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3"/>
    <p:sldMasterId id="214748368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y="5143500" cx="9144000"/>
  <p:notesSz cx="6858000" cy="9144000"/>
  <p:embeddedFontLst>
    <p:embeddedFont>
      <p:font typeface="Caveat"/>
      <p:regular r:id="rId56"/>
      <p:bold r:id="rId57"/>
    </p:embeddedFont>
    <p:embeddedFont>
      <p:font typeface="Poppins"/>
      <p:regular r:id="rId58"/>
      <p:bold r:id="rId59"/>
      <p:italic r:id="rId60"/>
      <p:boldItalic r:id="rId61"/>
    </p:embeddedFont>
    <p:embeddedFont>
      <p:font typeface="Overpass"/>
      <p:regular r:id="rId62"/>
      <p:bold r:id="rId63"/>
      <p:italic r:id="rId64"/>
      <p:boldItalic r:id="rId65"/>
    </p:embeddedFont>
    <p:embeddedFont>
      <p:font typeface="Open Sans Medium"/>
      <p:regular r:id="rId66"/>
      <p:bold r:id="rId67"/>
      <p:italic r:id="rId68"/>
      <p:boldItalic r:id="rId69"/>
    </p:embeddedFont>
    <p:embeddedFont>
      <p:font typeface="Open Sans"/>
      <p:regular r:id="rId70"/>
      <p:bold r:id="rId71"/>
      <p:italic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OpenSans-boldItalic.fntdata"/><Relationship Id="rId72" Type="http://schemas.openxmlformats.org/officeDocument/2006/relationships/font" Target="fonts/OpenSans-italic.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OpenSans-bold.fntdata"/><Relationship Id="rId70" Type="http://schemas.openxmlformats.org/officeDocument/2006/relationships/font" Target="fonts/OpenSans-regular.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Overpass-regular.fntdata"/><Relationship Id="rId61" Type="http://schemas.openxmlformats.org/officeDocument/2006/relationships/font" Target="fonts/Poppins-boldItalic.fntdata"/><Relationship Id="rId20" Type="http://schemas.openxmlformats.org/officeDocument/2006/relationships/slide" Target="slides/slide15.xml"/><Relationship Id="rId64" Type="http://schemas.openxmlformats.org/officeDocument/2006/relationships/font" Target="fonts/Overpass-italic.fntdata"/><Relationship Id="rId63" Type="http://schemas.openxmlformats.org/officeDocument/2006/relationships/font" Target="fonts/Overpass-bold.fntdata"/><Relationship Id="rId22" Type="http://schemas.openxmlformats.org/officeDocument/2006/relationships/slide" Target="slides/slide17.xml"/><Relationship Id="rId66" Type="http://schemas.openxmlformats.org/officeDocument/2006/relationships/font" Target="fonts/OpenSansMedium-regular.fntdata"/><Relationship Id="rId21" Type="http://schemas.openxmlformats.org/officeDocument/2006/relationships/slide" Target="slides/slide16.xml"/><Relationship Id="rId65" Type="http://schemas.openxmlformats.org/officeDocument/2006/relationships/font" Target="fonts/Overpass-boldItalic.fntdata"/><Relationship Id="rId24" Type="http://schemas.openxmlformats.org/officeDocument/2006/relationships/slide" Target="slides/slide19.xml"/><Relationship Id="rId68" Type="http://schemas.openxmlformats.org/officeDocument/2006/relationships/font" Target="fonts/OpenSansMedium-italic.fntdata"/><Relationship Id="rId23" Type="http://schemas.openxmlformats.org/officeDocument/2006/relationships/slide" Target="slides/slide18.xml"/><Relationship Id="rId67" Type="http://schemas.openxmlformats.org/officeDocument/2006/relationships/font" Target="fonts/OpenSansMedium-bold.fntdata"/><Relationship Id="rId60" Type="http://schemas.openxmlformats.org/officeDocument/2006/relationships/font" Target="fonts/Poppins-italic.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OpenSansMedium-bold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Caveat-bold.fntdata"/><Relationship Id="rId12" Type="http://schemas.openxmlformats.org/officeDocument/2006/relationships/slide" Target="slides/slide7.xml"/><Relationship Id="rId56" Type="http://schemas.openxmlformats.org/officeDocument/2006/relationships/font" Target="fonts/Caveat-regular.fntdata"/><Relationship Id="rId15" Type="http://schemas.openxmlformats.org/officeDocument/2006/relationships/slide" Target="slides/slide10.xml"/><Relationship Id="rId59" Type="http://schemas.openxmlformats.org/officeDocument/2006/relationships/font" Target="fonts/Poppins-bold.fntdata"/><Relationship Id="rId14" Type="http://schemas.openxmlformats.org/officeDocument/2006/relationships/slide" Target="slides/slide9.xml"/><Relationship Id="rId58" Type="http://schemas.openxmlformats.org/officeDocument/2006/relationships/font" Target="fonts/Poppins-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523964ec81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523964ec81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4ee15fb6b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14ee15fb6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may be familiar with terms like data schema, database layout, data structure etc. </a:t>
            </a:r>
            <a:endParaRPr/>
          </a:p>
          <a:p>
            <a:pPr indent="0" lvl="0" marL="0" rtl="0" algn="l">
              <a:spcBef>
                <a:spcPts val="0"/>
              </a:spcBef>
              <a:spcAft>
                <a:spcPts val="0"/>
              </a:spcAft>
              <a:buNone/>
            </a:pPr>
            <a:r>
              <a:rPr lang="en"/>
              <a:t>In this instance, a Data Model is the structure of attributes in tables/Data Extensions and the relationships between them. It’s essentially the way your users interact with data and the way your data interacts with subscribers.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6df001d135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16df001d13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Data models don’t define processes - if you have a cumbersome process, a data model may help alleviate the problem, but don’t expect it to solve it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Empower users - give the right people the right data and they’ll give you the right results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Satisfy your customers - customers expect more and more from digital experiences every year. If you satisfy and delight them, they’ll be back</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Drive business value - whether you’re looking to do more campaigns with better segmentation or just manage the cost of selling products by offering lower discount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Data isn’t stopping, data doesn’t stop. Build a monolith that can be “completed” doesn’t create a scalable data model. (Sorry to the team)</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523964ec81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1523964ec81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bits that end users see and work with</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Inherited a data model that once had: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Email - Boolean (Meant consent)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EmailAddress - Boolean (Meant email address was present)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CustomerEmail - Boolean (Meant the email related to a customer)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CustomerEmailAddress - Email Address (The Actual email address)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6df001d135_0_8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16df001d135_0_8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bits that end users see and work with</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Inherited a data model that once had:</a:t>
            </a:r>
            <a:endParaRPr>
              <a:solidFill>
                <a:schemeClr val="dk1"/>
              </a:solidFill>
            </a:endParaRPr>
          </a:p>
          <a:p>
            <a:pPr indent="0" lvl="0" marL="0" rtl="0" algn="l">
              <a:spcBef>
                <a:spcPts val="0"/>
              </a:spcBef>
              <a:spcAft>
                <a:spcPts val="0"/>
              </a:spcAft>
              <a:buNone/>
            </a:pPr>
            <a:r>
              <a:rPr lang="en">
                <a:solidFill>
                  <a:schemeClr val="dk1"/>
                </a:solidFill>
              </a:rPr>
              <a:t>Email - Boolean (Meant consent)</a:t>
            </a:r>
            <a:endParaRPr>
              <a:solidFill>
                <a:schemeClr val="dk1"/>
              </a:solidFill>
            </a:endParaRPr>
          </a:p>
          <a:p>
            <a:pPr indent="0" lvl="0" marL="0" rtl="0" algn="l">
              <a:spcBef>
                <a:spcPts val="0"/>
              </a:spcBef>
              <a:spcAft>
                <a:spcPts val="0"/>
              </a:spcAft>
              <a:buNone/>
            </a:pPr>
            <a:r>
              <a:rPr lang="en">
                <a:solidFill>
                  <a:schemeClr val="dk1"/>
                </a:solidFill>
              </a:rPr>
              <a:t>EmailAddress - Boolean (Meant email address was present)</a:t>
            </a:r>
            <a:endParaRPr>
              <a:solidFill>
                <a:schemeClr val="dk1"/>
              </a:solidFill>
            </a:endParaRPr>
          </a:p>
          <a:p>
            <a:pPr indent="0" lvl="0" marL="0" rtl="0" algn="l">
              <a:spcBef>
                <a:spcPts val="0"/>
              </a:spcBef>
              <a:spcAft>
                <a:spcPts val="0"/>
              </a:spcAft>
              <a:buNone/>
            </a:pPr>
            <a:r>
              <a:rPr lang="en">
                <a:solidFill>
                  <a:schemeClr val="dk1"/>
                </a:solidFill>
              </a:rPr>
              <a:t>CustomerEmail - Boolean (Meant the email related to a customer)</a:t>
            </a:r>
            <a:endParaRPr>
              <a:solidFill>
                <a:schemeClr val="dk1"/>
              </a:solidFill>
            </a:endParaRPr>
          </a:p>
          <a:p>
            <a:pPr indent="0" lvl="0" marL="0" rtl="0" algn="l">
              <a:spcBef>
                <a:spcPts val="0"/>
              </a:spcBef>
              <a:spcAft>
                <a:spcPts val="0"/>
              </a:spcAft>
              <a:buNone/>
            </a:pPr>
            <a:r>
              <a:rPr lang="en">
                <a:solidFill>
                  <a:schemeClr val="dk1"/>
                </a:solidFill>
              </a:rPr>
              <a:t>CustomerEmailAddress - Email Address (The Actual email address)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Isn’t repetitive:</a:t>
            </a:r>
            <a:endParaRPr>
              <a:solidFill>
                <a:schemeClr val="dk1"/>
              </a:solidFill>
            </a:endParaRPr>
          </a:p>
          <a:p>
            <a:pPr indent="0" lvl="0" marL="0" rtl="0" algn="l">
              <a:spcBef>
                <a:spcPts val="0"/>
              </a:spcBef>
              <a:spcAft>
                <a:spcPts val="0"/>
              </a:spcAft>
              <a:buNone/>
            </a:pPr>
            <a:r>
              <a:rPr lang="en">
                <a:solidFill>
                  <a:schemeClr val="dk1"/>
                </a:solidFill>
              </a:rPr>
              <a:t>Don’t have the same attribute lots of times, unless it’s a relationship attribute</a:t>
            </a:r>
            <a:endParaRPr>
              <a:solidFill>
                <a:schemeClr val="dk1"/>
              </a:solidFill>
            </a:endParaRPr>
          </a:p>
          <a:p>
            <a:pPr indent="0" lvl="0" marL="0" rtl="0" algn="l">
              <a:spcBef>
                <a:spcPts val="0"/>
              </a:spcBef>
              <a:spcAft>
                <a:spcPts val="0"/>
              </a:spcAft>
              <a:buNone/>
            </a:pPr>
            <a:r>
              <a:rPr lang="en"/>
              <a:t>Is consistent:</a:t>
            </a:r>
            <a:endParaRPr/>
          </a:p>
          <a:p>
            <a:pPr indent="0" lvl="0" marL="0" rtl="0" algn="l">
              <a:spcBef>
                <a:spcPts val="0"/>
              </a:spcBef>
              <a:spcAft>
                <a:spcPts val="0"/>
              </a:spcAft>
              <a:buNone/>
            </a:pPr>
            <a:r>
              <a:rPr lang="en"/>
              <a:t>No matter who uses the data model, they should all get the same result</a:t>
            </a:r>
            <a:endParaRPr/>
          </a:p>
          <a:p>
            <a:pPr indent="0" lvl="0" marL="0" rtl="0" algn="l">
              <a:spcBef>
                <a:spcPts val="0"/>
              </a:spcBef>
              <a:spcAft>
                <a:spcPts val="0"/>
              </a:spcAft>
              <a:buNone/>
            </a:pPr>
            <a:r>
              <a:rPr lang="en"/>
              <a:t>Modular in design:</a:t>
            </a:r>
            <a:endParaRPr/>
          </a:p>
          <a:p>
            <a:pPr indent="0" lvl="0" marL="0" rtl="0" algn="l">
              <a:spcBef>
                <a:spcPts val="0"/>
              </a:spcBef>
              <a:spcAft>
                <a:spcPts val="0"/>
              </a:spcAft>
              <a:buNone/>
            </a:pPr>
            <a:r>
              <a:rPr lang="en"/>
              <a:t>Building a monolith means dismantling a monolith when it comes time to change and will inhibit your ability to scale</a:t>
            </a:r>
            <a:endParaRPr/>
          </a:p>
          <a:p>
            <a:pPr indent="0" lvl="0" marL="0" rtl="0" algn="l">
              <a:spcBef>
                <a:spcPts val="0"/>
              </a:spcBef>
              <a:spcAft>
                <a:spcPts val="0"/>
              </a:spcAft>
              <a:buNone/>
            </a:pPr>
            <a:r>
              <a:rPr lang="en"/>
              <a:t>Low dependencies:</a:t>
            </a:r>
            <a:endParaRPr/>
          </a:p>
          <a:p>
            <a:pPr indent="0" lvl="0" marL="0" rtl="0" algn="l">
              <a:spcBef>
                <a:spcPts val="0"/>
              </a:spcBef>
              <a:spcAft>
                <a:spcPts val="0"/>
              </a:spcAft>
              <a:buNone/>
            </a:pPr>
            <a:r>
              <a:rPr lang="en"/>
              <a:t>You want your model to be dependent upon as few elements as possible. Combined with modular this means that if on a given day you’re missing transaction data, you can still run a campaign that doesn’t need it. But if your model needs transactions to be complete at all you’ll be a day without campaigns</a:t>
            </a:r>
            <a:endParaRPr/>
          </a:p>
          <a:p>
            <a:pPr indent="0" lvl="0" marL="0" rtl="0" algn="l">
              <a:spcBef>
                <a:spcPts val="0"/>
              </a:spcBef>
              <a:spcAft>
                <a:spcPts val="0"/>
              </a:spcAft>
              <a:buNone/>
            </a:pPr>
            <a:r>
              <a:rPr lang="en"/>
              <a:t>Is iterable:</a:t>
            </a:r>
            <a:endParaRPr/>
          </a:p>
          <a:p>
            <a:pPr indent="0" lvl="0" marL="0" rtl="0" algn="l">
              <a:spcBef>
                <a:spcPts val="0"/>
              </a:spcBef>
              <a:spcAft>
                <a:spcPts val="0"/>
              </a:spcAft>
              <a:buNone/>
            </a:pPr>
            <a:r>
              <a:rPr lang="en"/>
              <a:t>One of the biggest bugbears of mine is one all singing and dancing data extension, table, object with 200 fields so when you want to iterate you’ve got nowhere to iterate in to.</a:t>
            </a:r>
            <a:endParaRPr/>
          </a:p>
          <a:p>
            <a:pPr indent="0" lvl="0" marL="0" rtl="0" algn="l">
              <a:spcBef>
                <a:spcPts val="0"/>
              </a:spcBef>
              <a:spcAft>
                <a:spcPts val="0"/>
              </a:spcAft>
              <a:buNone/>
            </a:pPr>
            <a:r>
              <a:rPr lang="en"/>
              <a:t>Managed with configuration vs Pure code:</a:t>
            </a:r>
            <a:endParaRPr/>
          </a:p>
          <a:p>
            <a:pPr indent="0" lvl="0" marL="0" rtl="0" algn="l">
              <a:spcBef>
                <a:spcPts val="0"/>
              </a:spcBef>
              <a:spcAft>
                <a:spcPts val="0"/>
              </a:spcAft>
              <a:buNone/>
            </a:pPr>
            <a:r>
              <a:rPr lang="en"/>
              <a:t>At the heart, I’m a developer and I’m a huge proponent of the value of code. But I’m also a massive advocate for being “lazy”. Where possible, use configuration rather than pure code. It’s a little bit of extra effort up front to create the configuration element. But the efficiency gains from it are amazing.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Additional one for SFMC specifically, aim to have your core segmentations and personalisation requirements in 1 to 1 related Data Extensions where possible.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16df001d135_0_8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16df001d135_0_8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16df001d135_0_7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16df001d135_0_7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16df001d135_0_8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16df001d135_0_8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6df001d135_0_8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16df001d135_0_8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Every attribute in a data model needs to have a purpose and a function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Operational - Like an email address?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Segmentation - Like an age?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Personalisation - Like a name?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Analytical - Like a stratified control group?</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Example where specifically considering the purpose can lead to additional value with no repetition: If there is a segmentation requirement for “Has transacted in the last 90 days”. You could tackle that as a boolean yes/no field. You could also tackle that as a date field for “most recent transaction date”. That way if there’s any new segmentation requirements around how long it has been since someone transacted, the data is there. You don’t need to add a new attribute for “Has transacted in last 180 day”. You just change the most recent transaction date </a:t>
            </a:r>
            <a:r>
              <a:rPr lang="en"/>
              <a:t>criteria</a:t>
            </a:r>
            <a:r>
              <a:rPr lang="en"/>
              <a:t> to be 180 days rather than 90 days.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16df001d135_0_8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16df001d135_0_8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Each business is different, so take these users with a grain of salt. You may be in an org where everyone can do everything and you’ve got some superstars or you may be in an org where everyone is specifically tasked with a small subset of activities. </a:t>
            </a:r>
            <a:r>
              <a:rPr lang="en">
                <a:solidFill>
                  <a:schemeClr val="dk1"/>
                </a:solidFill>
              </a:rPr>
              <a:t>You may have some more T-Shaped marketers who can do bits of campaign dev, analysis and marketing and then a lot of one of those things. Different operating models call for different things.</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6df001d135_0_8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16df001d135_0_8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Each of these is a customer of or a contributor to the requirements of a Data Model</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Campaign Developer - Wizard of HTML and super competent with AMPscript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Campaign Analyst - Knows the raw data in and out and can find out anything you need, writes some amazing SQL and can put together audiences.</a:t>
            </a:r>
            <a:endParaRPr>
              <a:solidFill>
                <a:schemeClr val="dk1"/>
              </a:solidFill>
            </a:endParaRPr>
          </a:p>
          <a:p>
            <a:pPr indent="0" lvl="0" marL="0" rtl="0" algn="l">
              <a:spcBef>
                <a:spcPts val="0"/>
              </a:spcBef>
              <a:spcAft>
                <a:spcPts val="0"/>
              </a:spcAft>
              <a:buNone/>
            </a:pPr>
            <a:r>
              <a:rPr lang="en">
                <a:solidFill>
                  <a:schemeClr val="dk1"/>
                </a:solidFill>
              </a:rPr>
              <a:t>Digital Marketer - Has the eye for opportunity, design and campaign performance, makes sure the customer is happy and getting the most relevant content.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Think about your users and who does what and why.</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7537bafaf0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7537bafaf0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16df001d135_0_8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16df001d135_0_8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16df001d135_0_8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16df001d135_0_8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16df001d135_0_9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16df001d135_0_9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16df001d135_0_9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16df001d135_0_9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 key tools natively at your disposal in SFMC. If you’re already using Journey Builder it’s likely you have all of these available to you at no extra cost and they may already be parts of various workflows.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Think </a:t>
            </a:r>
            <a:r>
              <a:rPr lang="en"/>
              <a:t>about</a:t>
            </a:r>
            <a:r>
              <a:rPr lang="en"/>
              <a:t> which users can use each tool etc.</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16df001d135_0_9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16df001d135_0_9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16df001d135_0_9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16df001d135_0_9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16df001d135_0_14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16df001d135_0_1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16df001d135_0_1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6" name="Google Shape;796;g16df001d135_0_1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16df001d135_0_19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3" name="Google Shape;803;g16df001d135_0_19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instance, empowering the Digital Marketers to do a little more by making your data model accessible to them in tools they would typically use is going to add a lot of value.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16df001d135_0_1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0" name="Google Shape;810;g16df001d135_0_1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We’ve identified the change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Summarily: Make the data more accessible to Digital Marketers, using a tool they may be familiar with or has a low barrier to entry such as Data Filters.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6df001d135_0_19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16df001d135_0_19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g16df001d135_0_8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6" name="Google Shape;986;g16df001d135_0_8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g16df001d135_0_10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3" name="Google Shape;993;g16df001d135_0_10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SQL Query to get your Contact Identifier (SubscriberKey, PersonContactID etc.) File import etc. synchronised objects from Sales/Service Cloud, Snowflake whatever… Start with your contactable concept.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g16df001d135_0_10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5" name="Google Shape;1005;g16df001d135_0_10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You can start doing marketing email activity with as little as this.</a:t>
            </a:r>
            <a:endParaRPr>
              <a:solidFill>
                <a:schemeClr val="dk1"/>
              </a:solidFill>
            </a:endParaRPr>
          </a:p>
          <a:p>
            <a:pPr indent="0" lvl="0" marL="0" rtl="0" algn="l">
              <a:spcBef>
                <a:spcPts val="0"/>
              </a:spcBef>
              <a:spcAft>
                <a:spcPts val="0"/>
              </a:spcAft>
              <a:buNone/>
            </a:pPr>
            <a:r>
              <a:rPr lang="en">
                <a:solidFill>
                  <a:schemeClr val="dk1"/>
                </a:solidFill>
              </a:rPr>
              <a:t>It wouldn’t be best practice to just email everyone who was opted in to email, but fundamentally all email marketing starts with “Find me opted in people” Segmentation is just the art of finding a smaller group of opted in to email people to deliver the same results, so you can send something different to everyone else.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g16df001d135_0_10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8" name="Google Shape;1018;g16df001d135_0_1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Again - Fundamentally now you can segment lapsing shoppers. Opted in and not transacted for 3 months? Opted in and not transacted for 3 month but historically high value shopper? Options are there for you.</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g16df001d135_0_1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7" name="Google Shape;1037;g16df001d135_0_1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Throw a bit of personalisation in here now</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Hi Jason!</a:t>
            </a:r>
            <a:endParaRPr>
              <a:solidFill>
                <a:schemeClr val="dk1"/>
              </a:solidFill>
            </a:endParaRPr>
          </a:p>
          <a:p>
            <a:pPr indent="0" lvl="0" marL="0" rtl="0" algn="l">
              <a:spcBef>
                <a:spcPts val="0"/>
              </a:spcBef>
              <a:spcAft>
                <a:spcPts val="0"/>
              </a:spcAft>
              <a:buNone/>
            </a:pPr>
            <a:r>
              <a:rPr lang="en">
                <a:solidFill>
                  <a:schemeClr val="dk1"/>
                </a:solidFill>
              </a:rPr>
              <a:t>It’s been a while.</a:t>
            </a:r>
            <a:endParaRPr>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g16df001d135_0_1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6" name="Google Shape;1056;g16df001d135_0_1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g16df001d135_0_1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5" name="Google Shape;1075;g16df001d135_0_1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 name="Shape 1103"/>
        <p:cNvGrpSpPr/>
        <p:nvPr/>
      </p:nvGrpSpPr>
      <p:grpSpPr>
        <a:xfrm>
          <a:off x="0" y="0"/>
          <a:ext cx="0" cy="0"/>
          <a:chOff x="0" y="0"/>
          <a:chExt cx="0" cy="0"/>
        </a:xfrm>
      </p:grpSpPr>
      <p:sp>
        <p:nvSpPr>
          <p:cNvPr id="1104" name="Google Shape;1104;g16df001d135_0_1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5" name="Google Shape;1105;g16df001d135_0_1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1" name="Shape 1141"/>
        <p:cNvGrpSpPr/>
        <p:nvPr/>
      </p:nvGrpSpPr>
      <p:grpSpPr>
        <a:xfrm>
          <a:off x="0" y="0"/>
          <a:ext cx="0" cy="0"/>
          <a:chOff x="0" y="0"/>
          <a:chExt cx="0" cy="0"/>
        </a:xfrm>
      </p:grpSpPr>
      <p:sp>
        <p:nvSpPr>
          <p:cNvPr id="1142" name="Google Shape;1142;g16df001d135_0_1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3" name="Google Shape;1143;g16df001d135_0_1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g16df001d135_0_1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8" name="Google Shape;1188;g16df001d135_0_1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6df001d1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6df001d1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g16df001d135_0_1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0" name="Google Shape;1240;g16df001d135_0_1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If you factor this in to the process above, digital marketers can quickly and reliably </a:t>
            </a:r>
            <a:r>
              <a:rPr lang="en">
                <a:solidFill>
                  <a:schemeClr val="dk1"/>
                </a:solidFill>
              </a:rPr>
              <a:t>get an opportunity size for the message with filtered data in SFMC.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Campaign analyst gets time to spend on more complex campaign opportunities or bigger strategic analysis projects.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By using a structured data model, the code the Campaign Developer is writing can be re-used because the structure remains consistent.</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g16df001d135_0_1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2" name="Google Shape;1292;g16df001d135_0_1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7" name="Shape 1297"/>
        <p:cNvGrpSpPr/>
        <p:nvPr/>
      </p:nvGrpSpPr>
      <p:grpSpPr>
        <a:xfrm>
          <a:off x="0" y="0"/>
          <a:ext cx="0" cy="0"/>
          <a:chOff x="0" y="0"/>
          <a:chExt cx="0" cy="0"/>
        </a:xfrm>
      </p:grpSpPr>
      <p:sp>
        <p:nvSpPr>
          <p:cNvPr id="1298" name="Google Shape;1298;g16df001d135_0_1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9" name="Google Shape;1299;g16df001d135_0_1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Everyone has their own favourite tools, whether it’s a screwdriver or a place they like to write code. Here are my go to AMPscript tools when I’m creating simple personalised content. Moving on to more advanced you’d include things like a FOR Loop, but if you’re new to AMPscript, these functions will get you going at a pretty swift pace.</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8" name="Shape 1308"/>
        <p:cNvGrpSpPr/>
        <p:nvPr/>
      </p:nvGrpSpPr>
      <p:grpSpPr>
        <a:xfrm>
          <a:off x="0" y="0"/>
          <a:ext cx="0" cy="0"/>
          <a:chOff x="0" y="0"/>
          <a:chExt cx="0" cy="0"/>
        </a:xfrm>
      </p:grpSpPr>
      <p:sp>
        <p:nvSpPr>
          <p:cNvPr id="1309" name="Google Shape;1309;g16df001d135_0_1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0" name="Google Shape;1310;g16df001d135_0_1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4" name="Shape 1314"/>
        <p:cNvGrpSpPr/>
        <p:nvPr/>
      </p:nvGrpSpPr>
      <p:grpSpPr>
        <a:xfrm>
          <a:off x="0" y="0"/>
          <a:ext cx="0" cy="0"/>
          <a:chOff x="0" y="0"/>
          <a:chExt cx="0" cy="0"/>
        </a:xfrm>
      </p:grpSpPr>
      <p:sp>
        <p:nvSpPr>
          <p:cNvPr id="1315" name="Google Shape;1315;g16df001d135_0_1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6" name="Google Shape;1316;g16df001d135_0_1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0" name="Shape 1320"/>
        <p:cNvGrpSpPr/>
        <p:nvPr/>
      </p:nvGrpSpPr>
      <p:grpSpPr>
        <a:xfrm>
          <a:off x="0" y="0"/>
          <a:ext cx="0" cy="0"/>
          <a:chOff x="0" y="0"/>
          <a:chExt cx="0" cy="0"/>
        </a:xfrm>
      </p:grpSpPr>
      <p:sp>
        <p:nvSpPr>
          <p:cNvPr id="1321" name="Google Shape;1321;g16df001d135_0_1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2" name="Google Shape;1322;g16df001d135_0_1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5" name="Shape 1325"/>
        <p:cNvGrpSpPr/>
        <p:nvPr/>
      </p:nvGrpSpPr>
      <p:grpSpPr>
        <a:xfrm>
          <a:off x="0" y="0"/>
          <a:ext cx="0" cy="0"/>
          <a:chOff x="0" y="0"/>
          <a:chExt cx="0" cy="0"/>
        </a:xfrm>
      </p:grpSpPr>
      <p:sp>
        <p:nvSpPr>
          <p:cNvPr id="1326" name="Google Shape;1326;g16df001d135_0_1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7" name="Google Shape;1327;g16df001d135_0_1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Standardisation doesn’t have to mean simplify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Standardisation doesn’t have to mean stop thinking</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Standardisation means more time to do less boring stuff</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2" name="Shape 1332"/>
        <p:cNvGrpSpPr/>
        <p:nvPr/>
      </p:nvGrpSpPr>
      <p:grpSpPr>
        <a:xfrm>
          <a:off x="0" y="0"/>
          <a:ext cx="0" cy="0"/>
          <a:chOff x="0" y="0"/>
          <a:chExt cx="0" cy="0"/>
        </a:xfrm>
      </p:grpSpPr>
      <p:sp>
        <p:nvSpPr>
          <p:cNvPr id="1333" name="Google Shape;1333;g16df001d135_0_1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4" name="Google Shape;1334;g16df001d135_0_1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Work out what can be automated and when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Don’t automate everything for every hour, but if you need to update at 10am every day - crack on. By adding things in SFMC, you can do that no problem with automation studio.</a:t>
            </a:r>
            <a:endParaRPr>
              <a:solidFill>
                <a:schemeClr val="dk1"/>
              </a:solidFill>
            </a:endParaRPr>
          </a:p>
          <a:p>
            <a:pPr indent="0" lvl="0" marL="0" rtl="0" algn="l">
              <a:spcBef>
                <a:spcPts val="0"/>
              </a:spcBef>
              <a:spcAft>
                <a:spcPts val="0"/>
              </a:spcAft>
              <a:buNone/>
            </a:pPr>
            <a:r>
              <a:rPr lang="en">
                <a:solidFill>
                  <a:schemeClr val="dk1"/>
                </a:solidFill>
              </a:rPr>
              <a:t>Automation is a massive topic and would take days to really get into the nitty gritty of. But. definitely read the book recently written by Greg Gifford/Jason Hanshaw if you’re unsure of how to automate in SFMC</a:t>
            </a:r>
            <a:endParaRPr>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9" name="Shape 1339"/>
        <p:cNvGrpSpPr/>
        <p:nvPr/>
      </p:nvGrpSpPr>
      <p:grpSpPr>
        <a:xfrm>
          <a:off x="0" y="0"/>
          <a:ext cx="0" cy="0"/>
          <a:chOff x="0" y="0"/>
          <a:chExt cx="0" cy="0"/>
        </a:xfrm>
      </p:grpSpPr>
      <p:sp>
        <p:nvSpPr>
          <p:cNvPr id="1340" name="Google Shape;1340;g16df001d135_0_1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1" name="Google Shape;1341;g16df001d135_0_1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Lots of scalable projects end up monolithic and unable to scale because the actual concept of scaling isn’t iterated on.</a:t>
            </a:r>
            <a:endParaRPr>
              <a:solidFill>
                <a:schemeClr val="dk1"/>
              </a:solidFill>
            </a:endParaRPr>
          </a:p>
          <a:p>
            <a:pPr indent="0" lvl="0" marL="0" rtl="0" algn="l">
              <a:spcBef>
                <a:spcPts val="0"/>
              </a:spcBef>
              <a:spcAft>
                <a:spcPts val="0"/>
              </a:spcAft>
              <a:buNone/>
            </a:pPr>
            <a:r>
              <a:rPr lang="en">
                <a:solidFill>
                  <a:schemeClr val="dk1"/>
                </a:solidFill>
              </a:rPr>
              <a:t>Example of this: My team are on the 5th or 6th iteration of how we actually build a data model. Each one adding improvements to the process in some capacity.</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6" name="Shape 1346"/>
        <p:cNvGrpSpPr/>
        <p:nvPr/>
      </p:nvGrpSpPr>
      <p:grpSpPr>
        <a:xfrm>
          <a:off x="0" y="0"/>
          <a:ext cx="0" cy="0"/>
          <a:chOff x="0" y="0"/>
          <a:chExt cx="0" cy="0"/>
        </a:xfrm>
      </p:grpSpPr>
      <p:sp>
        <p:nvSpPr>
          <p:cNvPr id="1347" name="Google Shape;1347;g16df001d135_0_1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8" name="Google Shape;1348;g16df001d135_0_1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Scalability isn’t going to be solved by expensive and capable software.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6df001d135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6df001d135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1" name="Shape 1351"/>
        <p:cNvGrpSpPr/>
        <p:nvPr/>
      </p:nvGrpSpPr>
      <p:grpSpPr>
        <a:xfrm>
          <a:off x="0" y="0"/>
          <a:ext cx="0" cy="0"/>
          <a:chOff x="0" y="0"/>
          <a:chExt cx="0" cy="0"/>
        </a:xfrm>
      </p:grpSpPr>
      <p:sp>
        <p:nvSpPr>
          <p:cNvPr id="1352" name="Google Shape;1352;g1523964ec81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3" name="Google Shape;1353;g1523964ec81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523964ec81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1523964ec81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Inspired by Salesforce State of Marketing report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Highlighted shortcomings for many marketers who want to use more data</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There is more data coming</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need to do better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SFMC will enable us to do better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1523964ec81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1523964ec81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Improving these Metrics is how to define success.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Since putting this presentation together, Salesforce have released a new State of Marketing with some similar themes (only a couple of days ago!) </a:t>
            </a:r>
            <a:endParaRPr/>
          </a:p>
          <a:p>
            <a:pPr indent="0" lvl="0" marL="0" rtl="0" algn="l">
              <a:spcBef>
                <a:spcPts val="0"/>
              </a:spcBef>
              <a:spcAft>
                <a:spcPts val="0"/>
              </a:spcAft>
              <a:buNone/>
            </a:pPr>
            <a:r>
              <a:rPr lang="en"/>
              <a:t>Some of these predictions came true, 2021 it was 10 data sources, now it’s 15. Prediction is 18 next year.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Other comments this year are around doing more with less, tightening budgets and customer expectations continuing to rise.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6df001d135_0_19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6df001d135_0_19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6df001d135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16df001d135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5.png"/><Relationship Id="rId7" Type="http://schemas.openxmlformats.org/officeDocument/2006/relationships/image" Target="../media/image10.png"/><Relationship Id="rId8"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24.png"/><Relationship Id="rId13" Type="http://schemas.openxmlformats.org/officeDocument/2006/relationships/image" Target="../media/image20.png"/><Relationship Id="rId12" Type="http://schemas.openxmlformats.org/officeDocument/2006/relationships/image" Target="../media/image19.png"/><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2.png"/><Relationship Id="rId4" Type="http://schemas.openxmlformats.org/officeDocument/2006/relationships/image" Target="../media/image14.png"/><Relationship Id="rId9" Type="http://schemas.openxmlformats.org/officeDocument/2006/relationships/image" Target="../media/image23.png"/><Relationship Id="rId15" Type="http://schemas.openxmlformats.org/officeDocument/2006/relationships/image" Target="../media/image22.png"/><Relationship Id="rId14" Type="http://schemas.openxmlformats.org/officeDocument/2006/relationships/image" Target="../media/image21.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6.png"/><Relationship Id="rId8"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8.png"/><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8.png"/><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itl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10" name="Google Shape;10;p2"/>
          <p:cNvSpPr txBox="1"/>
          <p:nvPr>
            <p:ph type="ctrTitle"/>
          </p:nvPr>
        </p:nvSpPr>
        <p:spPr>
          <a:xfrm>
            <a:off x="311708" y="1125575"/>
            <a:ext cx="8520600" cy="20526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4800"/>
              <a:buFont typeface="Overpass"/>
              <a:buChar char="●"/>
              <a:defRPr b="1" sz="4800">
                <a:latin typeface="Overpass"/>
                <a:ea typeface="Overpass"/>
                <a:cs typeface="Overpass"/>
                <a:sym typeface="Overpass"/>
              </a:defRPr>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p:txBody>
      </p:sp>
      <p:sp>
        <p:nvSpPr>
          <p:cNvPr id="11" name="Google Shape;11;p2"/>
          <p:cNvSpPr txBox="1"/>
          <p:nvPr>
            <p:ph idx="1" type="subTitle"/>
          </p:nvPr>
        </p:nvSpPr>
        <p:spPr>
          <a:xfrm>
            <a:off x="311700" y="3215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FFFFFF"/>
              </a:buClr>
              <a:buSzPts val="2800"/>
              <a:buFont typeface="Open Sans"/>
              <a:buNone/>
              <a:defRPr sz="2800">
                <a:solidFill>
                  <a:srgbClr val="FFFFFF"/>
                </a:solidFill>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3">
            <a:alphaModFix/>
          </a:blip>
          <a:stretch>
            <a:fillRect/>
          </a:stretch>
        </p:blipFill>
        <p:spPr>
          <a:xfrm>
            <a:off x="3668157" y="241900"/>
            <a:ext cx="1551093" cy="835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Sponsor Placeholder">
  <p:cSld name="TITLE_1_1_6_1">
    <p:bg>
      <p:bgPr>
        <a:solidFill>
          <a:srgbClr val="FEFEFD"/>
        </a:solidFill>
      </p:bgPr>
    </p:bg>
    <p:spTree>
      <p:nvGrpSpPr>
        <p:cNvPr id="63" name="Shape 63"/>
        <p:cNvGrpSpPr/>
        <p:nvPr/>
      </p:nvGrpSpPr>
      <p:grpSpPr>
        <a:xfrm>
          <a:off x="0" y="0"/>
          <a:ext cx="0" cy="0"/>
          <a:chOff x="0" y="0"/>
          <a:chExt cx="0" cy="0"/>
        </a:xfrm>
      </p:grpSpPr>
      <p:sp>
        <p:nvSpPr>
          <p:cNvPr id="64" name="Google Shape;64;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5" name="Google Shape;65;p11"/>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6" name="Google Shape;66;p11"/>
          <p:cNvPicPr preferRelativeResize="0"/>
          <p:nvPr/>
        </p:nvPicPr>
        <p:blipFill>
          <a:blip r:embed="rId2">
            <a:alphaModFix/>
          </a:blip>
          <a:stretch>
            <a:fillRect/>
          </a:stretch>
        </p:blipFill>
        <p:spPr>
          <a:xfrm>
            <a:off x="3695025" y="110600"/>
            <a:ext cx="1071398" cy="576899"/>
          </a:xfrm>
          <a:prstGeom prst="rect">
            <a:avLst/>
          </a:prstGeom>
          <a:noFill/>
          <a:ln>
            <a:noFill/>
          </a:ln>
        </p:spPr>
      </p:pic>
      <p:pic>
        <p:nvPicPr>
          <p:cNvPr id="67" name="Google Shape;67;p11"/>
          <p:cNvPicPr preferRelativeResize="0"/>
          <p:nvPr/>
        </p:nvPicPr>
        <p:blipFill>
          <a:blip r:embed="rId3">
            <a:alphaModFix/>
          </a:blip>
          <a:stretch>
            <a:fillRect/>
          </a:stretch>
        </p:blipFill>
        <p:spPr>
          <a:xfrm>
            <a:off x="2857625" y="1507284"/>
            <a:ext cx="1071400" cy="751641"/>
          </a:xfrm>
          <a:prstGeom prst="rect">
            <a:avLst/>
          </a:prstGeom>
          <a:noFill/>
          <a:ln>
            <a:noFill/>
          </a:ln>
        </p:spPr>
      </p:pic>
      <p:pic>
        <p:nvPicPr>
          <p:cNvPr id="68" name="Google Shape;68;p11"/>
          <p:cNvPicPr preferRelativeResize="0"/>
          <p:nvPr/>
        </p:nvPicPr>
        <p:blipFill>
          <a:blip r:embed="rId4">
            <a:alphaModFix/>
          </a:blip>
          <a:stretch>
            <a:fillRect/>
          </a:stretch>
        </p:blipFill>
        <p:spPr>
          <a:xfrm>
            <a:off x="4414270" y="1576675"/>
            <a:ext cx="1872155" cy="542925"/>
          </a:xfrm>
          <a:prstGeom prst="rect">
            <a:avLst/>
          </a:prstGeom>
          <a:noFill/>
          <a:ln>
            <a:noFill/>
          </a:ln>
        </p:spPr>
      </p:pic>
      <p:pic>
        <p:nvPicPr>
          <p:cNvPr id="69" name="Google Shape;69;p11"/>
          <p:cNvPicPr preferRelativeResize="0"/>
          <p:nvPr/>
        </p:nvPicPr>
        <p:blipFill>
          <a:blip r:embed="rId5">
            <a:alphaModFix/>
          </a:blip>
          <a:stretch>
            <a:fillRect/>
          </a:stretch>
        </p:blipFill>
        <p:spPr>
          <a:xfrm>
            <a:off x="2819225" y="4537048"/>
            <a:ext cx="1310279" cy="447675"/>
          </a:xfrm>
          <a:prstGeom prst="rect">
            <a:avLst/>
          </a:prstGeom>
          <a:noFill/>
          <a:ln>
            <a:noFill/>
          </a:ln>
        </p:spPr>
      </p:pic>
      <p:pic>
        <p:nvPicPr>
          <p:cNvPr id="70" name="Google Shape;70;p11"/>
          <p:cNvPicPr preferRelativeResize="0"/>
          <p:nvPr/>
        </p:nvPicPr>
        <p:blipFill>
          <a:blip r:embed="rId6">
            <a:alphaModFix/>
          </a:blip>
          <a:stretch>
            <a:fillRect/>
          </a:stretch>
        </p:blipFill>
        <p:spPr>
          <a:xfrm>
            <a:off x="4508900" y="4537050"/>
            <a:ext cx="1193800" cy="447675"/>
          </a:xfrm>
          <a:prstGeom prst="rect">
            <a:avLst/>
          </a:prstGeom>
          <a:noFill/>
          <a:ln>
            <a:noFill/>
          </a:ln>
        </p:spPr>
      </p:pic>
      <p:pic>
        <p:nvPicPr>
          <p:cNvPr id="71" name="Google Shape;71;p11"/>
          <p:cNvPicPr preferRelativeResize="0"/>
          <p:nvPr/>
        </p:nvPicPr>
        <p:blipFill>
          <a:blip r:embed="rId7">
            <a:alphaModFix/>
          </a:blip>
          <a:stretch>
            <a:fillRect/>
          </a:stretch>
        </p:blipFill>
        <p:spPr>
          <a:xfrm>
            <a:off x="3695400" y="3622125"/>
            <a:ext cx="1249521" cy="393600"/>
          </a:xfrm>
          <a:prstGeom prst="rect">
            <a:avLst/>
          </a:prstGeom>
          <a:noFill/>
          <a:ln>
            <a:noFill/>
          </a:ln>
        </p:spPr>
      </p:pic>
      <p:pic>
        <p:nvPicPr>
          <p:cNvPr id="72" name="Google Shape;72;p11"/>
          <p:cNvPicPr preferRelativeResize="0"/>
          <p:nvPr/>
        </p:nvPicPr>
        <p:blipFill>
          <a:blip r:embed="rId8">
            <a:alphaModFix/>
          </a:blip>
          <a:stretch>
            <a:fillRect/>
          </a:stretch>
        </p:blipFill>
        <p:spPr>
          <a:xfrm>
            <a:off x="4227250" y="2655813"/>
            <a:ext cx="1905000" cy="447675"/>
          </a:xfrm>
          <a:prstGeom prst="rect">
            <a:avLst/>
          </a:prstGeom>
          <a:noFill/>
          <a:ln>
            <a:noFill/>
          </a:ln>
        </p:spPr>
      </p:pic>
      <p:pic>
        <p:nvPicPr>
          <p:cNvPr id="73" name="Google Shape;73;p11"/>
          <p:cNvPicPr preferRelativeResize="0"/>
          <p:nvPr/>
        </p:nvPicPr>
        <p:blipFill>
          <a:blip r:embed="rId9">
            <a:alphaModFix/>
          </a:blip>
          <a:stretch>
            <a:fillRect/>
          </a:stretch>
        </p:blipFill>
        <p:spPr>
          <a:xfrm>
            <a:off x="2257250" y="2686775"/>
            <a:ext cx="1905000" cy="428625"/>
          </a:xfrm>
          <a:prstGeom prst="rect">
            <a:avLst/>
          </a:prstGeom>
          <a:noFill/>
          <a:ln>
            <a:noFill/>
          </a:ln>
        </p:spPr>
      </p:pic>
      <p:cxnSp>
        <p:nvCxnSpPr>
          <p:cNvPr id="74" name="Google Shape;74;p11"/>
          <p:cNvCxnSpPr/>
          <p:nvPr/>
        </p:nvCxnSpPr>
        <p:spPr>
          <a:xfrm flipH="1" rot="10800000">
            <a:off x="1395200" y="4247800"/>
            <a:ext cx="6351300" cy="6900"/>
          </a:xfrm>
          <a:prstGeom prst="straightConnector1">
            <a:avLst/>
          </a:prstGeom>
          <a:noFill/>
          <a:ln cap="flat" cmpd="sng" w="9525">
            <a:solidFill>
              <a:srgbClr val="F3F3F3"/>
            </a:solidFill>
            <a:prstDash val="solid"/>
            <a:round/>
            <a:headEnd len="med" w="med" type="none"/>
            <a:tailEnd len="med" w="med" type="none"/>
          </a:ln>
        </p:spPr>
      </p:cxnSp>
      <p:cxnSp>
        <p:nvCxnSpPr>
          <p:cNvPr id="75" name="Google Shape;75;p11"/>
          <p:cNvCxnSpPr/>
          <p:nvPr/>
        </p:nvCxnSpPr>
        <p:spPr>
          <a:xfrm flipH="1" rot="10800000">
            <a:off x="1395200" y="3333400"/>
            <a:ext cx="6351300" cy="6900"/>
          </a:xfrm>
          <a:prstGeom prst="straightConnector1">
            <a:avLst/>
          </a:prstGeom>
          <a:noFill/>
          <a:ln cap="flat" cmpd="sng" w="9525">
            <a:solidFill>
              <a:srgbClr val="F3F3F3"/>
            </a:solidFill>
            <a:prstDash val="solid"/>
            <a:round/>
            <a:headEnd len="med" w="med" type="none"/>
            <a:tailEnd len="med" w="med" type="none"/>
          </a:ln>
        </p:spPr>
      </p:cxnSp>
      <p:cxnSp>
        <p:nvCxnSpPr>
          <p:cNvPr id="76" name="Google Shape;76;p11"/>
          <p:cNvCxnSpPr/>
          <p:nvPr/>
        </p:nvCxnSpPr>
        <p:spPr>
          <a:xfrm flipH="1" rot="10800000">
            <a:off x="1395200" y="2419000"/>
            <a:ext cx="6351300" cy="6900"/>
          </a:xfrm>
          <a:prstGeom prst="straightConnector1">
            <a:avLst/>
          </a:prstGeom>
          <a:noFill/>
          <a:ln cap="flat" cmpd="sng" w="9525">
            <a:solidFill>
              <a:srgbClr val="F3F3F3"/>
            </a:solidFill>
            <a:prstDash val="solid"/>
            <a:round/>
            <a:headEnd len="med" w="med" type="none"/>
            <a:tailEnd len="med" w="med" type="none"/>
          </a:ln>
        </p:spPr>
      </p:cxnSp>
      <p:sp>
        <p:nvSpPr>
          <p:cNvPr id="77" name="Google Shape;77;p11"/>
          <p:cNvSpPr txBox="1"/>
          <p:nvPr/>
        </p:nvSpPr>
        <p:spPr>
          <a:xfrm>
            <a:off x="180475" y="671250"/>
            <a:ext cx="8760900" cy="539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None/>
            </a:pPr>
            <a:r>
              <a:rPr b="1" lang="en" sz="3000">
                <a:solidFill>
                  <a:srgbClr val="12191B"/>
                </a:solidFill>
                <a:latin typeface="Overpass"/>
                <a:ea typeface="Overpass"/>
                <a:cs typeface="Overpass"/>
                <a:sym typeface="Overpass"/>
              </a:rPr>
              <a:t>Special Thanks To All Of Our Sponsors!</a:t>
            </a:r>
            <a:endParaRPr b="1" sz="3000">
              <a:solidFill>
                <a:srgbClr val="12191B"/>
              </a:solidFill>
              <a:latin typeface="Overpass"/>
              <a:ea typeface="Overpass"/>
              <a:cs typeface="Overpass"/>
              <a:sym typeface="Overpas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Branding Assets">
  <p:cSld name="TITLE_1_1_5">
    <p:bg>
      <p:bgPr>
        <a:solidFill>
          <a:srgbClr val="4A0A77"/>
        </a:solidFill>
      </p:bgPr>
    </p:bg>
    <p:spTree>
      <p:nvGrpSpPr>
        <p:cNvPr id="78" name="Shape 78"/>
        <p:cNvGrpSpPr/>
        <p:nvPr/>
      </p:nvGrpSpPr>
      <p:grpSpPr>
        <a:xfrm>
          <a:off x="0" y="0"/>
          <a:ext cx="0" cy="0"/>
          <a:chOff x="0" y="0"/>
          <a:chExt cx="0" cy="0"/>
        </a:xfrm>
      </p:grpSpPr>
      <p:sp>
        <p:nvSpPr>
          <p:cNvPr id="79" name="Google Shape;7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0" name="Google Shape;80;p12"/>
          <p:cNvSpPr txBox="1"/>
          <p:nvPr/>
        </p:nvSpPr>
        <p:spPr>
          <a:xfrm>
            <a:off x="304800" y="422300"/>
            <a:ext cx="5695800" cy="468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b="1" lang="en" sz="3000">
                <a:solidFill>
                  <a:schemeClr val="lt1"/>
                </a:solidFill>
                <a:latin typeface="Overpass"/>
                <a:ea typeface="Overpass"/>
                <a:cs typeface="Overpass"/>
                <a:sym typeface="Overpass"/>
              </a:rPr>
              <a:t>Branding</a:t>
            </a:r>
            <a:endParaRPr b="1" sz="3000">
              <a:solidFill>
                <a:schemeClr val="lt1"/>
              </a:solidFill>
              <a:latin typeface="Overpass"/>
              <a:ea typeface="Overpass"/>
              <a:cs typeface="Overpass"/>
              <a:sym typeface="Overpass"/>
            </a:endParaRPr>
          </a:p>
        </p:txBody>
      </p:sp>
      <p:pic>
        <p:nvPicPr>
          <p:cNvPr id="81" name="Google Shape;81;p12"/>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82" name="Google Shape;82;p12"/>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2"/>
          <p:cNvSpPr txBox="1"/>
          <p:nvPr/>
        </p:nvSpPr>
        <p:spPr>
          <a:xfrm>
            <a:off x="333000" y="1180900"/>
            <a:ext cx="43317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rgbClr val="FEFEFD"/>
                </a:solidFill>
                <a:latin typeface="Open Sans"/>
                <a:ea typeface="Open Sans"/>
                <a:cs typeface="Open Sans"/>
                <a:sym typeface="Open Sans"/>
              </a:rPr>
              <a:t>Assets</a:t>
            </a:r>
            <a:br>
              <a:rPr lang="en" u="sng">
                <a:solidFill>
                  <a:srgbClr val="FEFEFD"/>
                </a:solidFill>
                <a:latin typeface="Open Sans"/>
                <a:ea typeface="Open Sans"/>
                <a:cs typeface="Open Sans"/>
                <a:sym typeface="Open Sans"/>
              </a:rPr>
            </a:br>
            <a:br>
              <a:rPr lang="en">
                <a:solidFill>
                  <a:srgbClr val="FEFEFD"/>
                </a:solidFill>
                <a:latin typeface="Open Sans"/>
                <a:ea typeface="Open Sans"/>
                <a:cs typeface="Open Sans"/>
                <a:sym typeface="Open Sans"/>
              </a:rPr>
            </a:br>
            <a:r>
              <a:rPr lang="en">
                <a:solidFill>
                  <a:srgbClr val="FEFEFD"/>
                </a:solidFill>
                <a:latin typeface="Open Sans"/>
                <a:ea typeface="Open Sans"/>
                <a:cs typeface="Open Sans"/>
                <a:sym typeface="Open Sans"/>
              </a:rPr>
              <a:t>Please use the following assets as you see fit through your presentation.</a:t>
            </a:r>
            <a:endParaRPr>
              <a:solidFill>
                <a:srgbClr val="FEFEFD"/>
              </a:solidFill>
              <a:latin typeface="Open Sans"/>
              <a:ea typeface="Open Sans"/>
              <a:cs typeface="Open Sans"/>
              <a:sym typeface="Open Sans"/>
            </a:endParaRPr>
          </a:p>
        </p:txBody>
      </p:sp>
      <p:pic>
        <p:nvPicPr>
          <p:cNvPr id="84" name="Google Shape;84;p12"/>
          <p:cNvPicPr preferRelativeResize="0"/>
          <p:nvPr/>
        </p:nvPicPr>
        <p:blipFill>
          <a:blip r:embed="rId3">
            <a:alphaModFix/>
          </a:blip>
          <a:stretch>
            <a:fillRect/>
          </a:stretch>
        </p:blipFill>
        <p:spPr>
          <a:xfrm>
            <a:off x="5180675" y="1883850"/>
            <a:ext cx="952500" cy="962025"/>
          </a:xfrm>
          <a:prstGeom prst="rect">
            <a:avLst/>
          </a:prstGeom>
          <a:noFill/>
          <a:ln>
            <a:noFill/>
          </a:ln>
        </p:spPr>
      </p:pic>
      <p:pic>
        <p:nvPicPr>
          <p:cNvPr id="85" name="Google Shape;85;p12"/>
          <p:cNvPicPr preferRelativeResize="0"/>
          <p:nvPr/>
        </p:nvPicPr>
        <p:blipFill>
          <a:blip r:embed="rId4">
            <a:alphaModFix/>
          </a:blip>
          <a:stretch>
            <a:fillRect/>
          </a:stretch>
        </p:blipFill>
        <p:spPr>
          <a:xfrm>
            <a:off x="6499375" y="1883850"/>
            <a:ext cx="952500" cy="962025"/>
          </a:xfrm>
          <a:prstGeom prst="rect">
            <a:avLst/>
          </a:prstGeom>
          <a:noFill/>
          <a:ln>
            <a:noFill/>
          </a:ln>
        </p:spPr>
      </p:pic>
      <p:pic>
        <p:nvPicPr>
          <p:cNvPr id="86" name="Google Shape;86;p12"/>
          <p:cNvPicPr preferRelativeResize="0"/>
          <p:nvPr/>
        </p:nvPicPr>
        <p:blipFill>
          <a:blip r:embed="rId5">
            <a:alphaModFix/>
          </a:blip>
          <a:stretch>
            <a:fillRect/>
          </a:stretch>
        </p:blipFill>
        <p:spPr>
          <a:xfrm>
            <a:off x="7818075" y="1843600"/>
            <a:ext cx="952500" cy="952500"/>
          </a:xfrm>
          <a:prstGeom prst="rect">
            <a:avLst/>
          </a:prstGeom>
          <a:noFill/>
          <a:ln>
            <a:noFill/>
          </a:ln>
        </p:spPr>
      </p:pic>
      <p:pic>
        <p:nvPicPr>
          <p:cNvPr id="87" name="Google Shape;87;p12"/>
          <p:cNvPicPr preferRelativeResize="0"/>
          <p:nvPr/>
        </p:nvPicPr>
        <p:blipFill>
          <a:blip r:embed="rId6">
            <a:alphaModFix/>
          </a:blip>
          <a:stretch>
            <a:fillRect/>
          </a:stretch>
        </p:blipFill>
        <p:spPr>
          <a:xfrm>
            <a:off x="2325350" y="2374825"/>
            <a:ext cx="2500000" cy="1296875"/>
          </a:xfrm>
          <a:prstGeom prst="rect">
            <a:avLst/>
          </a:prstGeom>
          <a:noFill/>
          <a:ln>
            <a:noFill/>
          </a:ln>
        </p:spPr>
      </p:pic>
      <p:pic>
        <p:nvPicPr>
          <p:cNvPr id="88" name="Google Shape;88;p12"/>
          <p:cNvPicPr preferRelativeResize="0"/>
          <p:nvPr/>
        </p:nvPicPr>
        <p:blipFill>
          <a:blip r:embed="rId7">
            <a:alphaModFix/>
          </a:blip>
          <a:stretch>
            <a:fillRect/>
          </a:stretch>
        </p:blipFill>
        <p:spPr>
          <a:xfrm>
            <a:off x="1905000" y="3872425"/>
            <a:ext cx="1562100" cy="57150"/>
          </a:xfrm>
          <a:prstGeom prst="rect">
            <a:avLst/>
          </a:prstGeom>
          <a:noFill/>
          <a:ln>
            <a:noFill/>
          </a:ln>
        </p:spPr>
      </p:pic>
      <p:pic>
        <p:nvPicPr>
          <p:cNvPr id="89" name="Google Shape;89;p12"/>
          <p:cNvPicPr preferRelativeResize="0"/>
          <p:nvPr/>
        </p:nvPicPr>
        <p:blipFill>
          <a:blip r:embed="rId7">
            <a:alphaModFix/>
          </a:blip>
          <a:stretch>
            <a:fillRect/>
          </a:stretch>
        </p:blipFill>
        <p:spPr>
          <a:xfrm>
            <a:off x="3581400" y="3911307"/>
            <a:ext cx="1562100" cy="57150"/>
          </a:xfrm>
          <a:prstGeom prst="rect">
            <a:avLst/>
          </a:prstGeom>
          <a:noFill/>
          <a:ln>
            <a:noFill/>
          </a:ln>
        </p:spPr>
      </p:pic>
      <p:pic>
        <p:nvPicPr>
          <p:cNvPr id="90" name="Google Shape;90;p12"/>
          <p:cNvPicPr preferRelativeResize="0"/>
          <p:nvPr/>
        </p:nvPicPr>
        <p:blipFill>
          <a:blip r:embed="rId7">
            <a:alphaModFix/>
          </a:blip>
          <a:stretch>
            <a:fillRect/>
          </a:stretch>
        </p:blipFill>
        <p:spPr>
          <a:xfrm>
            <a:off x="304800" y="3835107"/>
            <a:ext cx="1562100" cy="57150"/>
          </a:xfrm>
          <a:prstGeom prst="rect">
            <a:avLst/>
          </a:prstGeom>
          <a:noFill/>
          <a:ln>
            <a:noFill/>
          </a:ln>
        </p:spPr>
      </p:pic>
      <p:pic>
        <p:nvPicPr>
          <p:cNvPr id="91" name="Google Shape;91;p12"/>
          <p:cNvPicPr preferRelativeResize="0"/>
          <p:nvPr/>
        </p:nvPicPr>
        <p:blipFill>
          <a:blip r:embed="rId8">
            <a:alphaModFix/>
          </a:blip>
          <a:stretch>
            <a:fillRect/>
          </a:stretch>
        </p:blipFill>
        <p:spPr>
          <a:xfrm>
            <a:off x="7419975" y="3018637"/>
            <a:ext cx="1704825" cy="1843888"/>
          </a:xfrm>
          <a:prstGeom prst="rect">
            <a:avLst/>
          </a:prstGeom>
          <a:noFill/>
          <a:ln>
            <a:noFill/>
          </a:ln>
        </p:spPr>
      </p:pic>
      <p:pic>
        <p:nvPicPr>
          <p:cNvPr id="92" name="Google Shape;92;p12"/>
          <p:cNvPicPr preferRelativeResize="0"/>
          <p:nvPr/>
        </p:nvPicPr>
        <p:blipFill>
          <a:blip r:embed="rId9">
            <a:alphaModFix/>
          </a:blip>
          <a:stretch>
            <a:fillRect/>
          </a:stretch>
        </p:blipFill>
        <p:spPr>
          <a:xfrm>
            <a:off x="333012" y="2344950"/>
            <a:ext cx="1818512" cy="1413950"/>
          </a:xfrm>
          <a:prstGeom prst="rect">
            <a:avLst/>
          </a:prstGeom>
          <a:noFill/>
          <a:ln>
            <a:noFill/>
          </a:ln>
        </p:spPr>
      </p:pic>
      <p:pic>
        <p:nvPicPr>
          <p:cNvPr id="93" name="Google Shape;93;p12"/>
          <p:cNvPicPr preferRelativeResize="0"/>
          <p:nvPr/>
        </p:nvPicPr>
        <p:blipFill>
          <a:blip r:embed="rId10">
            <a:alphaModFix/>
          </a:blip>
          <a:stretch>
            <a:fillRect/>
          </a:stretch>
        </p:blipFill>
        <p:spPr>
          <a:xfrm>
            <a:off x="5410200" y="3841000"/>
            <a:ext cx="322048" cy="720775"/>
          </a:xfrm>
          <a:prstGeom prst="rect">
            <a:avLst/>
          </a:prstGeom>
          <a:noFill/>
          <a:ln>
            <a:noFill/>
          </a:ln>
        </p:spPr>
      </p:pic>
      <p:pic>
        <p:nvPicPr>
          <p:cNvPr id="94" name="Google Shape;94;p12"/>
          <p:cNvPicPr preferRelativeResize="0"/>
          <p:nvPr/>
        </p:nvPicPr>
        <p:blipFill>
          <a:blip r:embed="rId11">
            <a:alphaModFix/>
          </a:blip>
          <a:stretch>
            <a:fillRect/>
          </a:stretch>
        </p:blipFill>
        <p:spPr>
          <a:xfrm>
            <a:off x="0" y="4652367"/>
            <a:ext cx="9144000" cy="410766"/>
          </a:xfrm>
          <a:prstGeom prst="rect">
            <a:avLst/>
          </a:prstGeom>
          <a:noFill/>
          <a:ln>
            <a:noFill/>
          </a:ln>
        </p:spPr>
      </p:pic>
      <p:pic>
        <p:nvPicPr>
          <p:cNvPr id="95" name="Google Shape;95;p12"/>
          <p:cNvPicPr preferRelativeResize="0"/>
          <p:nvPr/>
        </p:nvPicPr>
        <p:blipFill>
          <a:blip r:embed="rId12">
            <a:alphaModFix/>
          </a:blip>
          <a:stretch>
            <a:fillRect/>
          </a:stretch>
        </p:blipFill>
        <p:spPr>
          <a:xfrm>
            <a:off x="5884648" y="3612400"/>
            <a:ext cx="322048" cy="720775"/>
          </a:xfrm>
          <a:prstGeom prst="rect">
            <a:avLst/>
          </a:prstGeom>
          <a:noFill/>
          <a:ln>
            <a:noFill/>
          </a:ln>
        </p:spPr>
      </p:pic>
      <p:pic>
        <p:nvPicPr>
          <p:cNvPr id="96" name="Google Shape;96;p12"/>
          <p:cNvPicPr preferRelativeResize="0"/>
          <p:nvPr/>
        </p:nvPicPr>
        <p:blipFill>
          <a:blip r:embed="rId13">
            <a:alphaModFix/>
          </a:blip>
          <a:stretch>
            <a:fillRect/>
          </a:stretch>
        </p:blipFill>
        <p:spPr>
          <a:xfrm>
            <a:off x="6359097" y="3612400"/>
            <a:ext cx="322048" cy="720775"/>
          </a:xfrm>
          <a:prstGeom prst="rect">
            <a:avLst/>
          </a:prstGeom>
          <a:noFill/>
          <a:ln>
            <a:noFill/>
          </a:ln>
        </p:spPr>
      </p:pic>
      <p:pic>
        <p:nvPicPr>
          <p:cNvPr id="97" name="Google Shape;97;p12"/>
          <p:cNvPicPr preferRelativeResize="0"/>
          <p:nvPr/>
        </p:nvPicPr>
        <p:blipFill>
          <a:blip r:embed="rId14">
            <a:alphaModFix/>
          </a:blip>
          <a:stretch>
            <a:fillRect/>
          </a:stretch>
        </p:blipFill>
        <p:spPr>
          <a:xfrm>
            <a:off x="6798125" y="3710300"/>
            <a:ext cx="419100" cy="895350"/>
          </a:xfrm>
          <a:prstGeom prst="rect">
            <a:avLst/>
          </a:prstGeom>
          <a:noFill/>
          <a:ln>
            <a:noFill/>
          </a:ln>
        </p:spPr>
      </p:pic>
      <p:pic>
        <p:nvPicPr>
          <p:cNvPr id="98" name="Google Shape;98;p12"/>
          <p:cNvPicPr preferRelativeResize="0"/>
          <p:nvPr/>
        </p:nvPicPr>
        <p:blipFill rotWithShape="1">
          <a:blip r:embed="rId15">
            <a:alphaModFix/>
          </a:blip>
          <a:srcRect b="22857" l="0" r="0" t="0"/>
          <a:stretch/>
        </p:blipFill>
        <p:spPr>
          <a:xfrm>
            <a:off x="111075" y="4043100"/>
            <a:ext cx="3415127" cy="7910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6 places">
  <p:cSld name="TITLE_1_1_4">
    <p:bg>
      <p:bgPr>
        <a:solidFill>
          <a:srgbClr val="4A0A77"/>
        </a:solidFill>
      </p:bgPr>
    </p:bg>
    <p:spTree>
      <p:nvGrpSpPr>
        <p:cNvPr id="99" name="Shape 99"/>
        <p:cNvGrpSpPr/>
        <p:nvPr/>
      </p:nvGrpSpPr>
      <p:grpSpPr>
        <a:xfrm>
          <a:off x="0" y="0"/>
          <a:ext cx="0" cy="0"/>
          <a:chOff x="0" y="0"/>
          <a:chExt cx="0" cy="0"/>
        </a:xfrm>
      </p:grpSpPr>
      <p:sp>
        <p:nvSpPr>
          <p:cNvPr id="100" name="Google Shape;100;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13"/>
          <p:cNvSpPr/>
          <p:nvPr/>
        </p:nvSpPr>
        <p:spPr>
          <a:xfrm>
            <a:off x="435750" y="1353205"/>
            <a:ext cx="2453100" cy="11361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02" name="Google Shape;102;p13"/>
          <p:cNvSpPr/>
          <p:nvPr/>
        </p:nvSpPr>
        <p:spPr>
          <a:xfrm>
            <a:off x="3219330" y="1325898"/>
            <a:ext cx="2453100" cy="11361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03" name="Google Shape;103;p13"/>
          <p:cNvSpPr/>
          <p:nvPr/>
        </p:nvSpPr>
        <p:spPr>
          <a:xfrm>
            <a:off x="6111676" y="1325898"/>
            <a:ext cx="2453100" cy="11361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pic>
        <p:nvPicPr>
          <p:cNvPr id="104" name="Google Shape;104;p13"/>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05" name="Google Shape;105;p13"/>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 name="Google Shape;106;p13"/>
          <p:cNvPicPr preferRelativeResize="0"/>
          <p:nvPr/>
        </p:nvPicPr>
        <p:blipFill>
          <a:blip r:embed="rId3">
            <a:alphaModFix/>
          </a:blip>
          <a:stretch>
            <a:fillRect/>
          </a:stretch>
        </p:blipFill>
        <p:spPr>
          <a:xfrm>
            <a:off x="0" y="4728567"/>
            <a:ext cx="9144000" cy="410766"/>
          </a:xfrm>
          <a:prstGeom prst="rect">
            <a:avLst/>
          </a:prstGeom>
          <a:noFill/>
          <a:ln>
            <a:noFill/>
          </a:ln>
        </p:spPr>
      </p:pic>
      <p:sp>
        <p:nvSpPr>
          <p:cNvPr id="107" name="Google Shape;107;p13"/>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EFEFD"/>
              </a:buClr>
              <a:buSzPts val="3000"/>
              <a:buFont typeface="Overpass"/>
              <a:buNone/>
              <a:defRPr b="1" sz="3000">
                <a:solidFill>
                  <a:srgbClr val="FEFEFD"/>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8" name="Google Shape;108;p13"/>
          <p:cNvSpPr/>
          <p:nvPr/>
        </p:nvSpPr>
        <p:spPr>
          <a:xfrm>
            <a:off x="435738" y="3089705"/>
            <a:ext cx="2453100" cy="11361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09" name="Google Shape;109;p13"/>
          <p:cNvSpPr/>
          <p:nvPr/>
        </p:nvSpPr>
        <p:spPr>
          <a:xfrm>
            <a:off x="3219318" y="3043373"/>
            <a:ext cx="2453100" cy="11361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10" name="Google Shape;110;p13"/>
          <p:cNvSpPr/>
          <p:nvPr/>
        </p:nvSpPr>
        <p:spPr>
          <a:xfrm>
            <a:off x="6111663" y="3043373"/>
            <a:ext cx="2453100" cy="11361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11" name="Google Shape;111;p13"/>
          <p:cNvSpPr txBox="1"/>
          <p:nvPr>
            <p:ph idx="1" type="subTitle"/>
          </p:nvPr>
        </p:nvSpPr>
        <p:spPr>
          <a:xfrm>
            <a:off x="455575" y="1383000"/>
            <a:ext cx="1871100" cy="1136100"/>
          </a:xfrm>
          <a:prstGeom prst="rect">
            <a:avLst/>
          </a:prstGeom>
        </p:spPr>
        <p:txBody>
          <a:bodyPr anchorCtr="0" anchor="t" bIns="91425" lIns="91425" spcFirstLastPara="1" rIns="91425" wrap="square" tIns="91425">
            <a:norm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13"/>
          <p:cNvSpPr txBox="1"/>
          <p:nvPr>
            <p:ph idx="2" type="subTitle"/>
          </p:nvPr>
        </p:nvSpPr>
        <p:spPr>
          <a:xfrm>
            <a:off x="3219325" y="1358175"/>
            <a:ext cx="1871100" cy="1136100"/>
          </a:xfrm>
          <a:prstGeom prst="rect">
            <a:avLst/>
          </a:prstGeom>
        </p:spPr>
        <p:txBody>
          <a:bodyPr anchorCtr="0" anchor="t" bIns="91425" lIns="91425" spcFirstLastPara="1" rIns="91425" wrap="square" tIns="91425">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3" name="Google Shape;113;p13"/>
          <p:cNvSpPr txBox="1"/>
          <p:nvPr>
            <p:ph idx="3" type="subTitle"/>
          </p:nvPr>
        </p:nvSpPr>
        <p:spPr>
          <a:xfrm>
            <a:off x="6111675" y="1358175"/>
            <a:ext cx="1871100" cy="1136100"/>
          </a:xfrm>
          <a:prstGeom prst="rect">
            <a:avLst/>
          </a:prstGeom>
        </p:spPr>
        <p:txBody>
          <a:bodyPr anchorCtr="0" anchor="t" bIns="91425" lIns="91425" spcFirstLastPara="1" rIns="91425" wrap="square" tIns="91425">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4" name="Google Shape;114;p13"/>
          <p:cNvSpPr txBox="1"/>
          <p:nvPr>
            <p:ph idx="4" type="subTitle"/>
          </p:nvPr>
        </p:nvSpPr>
        <p:spPr>
          <a:xfrm>
            <a:off x="455575" y="3089700"/>
            <a:ext cx="1871100" cy="1136100"/>
          </a:xfrm>
          <a:prstGeom prst="rect">
            <a:avLst/>
          </a:prstGeom>
        </p:spPr>
        <p:txBody>
          <a:bodyPr anchorCtr="0" anchor="t" bIns="91425" lIns="91425" spcFirstLastPara="1" rIns="91425" wrap="square" tIns="91425">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p13"/>
          <p:cNvSpPr txBox="1"/>
          <p:nvPr>
            <p:ph idx="5" type="subTitle"/>
          </p:nvPr>
        </p:nvSpPr>
        <p:spPr>
          <a:xfrm>
            <a:off x="3219325" y="3043375"/>
            <a:ext cx="1871100" cy="1136100"/>
          </a:xfrm>
          <a:prstGeom prst="rect">
            <a:avLst/>
          </a:prstGeom>
        </p:spPr>
        <p:txBody>
          <a:bodyPr anchorCtr="0" anchor="t" bIns="91425" lIns="91425" spcFirstLastPara="1" rIns="91425" wrap="square" tIns="91425">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6" name="Google Shape;116;p13"/>
          <p:cNvSpPr txBox="1"/>
          <p:nvPr>
            <p:ph idx="6" type="subTitle"/>
          </p:nvPr>
        </p:nvSpPr>
        <p:spPr>
          <a:xfrm>
            <a:off x="6111675" y="3043375"/>
            <a:ext cx="1871100" cy="1136100"/>
          </a:xfrm>
          <a:prstGeom prst="rect">
            <a:avLst/>
          </a:prstGeom>
        </p:spPr>
        <p:txBody>
          <a:bodyPr anchorCtr="0" anchor="t" bIns="91425" lIns="91425" spcFirstLastPara="1" rIns="91425" wrap="square" tIns="91425">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hree Step Process 1 1">
  <p:cSld name="TITLE_1_1_4_1">
    <p:bg>
      <p:bgPr>
        <a:solidFill>
          <a:srgbClr val="4A0A77"/>
        </a:solidFill>
      </p:bgPr>
    </p:bg>
    <p:spTree>
      <p:nvGrpSpPr>
        <p:cNvPr id="117" name="Shape 117"/>
        <p:cNvGrpSpPr/>
        <p:nvPr/>
      </p:nvGrpSpPr>
      <p:grpSpPr>
        <a:xfrm>
          <a:off x="0" y="0"/>
          <a:ext cx="0" cy="0"/>
          <a:chOff x="0" y="0"/>
          <a:chExt cx="0" cy="0"/>
        </a:xfrm>
      </p:grpSpPr>
      <p:sp>
        <p:nvSpPr>
          <p:cNvPr id="118" name="Google Shape;118;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9" name="Google Shape;119;p14"/>
          <p:cNvSpPr/>
          <p:nvPr/>
        </p:nvSpPr>
        <p:spPr>
          <a:xfrm>
            <a:off x="419483" y="2211125"/>
            <a:ext cx="2453100" cy="16050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20" name="Google Shape;120;p14"/>
          <p:cNvSpPr/>
          <p:nvPr/>
        </p:nvSpPr>
        <p:spPr>
          <a:xfrm>
            <a:off x="3203064" y="2172550"/>
            <a:ext cx="2453100" cy="16050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21" name="Google Shape;121;p14"/>
          <p:cNvSpPr/>
          <p:nvPr/>
        </p:nvSpPr>
        <p:spPr>
          <a:xfrm>
            <a:off x="6095410" y="2172550"/>
            <a:ext cx="2453100" cy="16050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pic>
        <p:nvPicPr>
          <p:cNvPr id="122" name="Google Shape;122;p14"/>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23" name="Google Shape;123;p14"/>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4" name="Google Shape;124;p14"/>
          <p:cNvPicPr preferRelativeResize="0"/>
          <p:nvPr/>
        </p:nvPicPr>
        <p:blipFill>
          <a:blip r:embed="rId3">
            <a:alphaModFix/>
          </a:blip>
          <a:stretch>
            <a:fillRect/>
          </a:stretch>
        </p:blipFill>
        <p:spPr>
          <a:xfrm>
            <a:off x="0" y="4728567"/>
            <a:ext cx="9144000" cy="410766"/>
          </a:xfrm>
          <a:prstGeom prst="rect">
            <a:avLst/>
          </a:prstGeom>
          <a:noFill/>
          <a:ln>
            <a:noFill/>
          </a:ln>
        </p:spPr>
      </p:pic>
      <p:pic>
        <p:nvPicPr>
          <p:cNvPr id="125" name="Google Shape;125;p14"/>
          <p:cNvPicPr preferRelativeResize="0"/>
          <p:nvPr/>
        </p:nvPicPr>
        <p:blipFill>
          <a:blip r:embed="rId4">
            <a:alphaModFix/>
          </a:blip>
          <a:stretch>
            <a:fillRect/>
          </a:stretch>
        </p:blipFill>
        <p:spPr>
          <a:xfrm>
            <a:off x="7724775" y="3603225"/>
            <a:ext cx="1305225" cy="1411700"/>
          </a:xfrm>
          <a:prstGeom prst="rect">
            <a:avLst/>
          </a:prstGeom>
          <a:noFill/>
          <a:ln>
            <a:noFill/>
          </a:ln>
        </p:spPr>
      </p:pic>
      <p:sp>
        <p:nvSpPr>
          <p:cNvPr id="126" name="Google Shape;126;p14"/>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EFEFD"/>
              </a:buClr>
              <a:buSzPts val="3000"/>
              <a:buFont typeface="Overpass"/>
              <a:buNone/>
              <a:defRPr b="1" sz="3000">
                <a:solidFill>
                  <a:srgbClr val="FEFEFD"/>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hree Step Process 2">
  <p:cSld name="TITLE_1_1_3">
    <p:bg>
      <p:bgPr>
        <a:solidFill>
          <a:schemeClr val="lt1"/>
        </a:solidFill>
      </p:bgPr>
    </p:bg>
    <p:spTree>
      <p:nvGrpSpPr>
        <p:cNvPr id="127" name="Shape 127"/>
        <p:cNvGrpSpPr/>
        <p:nvPr/>
      </p:nvGrpSpPr>
      <p:grpSpPr>
        <a:xfrm>
          <a:off x="0" y="0"/>
          <a:ext cx="0" cy="0"/>
          <a:chOff x="0" y="0"/>
          <a:chExt cx="0" cy="0"/>
        </a:xfrm>
      </p:grpSpPr>
      <p:pic>
        <p:nvPicPr>
          <p:cNvPr id="128" name="Google Shape;128;p15"/>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29" name="Google Shape;129;p15"/>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1" name="Google Shape;131;p15"/>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3000"/>
              <a:buFont typeface="Overpass"/>
              <a:buNone/>
              <a:defRPr b="1" sz="3000">
                <a:latin typeface="Overpass"/>
                <a:ea typeface="Overpass"/>
                <a:cs typeface="Overpass"/>
                <a:sym typeface="Overpas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rtl="0">
              <a:spcBef>
                <a:spcPts val="0"/>
              </a:spcBef>
              <a:spcAft>
                <a:spcPts val="0"/>
              </a:spcAft>
              <a:buSzPts val="1400"/>
              <a:buNone/>
              <a:defRPr/>
            </a:lvl9pPr>
          </a:lstStyle>
          <a:p/>
        </p:txBody>
      </p:sp>
      <p:sp>
        <p:nvSpPr>
          <p:cNvPr id="132" name="Google Shape;132;p15"/>
          <p:cNvSpPr/>
          <p:nvPr>
            <p:ph idx="2" type="pic"/>
          </p:nvPr>
        </p:nvSpPr>
        <p:spPr>
          <a:xfrm>
            <a:off x="706779" y="1453381"/>
            <a:ext cx="2096400" cy="2096400"/>
          </a:xfrm>
          <a:prstGeom prst="ellipse">
            <a:avLst/>
          </a:prstGeom>
          <a:noFill/>
          <a:ln>
            <a:noFill/>
          </a:ln>
        </p:spPr>
      </p:sp>
      <p:sp>
        <p:nvSpPr>
          <p:cNvPr id="133" name="Google Shape;133;p15"/>
          <p:cNvSpPr/>
          <p:nvPr>
            <p:ph idx="3" type="pic"/>
          </p:nvPr>
        </p:nvSpPr>
        <p:spPr>
          <a:xfrm>
            <a:off x="6116979" y="1453381"/>
            <a:ext cx="2096400" cy="2096400"/>
          </a:xfrm>
          <a:prstGeom prst="ellipse">
            <a:avLst/>
          </a:prstGeom>
          <a:noFill/>
          <a:ln>
            <a:noFill/>
          </a:ln>
        </p:spPr>
      </p:sp>
      <p:sp>
        <p:nvSpPr>
          <p:cNvPr id="134" name="Google Shape;134;p15"/>
          <p:cNvSpPr/>
          <p:nvPr>
            <p:ph idx="4" type="pic"/>
          </p:nvPr>
        </p:nvSpPr>
        <p:spPr>
          <a:xfrm>
            <a:off x="3411879" y="1453381"/>
            <a:ext cx="2096400" cy="2096400"/>
          </a:xfrm>
          <a:prstGeom prst="ellipse">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Four Step Process">
  <p:cSld name="TITLE_1_1_2">
    <p:bg>
      <p:bgPr>
        <a:solidFill>
          <a:srgbClr val="4A0A77"/>
        </a:solidFill>
      </p:bgPr>
    </p:bg>
    <p:spTree>
      <p:nvGrpSpPr>
        <p:cNvPr id="135" name="Shape 135"/>
        <p:cNvGrpSpPr/>
        <p:nvPr/>
      </p:nvGrpSpPr>
      <p:grpSpPr>
        <a:xfrm>
          <a:off x="0" y="0"/>
          <a:ext cx="0" cy="0"/>
          <a:chOff x="0" y="0"/>
          <a:chExt cx="0" cy="0"/>
        </a:xfrm>
      </p:grpSpPr>
      <p:sp>
        <p:nvSpPr>
          <p:cNvPr id="136" name="Google Shape;136;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7" name="Google Shape;137;p16"/>
          <p:cNvSpPr/>
          <p:nvPr/>
        </p:nvSpPr>
        <p:spPr>
          <a:xfrm>
            <a:off x="262550" y="2277500"/>
            <a:ext cx="1928400" cy="11961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38" name="Google Shape;138;p16"/>
          <p:cNvSpPr/>
          <p:nvPr/>
        </p:nvSpPr>
        <p:spPr>
          <a:xfrm>
            <a:off x="2450725" y="2248750"/>
            <a:ext cx="1928400" cy="11961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39" name="Google Shape;139;p16"/>
          <p:cNvSpPr/>
          <p:nvPr/>
        </p:nvSpPr>
        <p:spPr>
          <a:xfrm>
            <a:off x="4724400" y="2248750"/>
            <a:ext cx="1928400" cy="11961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40" name="Google Shape;140;p16"/>
          <p:cNvSpPr/>
          <p:nvPr/>
        </p:nvSpPr>
        <p:spPr>
          <a:xfrm>
            <a:off x="7010400" y="2270888"/>
            <a:ext cx="1928400" cy="11961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pic>
        <p:nvPicPr>
          <p:cNvPr id="141" name="Google Shape;141;p16"/>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42" name="Google Shape;142;p16"/>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3" name="Google Shape;143;p16"/>
          <p:cNvPicPr preferRelativeResize="0"/>
          <p:nvPr/>
        </p:nvPicPr>
        <p:blipFill>
          <a:blip r:embed="rId3">
            <a:alphaModFix/>
          </a:blip>
          <a:stretch>
            <a:fillRect/>
          </a:stretch>
        </p:blipFill>
        <p:spPr>
          <a:xfrm>
            <a:off x="0" y="4728567"/>
            <a:ext cx="9144000" cy="410766"/>
          </a:xfrm>
          <a:prstGeom prst="rect">
            <a:avLst/>
          </a:prstGeom>
          <a:noFill/>
          <a:ln>
            <a:noFill/>
          </a:ln>
        </p:spPr>
      </p:pic>
      <p:pic>
        <p:nvPicPr>
          <p:cNvPr id="144" name="Google Shape;144;p16"/>
          <p:cNvPicPr preferRelativeResize="0"/>
          <p:nvPr/>
        </p:nvPicPr>
        <p:blipFill>
          <a:blip r:embed="rId4">
            <a:alphaModFix/>
          </a:blip>
          <a:stretch>
            <a:fillRect/>
          </a:stretch>
        </p:blipFill>
        <p:spPr>
          <a:xfrm>
            <a:off x="7893143" y="3771425"/>
            <a:ext cx="1079257" cy="1167300"/>
          </a:xfrm>
          <a:prstGeom prst="rect">
            <a:avLst/>
          </a:prstGeom>
          <a:noFill/>
          <a:ln>
            <a:noFill/>
          </a:ln>
        </p:spPr>
      </p:pic>
      <p:sp>
        <p:nvSpPr>
          <p:cNvPr id="145" name="Google Shape;145;p16"/>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EFEFD"/>
              </a:buClr>
              <a:buSzPts val="3000"/>
              <a:buFont typeface="Overpass"/>
              <a:buNone/>
              <a:defRPr b="1" sz="3000">
                <a:solidFill>
                  <a:srgbClr val="FEFEFD"/>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wo-Way Comparison">
  <p:cSld name="TITLE_1_1_1">
    <p:bg>
      <p:bgPr>
        <a:solidFill>
          <a:srgbClr val="4A0A77"/>
        </a:solidFill>
      </p:bgPr>
    </p:bg>
    <p:spTree>
      <p:nvGrpSpPr>
        <p:cNvPr id="146" name="Shape 146"/>
        <p:cNvGrpSpPr/>
        <p:nvPr/>
      </p:nvGrpSpPr>
      <p:grpSpPr>
        <a:xfrm>
          <a:off x="0" y="0"/>
          <a:ext cx="0" cy="0"/>
          <a:chOff x="0" y="0"/>
          <a:chExt cx="0" cy="0"/>
        </a:xfrm>
      </p:grpSpPr>
      <p:pic>
        <p:nvPicPr>
          <p:cNvPr id="147" name="Google Shape;147;p17"/>
          <p:cNvPicPr preferRelativeResize="0"/>
          <p:nvPr/>
        </p:nvPicPr>
        <p:blipFill>
          <a:blip r:embed="rId2">
            <a:alphaModFix/>
          </a:blip>
          <a:stretch>
            <a:fillRect/>
          </a:stretch>
        </p:blipFill>
        <p:spPr>
          <a:xfrm>
            <a:off x="1646900" y="3821738"/>
            <a:ext cx="10363198" cy="1854425"/>
          </a:xfrm>
          <a:prstGeom prst="rect">
            <a:avLst/>
          </a:prstGeom>
          <a:noFill/>
          <a:ln>
            <a:noFill/>
          </a:ln>
        </p:spPr>
      </p:pic>
      <p:sp>
        <p:nvSpPr>
          <p:cNvPr id="148" name="Google Shape;148;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9" name="Google Shape;149;p17"/>
          <p:cNvSpPr/>
          <p:nvPr/>
        </p:nvSpPr>
        <p:spPr>
          <a:xfrm>
            <a:off x="393725" y="1362550"/>
            <a:ext cx="4001100" cy="3467100"/>
          </a:xfrm>
          <a:prstGeom prst="roundRect">
            <a:avLst>
              <a:gd fmla="val 4079" name="adj"/>
            </a:avLst>
          </a:prstGeom>
          <a:solidFill>
            <a:srgbClr val="FEFEFD"/>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50" name="Google Shape;150;p17"/>
          <p:cNvPicPr preferRelativeResize="0"/>
          <p:nvPr/>
        </p:nvPicPr>
        <p:blipFill>
          <a:blip r:embed="rId3">
            <a:alphaModFix/>
          </a:blip>
          <a:stretch>
            <a:fillRect/>
          </a:stretch>
        </p:blipFill>
        <p:spPr>
          <a:xfrm>
            <a:off x="7398925" y="233437"/>
            <a:ext cx="1571751" cy="846325"/>
          </a:xfrm>
          <a:prstGeom prst="rect">
            <a:avLst/>
          </a:prstGeom>
          <a:noFill/>
          <a:ln>
            <a:noFill/>
          </a:ln>
        </p:spPr>
      </p:pic>
      <p:sp>
        <p:nvSpPr>
          <p:cNvPr id="151" name="Google Shape;151;p17"/>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7"/>
          <p:cNvSpPr/>
          <p:nvPr/>
        </p:nvSpPr>
        <p:spPr>
          <a:xfrm>
            <a:off x="4827939" y="1362550"/>
            <a:ext cx="4001100" cy="3467100"/>
          </a:xfrm>
          <a:prstGeom prst="roundRect">
            <a:avLst>
              <a:gd fmla="val 4079" name="adj"/>
            </a:avLst>
          </a:prstGeom>
          <a:solidFill>
            <a:srgbClr val="FEFEFD"/>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53" name="Google Shape;153;p17"/>
          <p:cNvSpPr txBox="1"/>
          <p:nvPr>
            <p:ph idx="1" type="subTitle"/>
          </p:nvPr>
        </p:nvSpPr>
        <p:spPr>
          <a:xfrm>
            <a:off x="584575" y="1596975"/>
            <a:ext cx="3656700" cy="3066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54" name="Google Shape;154;p17"/>
          <p:cNvSpPr txBox="1"/>
          <p:nvPr>
            <p:ph idx="2" type="subTitle"/>
          </p:nvPr>
        </p:nvSpPr>
        <p:spPr>
          <a:xfrm>
            <a:off x="5004175" y="1596975"/>
            <a:ext cx="3656700" cy="3066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55" name="Google Shape;155;p17"/>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EFEFD"/>
              </a:buClr>
              <a:buSzPts val="3000"/>
              <a:buFont typeface="Overpass"/>
              <a:buNone/>
              <a:defRPr b="1" sz="3000">
                <a:solidFill>
                  <a:srgbClr val="FEFEFD"/>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hree-Way Comparison">
  <p:cSld name="TITLE_1_1_1_1">
    <p:bg>
      <p:bgPr>
        <a:solidFill>
          <a:srgbClr val="4A0A77"/>
        </a:solidFill>
      </p:bgPr>
    </p:bg>
    <p:spTree>
      <p:nvGrpSpPr>
        <p:cNvPr id="156" name="Shape 156"/>
        <p:cNvGrpSpPr/>
        <p:nvPr/>
      </p:nvGrpSpPr>
      <p:grpSpPr>
        <a:xfrm>
          <a:off x="0" y="0"/>
          <a:ext cx="0" cy="0"/>
          <a:chOff x="0" y="0"/>
          <a:chExt cx="0" cy="0"/>
        </a:xfrm>
      </p:grpSpPr>
      <p:pic>
        <p:nvPicPr>
          <p:cNvPr id="157" name="Google Shape;157;p18"/>
          <p:cNvPicPr preferRelativeResize="0"/>
          <p:nvPr/>
        </p:nvPicPr>
        <p:blipFill>
          <a:blip r:embed="rId2">
            <a:alphaModFix/>
          </a:blip>
          <a:stretch>
            <a:fillRect/>
          </a:stretch>
        </p:blipFill>
        <p:spPr>
          <a:xfrm>
            <a:off x="-228600" y="3981025"/>
            <a:ext cx="9404873" cy="1854425"/>
          </a:xfrm>
          <a:prstGeom prst="rect">
            <a:avLst/>
          </a:prstGeom>
          <a:noFill/>
          <a:ln>
            <a:noFill/>
          </a:ln>
        </p:spPr>
      </p:pic>
      <p:pic>
        <p:nvPicPr>
          <p:cNvPr id="158" name="Google Shape;158;p18"/>
          <p:cNvPicPr preferRelativeResize="0"/>
          <p:nvPr/>
        </p:nvPicPr>
        <p:blipFill>
          <a:blip r:embed="rId3">
            <a:alphaModFix/>
          </a:blip>
          <a:stretch>
            <a:fillRect/>
          </a:stretch>
        </p:blipFill>
        <p:spPr>
          <a:xfrm>
            <a:off x="7398925" y="233437"/>
            <a:ext cx="1571751" cy="846325"/>
          </a:xfrm>
          <a:prstGeom prst="rect">
            <a:avLst/>
          </a:prstGeom>
          <a:noFill/>
          <a:ln>
            <a:noFill/>
          </a:ln>
        </p:spPr>
      </p:pic>
      <p:sp>
        <p:nvSpPr>
          <p:cNvPr id="159" name="Google Shape;159;p18"/>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8"/>
          <p:cNvSpPr/>
          <p:nvPr/>
        </p:nvSpPr>
        <p:spPr>
          <a:xfrm>
            <a:off x="247250" y="1362550"/>
            <a:ext cx="2731800" cy="3467100"/>
          </a:xfrm>
          <a:prstGeom prst="roundRect">
            <a:avLst>
              <a:gd fmla="val 4025" name="adj"/>
            </a:avLst>
          </a:prstGeom>
          <a:solidFill>
            <a:srgbClr val="FEFEFD"/>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61" name="Google Shape;161;p18"/>
          <p:cNvSpPr/>
          <p:nvPr/>
        </p:nvSpPr>
        <p:spPr>
          <a:xfrm>
            <a:off x="3213125" y="1362550"/>
            <a:ext cx="2731800" cy="3467100"/>
          </a:xfrm>
          <a:prstGeom prst="roundRect">
            <a:avLst>
              <a:gd fmla="val 4079" name="adj"/>
            </a:avLst>
          </a:prstGeom>
          <a:solidFill>
            <a:srgbClr val="FEFEFD"/>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62" name="Google Shape;162;p18"/>
          <p:cNvSpPr/>
          <p:nvPr/>
        </p:nvSpPr>
        <p:spPr>
          <a:xfrm>
            <a:off x="6179000" y="1362550"/>
            <a:ext cx="2731800" cy="3467100"/>
          </a:xfrm>
          <a:prstGeom prst="roundRect">
            <a:avLst>
              <a:gd fmla="val 4064" name="adj"/>
            </a:avLst>
          </a:prstGeom>
          <a:solidFill>
            <a:srgbClr val="FEFEFD"/>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63" name="Google Shape;163;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64" name="Google Shape;164;p18"/>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3000"/>
              <a:buFont typeface="Overpass"/>
              <a:buNone/>
              <a:defRPr b="1" sz="3000">
                <a:solidFill>
                  <a:schemeClr val="lt1"/>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5" name="Google Shape;165;p18"/>
          <p:cNvSpPr txBox="1"/>
          <p:nvPr>
            <p:ph idx="1" type="subTitle"/>
          </p:nvPr>
        </p:nvSpPr>
        <p:spPr>
          <a:xfrm>
            <a:off x="326275" y="1516025"/>
            <a:ext cx="2545200" cy="3147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66" name="Google Shape;166;p18"/>
          <p:cNvSpPr txBox="1"/>
          <p:nvPr>
            <p:ph idx="2" type="subTitle"/>
          </p:nvPr>
        </p:nvSpPr>
        <p:spPr>
          <a:xfrm>
            <a:off x="3298075" y="1516025"/>
            <a:ext cx="2545200" cy="3147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67" name="Google Shape;167;p18"/>
          <p:cNvSpPr txBox="1"/>
          <p:nvPr>
            <p:ph idx="3" type="subTitle"/>
          </p:nvPr>
        </p:nvSpPr>
        <p:spPr>
          <a:xfrm>
            <a:off x="6269875" y="1516025"/>
            <a:ext cx="2545200" cy="3147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wo Speakers Slide">
  <p:cSld name="CUSTOM_3_1_2_1">
    <p:spTree>
      <p:nvGrpSpPr>
        <p:cNvPr id="168" name="Shape 168"/>
        <p:cNvGrpSpPr/>
        <p:nvPr/>
      </p:nvGrpSpPr>
      <p:grpSpPr>
        <a:xfrm>
          <a:off x="0" y="0"/>
          <a:ext cx="0" cy="0"/>
          <a:chOff x="0" y="0"/>
          <a:chExt cx="0" cy="0"/>
        </a:xfrm>
      </p:grpSpPr>
      <p:sp>
        <p:nvSpPr>
          <p:cNvPr id="169" name="Google Shape;169;p19"/>
          <p:cNvSpPr txBox="1"/>
          <p:nvPr>
            <p:ph type="title"/>
          </p:nvPr>
        </p:nvSpPr>
        <p:spPr>
          <a:xfrm>
            <a:off x="432169" y="543131"/>
            <a:ext cx="3758100" cy="12345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chemeClr val="accent1"/>
              </a:buClr>
              <a:buSzPts val="3000"/>
              <a:buFont typeface="Overpass"/>
              <a:buNone/>
              <a:defRPr b="1" sz="3000">
                <a:latin typeface="Overpass"/>
                <a:ea typeface="Overpass"/>
                <a:cs typeface="Overpass"/>
                <a:sym typeface="Overpass"/>
              </a:defRPr>
            </a:lvl1pPr>
            <a:lvl2pPr lvl="1" rtl="0" algn="l">
              <a:spcBef>
                <a:spcPts val="0"/>
              </a:spcBef>
              <a:spcAft>
                <a:spcPts val="0"/>
              </a:spcAft>
              <a:buClr>
                <a:schemeClr val="accent1"/>
              </a:buClr>
              <a:buSzPts val="1400"/>
              <a:buFont typeface="Poppins"/>
              <a:buNone/>
              <a:defRPr b="1">
                <a:latin typeface="Poppins"/>
                <a:ea typeface="Poppins"/>
                <a:cs typeface="Poppins"/>
                <a:sym typeface="Poppins"/>
              </a:defRPr>
            </a:lvl2pPr>
            <a:lvl3pPr lvl="2" rtl="0" algn="l">
              <a:spcBef>
                <a:spcPts val="0"/>
              </a:spcBef>
              <a:spcAft>
                <a:spcPts val="0"/>
              </a:spcAft>
              <a:buClr>
                <a:schemeClr val="accent1"/>
              </a:buClr>
              <a:buSzPts val="1400"/>
              <a:buFont typeface="Poppins"/>
              <a:buNone/>
              <a:defRPr b="1">
                <a:latin typeface="Poppins"/>
                <a:ea typeface="Poppins"/>
                <a:cs typeface="Poppins"/>
                <a:sym typeface="Poppins"/>
              </a:defRPr>
            </a:lvl3pPr>
            <a:lvl4pPr lvl="3" rtl="0" algn="l">
              <a:spcBef>
                <a:spcPts val="0"/>
              </a:spcBef>
              <a:spcAft>
                <a:spcPts val="0"/>
              </a:spcAft>
              <a:buClr>
                <a:schemeClr val="accent1"/>
              </a:buClr>
              <a:buSzPts val="1400"/>
              <a:buFont typeface="Poppins"/>
              <a:buNone/>
              <a:defRPr b="1">
                <a:latin typeface="Poppins"/>
                <a:ea typeface="Poppins"/>
                <a:cs typeface="Poppins"/>
                <a:sym typeface="Poppins"/>
              </a:defRPr>
            </a:lvl4pPr>
            <a:lvl5pPr lvl="4" rtl="0" algn="l">
              <a:spcBef>
                <a:spcPts val="0"/>
              </a:spcBef>
              <a:spcAft>
                <a:spcPts val="0"/>
              </a:spcAft>
              <a:buClr>
                <a:schemeClr val="accent1"/>
              </a:buClr>
              <a:buSzPts val="1400"/>
              <a:buFont typeface="Poppins"/>
              <a:buNone/>
              <a:defRPr b="1">
                <a:latin typeface="Poppins"/>
                <a:ea typeface="Poppins"/>
                <a:cs typeface="Poppins"/>
                <a:sym typeface="Poppins"/>
              </a:defRPr>
            </a:lvl5pPr>
            <a:lvl6pPr lvl="5" rtl="0" algn="l">
              <a:spcBef>
                <a:spcPts val="0"/>
              </a:spcBef>
              <a:spcAft>
                <a:spcPts val="0"/>
              </a:spcAft>
              <a:buClr>
                <a:schemeClr val="accent1"/>
              </a:buClr>
              <a:buSzPts val="1400"/>
              <a:buFont typeface="Poppins"/>
              <a:buNone/>
              <a:defRPr b="1">
                <a:latin typeface="Poppins"/>
                <a:ea typeface="Poppins"/>
                <a:cs typeface="Poppins"/>
                <a:sym typeface="Poppins"/>
              </a:defRPr>
            </a:lvl6pPr>
            <a:lvl7pPr lvl="6" rtl="0" algn="l">
              <a:spcBef>
                <a:spcPts val="0"/>
              </a:spcBef>
              <a:spcAft>
                <a:spcPts val="0"/>
              </a:spcAft>
              <a:buClr>
                <a:schemeClr val="accent1"/>
              </a:buClr>
              <a:buSzPts val="1400"/>
              <a:buFont typeface="Poppins"/>
              <a:buNone/>
              <a:defRPr b="1">
                <a:latin typeface="Poppins"/>
                <a:ea typeface="Poppins"/>
                <a:cs typeface="Poppins"/>
                <a:sym typeface="Poppins"/>
              </a:defRPr>
            </a:lvl7pPr>
            <a:lvl8pPr lvl="7" rtl="0" algn="l">
              <a:spcBef>
                <a:spcPts val="0"/>
              </a:spcBef>
              <a:spcAft>
                <a:spcPts val="0"/>
              </a:spcAft>
              <a:buClr>
                <a:schemeClr val="accent1"/>
              </a:buClr>
              <a:buSzPts val="1400"/>
              <a:buFont typeface="Poppins"/>
              <a:buNone/>
              <a:defRPr b="1">
                <a:latin typeface="Poppins"/>
                <a:ea typeface="Poppins"/>
                <a:cs typeface="Poppins"/>
                <a:sym typeface="Poppins"/>
              </a:defRPr>
            </a:lvl8pPr>
            <a:lvl9pPr lvl="8" rtl="0" algn="l">
              <a:spcBef>
                <a:spcPts val="0"/>
              </a:spcBef>
              <a:spcAft>
                <a:spcPts val="0"/>
              </a:spcAft>
              <a:buClr>
                <a:schemeClr val="accent1"/>
              </a:buClr>
              <a:buSzPts val="1400"/>
              <a:buFont typeface="Poppins"/>
              <a:buNone/>
              <a:defRPr b="1">
                <a:latin typeface="Poppins"/>
                <a:ea typeface="Poppins"/>
                <a:cs typeface="Poppins"/>
                <a:sym typeface="Poppins"/>
              </a:defRPr>
            </a:lvl9pPr>
          </a:lstStyle>
          <a:p/>
        </p:txBody>
      </p:sp>
      <p:sp>
        <p:nvSpPr>
          <p:cNvPr id="170" name="Google Shape;170;p19"/>
          <p:cNvSpPr txBox="1"/>
          <p:nvPr>
            <p:ph idx="1" type="subTitle"/>
          </p:nvPr>
        </p:nvSpPr>
        <p:spPr>
          <a:xfrm>
            <a:off x="432169" y="1825574"/>
            <a:ext cx="4733100" cy="624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Clr>
                <a:srgbClr val="4A0A77"/>
              </a:buClr>
              <a:buSzPts val="1400"/>
              <a:buFont typeface="Open Sans"/>
              <a:buNone/>
              <a:defRPr sz="1400">
                <a:solidFill>
                  <a:srgbClr val="4A0A77"/>
                </a:solidFill>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71" name="Google Shape;171;p19"/>
          <p:cNvSpPr txBox="1"/>
          <p:nvPr>
            <p:ph idx="2" type="title"/>
          </p:nvPr>
        </p:nvSpPr>
        <p:spPr>
          <a:xfrm>
            <a:off x="1053312" y="2711513"/>
            <a:ext cx="3758100" cy="12345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chemeClr val="accent1"/>
              </a:buClr>
              <a:buSzPts val="3000"/>
              <a:buFont typeface="Overpass"/>
              <a:buNone/>
              <a:defRPr b="1" sz="3000">
                <a:latin typeface="Overpass"/>
                <a:ea typeface="Overpass"/>
                <a:cs typeface="Overpass"/>
                <a:sym typeface="Overpass"/>
              </a:defRPr>
            </a:lvl1pPr>
            <a:lvl2pPr lvl="1" rtl="0" algn="l">
              <a:spcBef>
                <a:spcPts val="0"/>
              </a:spcBef>
              <a:spcAft>
                <a:spcPts val="0"/>
              </a:spcAft>
              <a:buClr>
                <a:schemeClr val="accent1"/>
              </a:buClr>
              <a:buSzPts val="1400"/>
              <a:buFont typeface="Poppins"/>
              <a:buNone/>
              <a:defRPr b="1">
                <a:latin typeface="Poppins"/>
                <a:ea typeface="Poppins"/>
                <a:cs typeface="Poppins"/>
                <a:sym typeface="Poppins"/>
              </a:defRPr>
            </a:lvl2pPr>
            <a:lvl3pPr lvl="2" rtl="0" algn="l">
              <a:spcBef>
                <a:spcPts val="0"/>
              </a:spcBef>
              <a:spcAft>
                <a:spcPts val="0"/>
              </a:spcAft>
              <a:buClr>
                <a:schemeClr val="accent1"/>
              </a:buClr>
              <a:buSzPts val="1400"/>
              <a:buFont typeface="Poppins"/>
              <a:buNone/>
              <a:defRPr b="1">
                <a:latin typeface="Poppins"/>
                <a:ea typeface="Poppins"/>
                <a:cs typeface="Poppins"/>
                <a:sym typeface="Poppins"/>
              </a:defRPr>
            </a:lvl3pPr>
            <a:lvl4pPr lvl="3" rtl="0" algn="l">
              <a:spcBef>
                <a:spcPts val="0"/>
              </a:spcBef>
              <a:spcAft>
                <a:spcPts val="0"/>
              </a:spcAft>
              <a:buClr>
                <a:schemeClr val="accent1"/>
              </a:buClr>
              <a:buSzPts val="1400"/>
              <a:buFont typeface="Poppins"/>
              <a:buNone/>
              <a:defRPr b="1">
                <a:latin typeface="Poppins"/>
                <a:ea typeface="Poppins"/>
                <a:cs typeface="Poppins"/>
                <a:sym typeface="Poppins"/>
              </a:defRPr>
            </a:lvl4pPr>
            <a:lvl5pPr lvl="4" rtl="0" algn="l">
              <a:spcBef>
                <a:spcPts val="0"/>
              </a:spcBef>
              <a:spcAft>
                <a:spcPts val="0"/>
              </a:spcAft>
              <a:buClr>
                <a:schemeClr val="accent1"/>
              </a:buClr>
              <a:buSzPts val="1400"/>
              <a:buFont typeface="Poppins"/>
              <a:buNone/>
              <a:defRPr b="1">
                <a:latin typeface="Poppins"/>
                <a:ea typeface="Poppins"/>
                <a:cs typeface="Poppins"/>
                <a:sym typeface="Poppins"/>
              </a:defRPr>
            </a:lvl5pPr>
            <a:lvl6pPr lvl="5" rtl="0" algn="l">
              <a:spcBef>
                <a:spcPts val="0"/>
              </a:spcBef>
              <a:spcAft>
                <a:spcPts val="0"/>
              </a:spcAft>
              <a:buClr>
                <a:schemeClr val="accent1"/>
              </a:buClr>
              <a:buSzPts val="1400"/>
              <a:buFont typeface="Poppins"/>
              <a:buNone/>
              <a:defRPr b="1">
                <a:latin typeface="Poppins"/>
                <a:ea typeface="Poppins"/>
                <a:cs typeface="Poppins"/>
                <a:sym typeface="Poppins"/>
              </a:defRPr>
            </a:lvl6pPr>
            <a:lvl7pPr lvl="6" rtl="0" algn="l">
              <a:spcBef>
                <a:spcPts val="0"/>
              </a:spcBef>
              <a:spcAft>
                <a:spcPts val="0"/>
              </a:spcAft>
              <a:buClr>
                <a:schemeClr val="accent1"/>
              </a:buClr>
              <a:buSzPts val="1400"/>
              <a:buFont typeface="Poppins"/>
              <a:buNone/>
              <a:defRPr b="1">
                <a:latin typeface="Poppins"/>
                <a:ea typeface="Poppins"/>
                <a:cs typeface="Poppins"/>
                <a:sym typeface="Poppins"/>
              </a:defRPr>
            </a:lvl7pPr>
            <a:lvl8pPr lvl="7" rtl="0" algn="l">
              <a:spcBef>
                <a:spcPts val="0"/>
              </a:spcBef>
              <a:spcAft>
                <a:spcPts val="0"/>
              </a:spcAft>
              <a:buClr>
                <a:schemeClr val="accent1"/>
              </a:buClr>
              <a:buSzPts val="1400"/>
              <a:buFont typeface="Poppins"/>
              <a:buNone/>
              <a:defRPr b="1">
                <a:latin typeface="Poppins"/>
                <a:ea typeface="Poppins"/>
                <a:cs typeface="Poppins"/>
                <a:sym typeface="Poppins"/>
              </a:defRPr>
            </a:lvl8pPr>
            <a:lvl9pPr lvl="8" rtl="0" algn="l">
              <a:spcBef>
                <a:spcPts val="0"/>
              </a:spcBef>
              <a:spcAft>
                <a:spcPts val="0"/>
              </a:spcAft>
              <a:buClr>
                <a:schemeClr val="accent1"/>
              </a:buClr>
              <a:buSzPts val="1400"/>
              <a:buFont typeface="Poppins"/>
              <a:buNone/>
              <a:defRPr b="1">
                <a:latin typeface="Poppins"/>
                <a:ea typeface="Poppins"/>
                <a:cs typeface="Poppins"/>
                <a:sym typeface="Poppins"/>
              </a:defRPr>
            </a:lvl9pPr>
          </a:lstStyle>
          <a:p/>
        </p:txBody>
      </p:sp>
      <p:sp>
        <p:nvSpPr>
          <p:cNvPr id="172" name="Google Shape;172;p19"/>
          <p:cNvSpPr txBox="1"/>
          <p:nvPr>
            <p:ph idx="3" type="subTitle"/>
          </p:nvPr>
        </p:nvSpPr>
        <p:spPr>
          <a:xfrm>
            <a:off x="973450" y="3993950"/>
            <a:ext cx="4812900" cy="624300"/>
          </a:xfrm>
          <a:prstGeom prst="rect">
            <a:avLst/>
          </a:prstGeom>
        </p:spPr>
        <p:txBody>
          <a:bodyPr anchorCtr="0" anchor="t" bIns="91425" lIns="91425" spcFirstLastPara="1" rIns="91425" wrap="square" tIns="91425">
            <a:normAutofit/>
          </a:bodyPr>
          <a:lstStyle>
            <a:lvl1pPr lvl="0" rtl="0">
              <a:lnSpc>
                <a:spcPct val="103000"/>
              </a:lnSpc>
              <a:spcBef>
                <a:spcPts val="400"/>
              </a:spcBef>
              <a:spcAft>
                <a:spcPts val="0"/>
              </a:spcAft>
              <a:buClr>
                <a:srgbClr val="4A0A77"/>
              </a:buClr>
              <a:buSzPts val="1400"/>
              <a:buFont typeface="Open Sans"/>
              <a:buNone/>
              <a:defRPr sz="1400">
                <a:solidFill>
                  <a:srgbClr val="4A0A77"/>
                </a:solidFill>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73" name="Google Shape;173;p19"/>
          <p:cNvSpPr/>
          <p:nvPr/>
        </p:nvSpPr>
        <p:spPr>
          <a:xfrm>
            <a:off x="4702700" y="-338"/>
            <a:ext cx="4445740" cy="4473030"/>
          </a:xfrm>
          <a:custGeom>
            <a:rect b="b" l="l" r="r" t="t"/>
            <a:pathLst>
              <a:path extrusionOk="0" h="41849" w="41582">
                <a:moveTo>
                  <a:pt x="0" y="0"/>
                </a:moveTo>
                <a:cubicBezTo>
                  <a:pt x="3997" y="21081"/>
                  <a:pt x="20546" y="37727"/>
                  <a:pt x="41581" y="41849"/>
                </a:cubicBezTo>
                <a:lnTo>
                  <a:pt x="41581" y="0"/>
                </a:lnTo>
                <a:close/>
              </a:path>
            </a:pathLst>
          </a:custGeom>
          <a:solidFill>
            <a:srgbClr val="4A0A7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None/>
            </a:pPr>
            <a:r>
              <a:t/>
            </a:r>
            <a:endParaRPr sz="1100"/>
          </a:p>
        </p:txBody>
      </p:sp>
      <p:sp>
        <p:nvSpPr>
          <p:cNvPr id="174" name="Google Shape;174;p19"/>
          <p:cNvSpPr/>
          <p:nvPr>
            <p:ph idx="4" type="pic"/>
          </p:nvPr>
        </p:nvSpPr>
        <p:spPr>
          <a:xfrm>
            <a:off x="4592979" y="615181"/>
            <a:ext cx="2096400" cy="2096400"/>
          </a:xfrm>
          <a:prstGeom prst="ellipse">
            <a:avLst/>
          </a:prstGeom>
          <a:noFill/>
          <a:ln>
            <a:noFill/>
          </a:ln>
        </p:spPr>
      </p:sp>
      <p:pic>
        <p:nvPicPr>
          <p:cNvPr id="175" name="Google Shape;175;p19"/>
          <p:cNvPicPr preferRelativeResize="0"/>
          <p:nvPr/>
        </p:nvPicPr>
        <p:blipFill rotWithShape="1">
          <a:blip r:embed="rId2">
            <a:alphaModFix/>
          </a:blip>
          <a:srcRect b="48657" l="0" r="0" t="0"/>
          <a:stretch/>
        </p:blipFill>
        <p:spPr>
          <a:xfrm>
            <a:off x="-76200" y="4209625"/>
            <a:ext cx="9224648" cy="933875"/>
          </a:xfrm>
          <a:prstGeom prst="rect">
            <a:avLst/>
          </a:prstGeom>
          <a:noFill/>
          <a:ln>
            <a:noFill/>
          </a:ln>
        </p:spPr>
      </p:pic>
      <p:sp>
        <p:nvSpPr>
          <p:cNvPr id="176" name="Google Shape;176;p19"/>
          <p:cNvSpPr/>
          <p:nvPr>
            <p:ph idx="5" type="pic"/>
          </p:nvPr>
        </p:nvSpPr>
        <p:spPr>
          <a:xfrm>
            <a:off x="6486941" y="2376406"/>
            <a:ext cx="2096400" cy="2096400"/>
          </a:xfrm>
          <a:prstGeom prst="ellipse">
            <a:avLst/>
          </a:prstGeom>
          <a:noFill/>
          <a:ln>
            <a:noFill/>
          </a:ln>
        </p:spPr>
      </p:sp>
      <p:sp>
        <p:nvSpPr>
          <p:cNvPr id="177" name="Google Shape;177;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78" name="Google Shape;178;p19"/>
          <p:cNvPicPr preferRelativeResize="0"/>
          <p:nvPr/>
        </p:nvPicPr>
        <p:blipFill>
          <a:blip r:embed="rId3">
            <a:alphaModFix/>
          </a:blip>
          <a:stretch>
            <a:fillRect/>
          </a:stretch>
        </p:blipFill>
        <p:spPr>
          <a:xfrm>
            <a:off x="7398925" y="233437"/>
            <a:ext cx="1571751" cy="8463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itle and body" type="tx">
  <p:cSld name="TITLE_AND_BODY">
    <p:spTree>
      <p:nvGrpSpPr>
        <p:cNvPr id="179" name="Shape 179"/>
        <p:cNvGrpSpPr/>
        <p:nvPr/>
      </p:nvGrpSpPr>
      <p:grpSpPr>
        <a:xfrm>
          <a:off x="0" y="0"/>
          <a:ext cx="0" cy="0"/>
          <a:chOff x="0" y="0"/>
          <a:chExt cx="0" cy="0"/>
        </a:xfrm>
      </p:grpSpPr>
      <p:sp>
        <p:nvSpPr>
          <p:cNvPr id="180" name="Google Shape;180;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Font typeface="Open Sans"/>
              <a:buChar char="●"/>
              <a:defRPr sz="1400">
                <a:latin typeface="Open Sans"/>
                <a:ea typeface="Open Sans"/>
                <a:cs typeface="Open Sans"/>
                <a:sym typeface="Open Sans"/>
              </a:defRPr>
            </a:lvl1pPr>
            <a:lvl2pPr indent="-317500" lvl="1" marL="914400" rtl="0">
              <a:spcBef>
                <a:spcPts val="0"/>
              </a:spcBef>
              <a:spcAft>
                <a:spcPts val="0"/>
              </a:spcAft>
              <a:buSzPts val="1400"/>
              <a:buFont typeface="Open Sans"/>
              <a:buChar char="○"/>
              <a:defRPr>
                <a:latin typeface="Open Sans"/>
                <a:ea typeface="Open Sans"/>
                <a:cs typeface="Open Sans"/>
                <a:sym typeface="Open Sans"/>
              </a:defRPr>
            </a:lvl2pPr>
            <a:lvl3pPr indent="-317500" lvl="2" marL="1371600" rtl="0">
              <a:spcBef>
                <a:spcPts val="0"/>
              </a:spcBef>
              <a:spcAft>
                <a:spcPts val="0"/>
              </a:spcAft>
              <a:buSzPts val="1400"/>
              <a:buFont typeface="Open Sans"/>
              <a:buChar char="■"/>
              <a:defRPr>
                <a:latin typeface="Open Sans"/>
                <a:ea typeface="Open Sans"/>
                <a:cs typeface="Open Sans"/>
                <a:sym typeface="Open Sans"/>
              </a:defRPr>
            </a:lvl3pPr>
            <a:lvl4pPr indent="-317500" lvl="3" marL="1828800" rtl="0">
              <a:spcBef>
                <a:spcPts val="0"/>
              </a:spcBef>
              <a:spcAft>
                <a:spcPts val="0"/>
              </a:spcAft>
              <a:buSzPts val="1400"/>
              <a:buFont typeface="Open Sans"/>
              <a:buChar char="●"/>
              <a:defRPr>
                <a:latin typeface="Open Sans"/>
                <a:ea typeface="Open Sans"/>
                <a:cs typeface="Open Sans"/>
                <a:sym typeface="Open Sans"/>
              </a:defRPr>
            </a:lvl4pPr>
            <a:lvl5pPr indent="-317500" lvl="4" marL="2286000" rtl="0">
              <a:spcBef>
                <a:spcPts val="0"/>
              </a:spcBef>
              <a:spcAft>
                <a:spcPts val="0"/>
              </a:spcAft>
              <a:buSzPts val="1400"/>
              <a:buFont typeface="Open Sans"/>
              <a:buChar char="○"/>
              <a:defRPr>
                <a:latin typeface="Open Sans"/>
                <a:ea typeface="Open Sans"/>
                <a:cs typeface="Open Sans"/>
                <a:sym typeface="Open Sans"/>
              </a:defRPr>
            </a:lvl5pPr>
            <a:lvl6pPr indent="-317500" lvl="5" marL="2743200" rtl="0">
              <a:spcBef>
                <a:spcPts val="0"/>
              </a:spcBef>
              <a:spcAft>
                <a:spcPts val="0"/>
              </a:spcAft>
              <a:buSzPts val="1400"/>
              <a:buFont typeface="Open Sans"/>
              <a:buChar char="■"/>
              <a:defRPr>
                <a:latin typeface="Open Sans"/>
                <a:ea typeface="Open Sans"/>
                <a:cs typeface="Open Sans"/>
                <a:sym typeface="Open Sans"/>
              </a:defRPr>
            </a:lvl6pPr>
            <a:lvl7pPr indent="-317500" lvl="6" marL="3200400" rtl="0">
              <a:spcBef>
                <a:spcPts val="0"/>
              </a:spcBef>
              <a:spcAft>
                <a:spcPts val="0"/>
              </a:spcAft>
              <a:buSzPts val="1400"/>
              <a:buFont typeface="Open Sans"/>
              <a:buChar char="●"/>
              <a:defRPr>
                <a:latin typeface="Open Sans"/>
                <a:ea typeface="Open Sans"/>
                <a:cs typeface="Open Sans"/>
                <a:sym typeface="Open Sans"/>
              </a:defRPr>
            </a:lvl7pPr>
            <a:lvl8pPr indent="-317500" lvl="7" marL="3657600" rtl="0">
              <a:spcBef>
                <a:spcPts val="0"/>
              </a:spcBef>
              <a:spcAft>
                <a:spcPts val="0"/>
              </a:spcAft>
              <a:buSzPts val="1400"/>
              <a:buFont typeface="Open Sans"/>
              <a:buChar char="○"/>
              <a:defRPr>
                <a:latin typeface="Open Sans"/>
                <a:ea typeface="Open Sans"/>
                <a:cs typeface="Open Sans"/>
                <a:sym typeface="Open Sans"/>
              </a:defRPr>
            </a:lvl8pPr>
            <a:lvl9pPr indent="-317500" lvl="8" marL="4114800"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181" name="Google Shape;181;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82" name="Google Shape;182;p20"/>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3" name="Google Shape;183;p20"/>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84" name="Google Shape;184;p20"/>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Font typeface="Overpass"/>
              <a:buNone/>
              <a:defRPr b="1" sz="3000">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Background">
  <p:cSld name="TITLE_3">
    <p:spTree>
      <p:nvGrpSpPr>
        <p:cNvPr id="14" name="Shape 14"/>
        <p:cNvGrpSpPr/>
        <p:nvPr/>
      </p:nvGrpSpPr>
      <p:grpSpPr>
        <a:xfrm>
          <a:off x="0" y="0"/>
          <a:ext cx="0" cy="0"/>
          <a:chOff x="0" y="0"/>
          <a:chExt cx="0" cy="0"/>
        </a:xfrm>
      </p:grpSpPr>
      <p:pic>
        <p:nvPicPr>
          <p:cNvPr id="15" name="Google Shape;15;p3"/>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itle, Body, and Image">
  <p:cSld name="TITLE_AND_BODY_1">
    <p:spTree>
      <p:nvGrpSpPr>
        <p:cNvPr id="185" name="Shape 185"/>
        <p:cNvGrpSpPr/>
        <p:nvPr/>
      </p:nvGrpSpPr>
      <p:grpSpPr>
        <a:xfrm>
          <a:off x="0" y="0"/>
          <a:ext cx="0" cy="0"/>
          <a:chOff x="0" y="0"/>
          <a:chExt cx="0" cy="0"/>
        </a:xfrm>
      </p:grpSpPr>
      <p:sp>
        <p:nvSpPr>
          <p:cNvPr id="186" name="Google Shape;186;p21"/>
          <p:cNvSpPr txBox="1"/>
          <p:nvPr>
            <p:ph idx="1" type="body"/>
          </p:nvPr>
        </p:nvSpPr>
        <p:spPr>
          <a:xfrm>
            <a:off x="311700" y="1152475"/>
            <a:ext cx="5387100" cy="3768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Font typeface="Open Sans"/>
              <a:buChar char="●"/>
              <a:defRPr sz="1400">
                <a:latin typeface="Open Sans"/>
                <a:ea typeface="Open Sans"/>
                <a:cs typeface="Open Sans"/>
                <a:sym typeface="Open Sans"/>
              </a:defRPr>
            </a:lvl1pPr>
            <a:lvl2pPr indent="-317500" lvl="1" marL="914400" rtl="0">
              <a:spcBef>
                <a:spcPts val="0"/>
              </a:spcBef>
              <a:spcAft>
                <a:spcPts val="0"/>
              </a:spcAft>
              <a:buSzPts val="1400"/>
              <a:buFont typeface="Open Sans"/>
              <a:buChar char="○"/>
              <a:defRPr>
                <a:latin typeface="Open Sans"/>
                <a:ea typeface="Open Sans"/>
                <a:cs typeface="Open Sans"/>
                <a:sym typeface="Open Sans"/>
              </a:defRPr>
            </a:lvl2pPr>
            <a:lvl3pPr indent="-317500" lvl="2" marL="1371600" rtl="0">
              <a:spcBef>
                <a:spcPts val="0"/>
              </a:spcBef>
              <a:spcAft>
                <a:spcPts val="0"/>
              </a:spcAft>
              <a:buSzPts val="1400"/>
              <a:buFont typeface="Open Sans"/>
              <a:buChar char="■"/>
              <a:defRPr>
                <a:latin typeface="Open Sans"/>
                <a:ea typeface="Open Sans"/>
                <a:cs typeface="Open Sans"/>
                <a:sym typeface="Open Sans"/>
              </a:defRPr>
            </a:lvl3pPr>
            <a:lvl4pPr indent="-317500" lvl="3" marL="1828800" rtl="0">
              <a:spcBef>
                <a:spcPts val="0"/>
              </a:spcBef>
              <a:spcAft>
                <a:spcPts val="0"/>
              </a:spcAft>
              <a:buSzPts val="1400"/>
              <a:buFont typeface="Open Sans"/>
              <a:buChar char="●"/>
              <a:defRPr>
                <a:latin typeface="Open Sans"/>
                <a:ea typeface="Open Sans"/>
                <a:cs typeface="Open Sans"/>
                <a:sym typeface="Open Sans"/>
              </a:defRPr>
            </a:lvl4pPr>
            <a:lvl5pPr indent="-317500" lvl="4" marL="2286000" rtl="0">
              <a:spcBef>
                <a:spcPts val="0"/>
              </a:spcBef>
              <a:spcAft>
                <a:spcPts val="0"/>
              </a:spcAft>
              <a:buSzPts val="1400"/>
              <a:buFont typeface="Open Sans"/>
              <a:buChar char="○"/>
              <a:defRPr>
                <a:latin typeface="Open Sans"/>
                <a:ea typeface="Open Sans"/>
                <a:cs typeface="Open Sans"/>
                <a:sym typeface="Open Sans"/>
              </a:defRPr>
            </a:lvl5pPr>
            <a:lvl6pPr indent="-317500" lvl="5" marL="2743200" rtl="0">
              <a:spcBef>
                <a:spcPts val="0"/>
              </a:spcBef>
              <a:spcAft>
                <a:spcPts val="0"/>
              </a:spcAft>
              <a:buSzPts val="1400"/>
              <a:buFont typeface="Open Sans"/>
              <a:buChar char="■"/>
              <a:defRPr>
                <a:latin typeface="Open Sans"/>
                <a:ea typeface="Open Sans"/>
                <a:cs typeface="Open Sans"/>
                <a:sym typeface="Open Sans"/>
              </a:defRPr>
            </a:lvl6pPr>
            <a:lvl7pPr indent="-317500" lvl="6" marL="3200400" rtl="0">
              <a:spcBef>
                <a:spcPts val="0"/>
              </a:spcBef>
              <a:spcAft>
                <a:spcPts val="0"/>
              </a:spcAft>
              <a:buSzPts val="1400"/>
              <a:buFont typeface="Open Sans"/>
              <a:buChar char="●"/>
              <a:defRPr>
                <a:latin typeface="Open Sans"/>
                <a:ea typeface="Open Sans"/>
                <a:cs typeface="Open Sans"/>
                <a:sym typeface="Open Sans"/>
              </a:defRPr>
            </a:lvl7pPr>
            <a:lvl8pPr indent="-317500" lvl="7" marL="3657600" rtl="0">
              <a:spcBef>
                <a:spcPts val="0"/>
              </a:spcBef>
              <a:spcAft>
                <a:spcPts val="0"/>
              </a:spcAft>
              <a:buSzPts val="1400"/>
              <a:buFont typeface="Open Sans"/>
              <a:buChar char="○"/>
              <a:defRPr>
                <a:latin typeface="Open Sans"/>
                <a:ea typeface="Open Sans"/>
                <a:cs typeface="Open Sans"/>
                <a:sym typeface="Open Sans"/>
              </a:defRPr>
            </a:lvl8pPr>
            <a:lvl9pPr indent="-317500" lvl="8" marL="4114800"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187" name="Google Shape;187;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88" name="Google Shape;188;p21"/>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9" name="Google Shape;189;p21"/>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90" name="Google Shape;190;p21"/>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Font typeface="Overpass"/>
              <a:buNone/>
              <a:defRPr b="1" sz="3000">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1" name="Google Shape;191;p21"/>
          <p:cNvSpPr/>
          <p:nvPr>
            <p:ph idx="2" type="pic"/>
          </p:nvPr>
        </p:nvSpPr>
        <p:spPr>
          <a:xfrm>
            <a:off x="5775150" y="1145325"/>
            <a:ext cx="3005700" cy="37761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itle, Body, and Image 1">
  <p:cSld name="TITLE_AND_BODY_1_2">
    <p:spTree>
      <p:nvGrpSpPr>
        <p:cNvPr id="192" name="Shape 192"/>
        <p:cNvGrpSpPr/>
        <p:nvPr/>
      </p:nvGrpSpPr>
      <p:grpSpPr>
        <a:xfrm>
          <a:off x="0" y="0"/>
          <a:ext cx="0" cy="0"/>
          <a:chOff x="0" y="0"/>
          <a:chExt cx="0" cy="0"/>
        </a:xfrm>
      </p:grpSpPr>
      <p:sp>
        <p:nvSpPr>
          <p:cNvPr id="193" name="Google Shape;193;p22"/>
          <p:cNvSpPr txBox="1"/>
          <p:nvPr>
            <p:ph idx="12" type="sldNum"/>
          </p:nvPr>
        </p:nvSpPr>
        <p:spPr>
          <a:xfrm>
            <a:off x="8595308" y="84892"/>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94" name="Google Shape;194;p22"/>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5" name="Google Shape;195;p22"/>
          <p:cNvPicPr preferRelativeResize="0"/>
          <p:nvPr/>
        </p:nvPicPr>
        <p:blipFill>
          <a:blip r:embed="rId2">
            <a:alphaModFix/>
          </a:blip>
          <a:stretch>
            <a:fillRect/>
          </a:stretch>
        </p:blipFill>
        <p:spPr>
          <a:xfrm>
            <a:off x="7323975" y="4206162"/>
            <a:ext cx="1571751" cy="846325"/>
          </a:xfrm>
          <a:prstGeom prst="rect">
            <a:avLst/>
          </a:prstGeom>
          <a:noFill/>
          <a:ln>
            <a:noFill/>
          </a:ln>
        </p:spPr>
      </p:pic>
      <p:sp>
        <p:nvSpPr>
          <p:cNvPr id="196" name="Google Shape;196;p22"/>
          <p:cNvSpPr txBox="1"/>
          <p:nvPr>
            <p:ph type="title"/>
          </p:nvPr>
        </p:nvSpPr>
        <p:spPr>
          <a:xfrm>
            <a:off x="127175" y="42018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Font typeface="Overpass"/>
              <a:buNone/>
              <a:defRPr b="1" sz="3000">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Side By Side Comparison">
  <p:cSld name="TITLE_AND_BODY_1_1">
    <p:spTree>
      <p:nvGrpSpPr>
        <p:cNvPr id="197" name="Shape 197"/>
        <p:cNvGrpSpPr/>
        <p:nvPr/>
      </p:nvGrpSpPr>
      <p:grpSpPr>
        <a:xfrm>
          <a:off x="0" y="0"/>
          <a:ext cx="0" cy="0"/>
          <a:chOff x="0" y="0"/>
          <a:chExt cx="0" cy="0"/>
        </a:xfrm>
      </p:grpSpPr>
      <p:sp>
        <p:nvSpPr>
          <p:cNvPr id="198" name="Google Shape;198;p23"/>
          <p:cNvSpPr txBox="1"/>
          <p:nvPr>
            <p:ph idx="1" type="body"/>
          </p:nvPr>
        </p:nvSpPr>
        <p:spPr>
          <a:xfrm>
            <a:off x="311700" y="1152475"/>
            <a:ext cx="4026600" cy="3768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Font typeface="Open Sans"/>
              <a:buChar char="●"/>
              <a:defRPr sz="1400">
                <a:latin typeface="Open Sans"/>
                <a:ea typeface="Open Sans"/>
                <a:cs typeface="Open Sans"/>
                <a:sym typeface="Open Sans"/>
              </a:defRPr>
            </a:lvl1pPr>
            <a:lvl2pPr indent="-317500" lvl="1" marL="914400" rtl="0">
              <a:spcBef>
                <a:spcPts val="0"/>
              </a:spcBef>
              <a:spcAft>
                <a:spcPts val="0"/>
              </a:spcAft>
              <a:buSzPts val="1400"/>
              <a:buFont typeface="Open Sans"/>
              <a:buChar char="○"/>
              <a:defRPr>
                <a:latin typeface="Open Sans"/>
                <a:ea typeface="Open Sans"/>
                <a:cs typeface="Open Sans"/>
                <a:sym typeface="Open Sans"/>
              </a:defRPr>
            </a:lvl2pPr>
            <a:lvl3pPr indent="-317500" lvl="2" marL="1371600" rtl="0">
              <a:spcBef>
                <a:spcPts val="0"/>
              </a:spcBef>
              <a:spcAft>
                <a:spcPts val="0"/>
              </a:spcAft>
              <a:buSzPts val="1400"/>
              <a:buFont typeface="Open Sans"/>
              <a:buChar char="■"/>
              <a:defRPr>
                <a:latin typeface="Open Sans"/>
                <a:ea typeface="Open Sans"/>
                <a:cs typeface="Open Sans"/>
                <a:sym typeface="Open Sans"/>
              </a:defRPr>
            </a:lvl3pPr>
            <a:lvl4pPr indent="-317500" lvl="3" marL="1828800" rtl="0">
              <a:spcBef>
                <a:spcPts val="0"/>
              </a:spcBef>
              <a:spcAft>
                <a:spcPts val="0"/>
              </a:spcAft>
              <a:buSzPts val="1400"/>
              <a:buFont typeface="Open Sans"/>
              <a:buChar char="●"/>
              <a:defRPr>
                <a:latin typeface="Open Sans"/>
                <a:ea typeface="Open Sans"/>
                <a:cs typeface="Open Sans"/>
                <a:sym typeface="Open Sans"/>
              </a:defRPr>
            </a:lvl4pPr>
            <a:lvl5pPr indent="-317500" lvl="4" marL="2286000" rtl="0">
              <a:spcBef>
                <a:spcPts val="0"/>
              </a:spcBef>
              <a:spcAft>
                <a:spcPts val="0"/>
              </a:spcAft>
              <a:buSzPts val="1400"/>
              <a:buFont typeface="Open Sans"/>
              <a:buChar char="○"/>
              <a:defRPr>
                <a:latin typeface="Open Sans"/>
                <a:ea typeface="Open Sans"/>
                <a:cs typeface="Open Sans"/>
                <a:sym typeface="Open Sans"/>
              </a:defRPr>
            </a:lvl5pPr>
            <a:lvl6pPr indent="-317500" lvl="5" marL="2743200" rtl="0">
              <a:spcBef>
                <a:spcPts val="0"/>
              </a:spcBef>
              <a:spcAft>
                <a:spcPts val="0"/>
              </a:spcAft>
              <a:buSzPts val="1400"/>
              <a:buFont typeface="Open Sans"/>
              <a:buChar char="■"/>
              <a:defRPr>
                <a:latin typeface="Open Sans"/>
                <a:ea typeface="Open Sans"/>
                <a:cs typeface="Open Sans"/>
                <a:sym typeface="Open Sans"/>
              </a:defRPr>
            </a:lvl6pPr>
            <a:lvl7pPr indent="-317500" lvl="6" marL="3200400" rtl="0">
              <a:spcBef>
                <a:spcPts val="0"/>
              </a:spcBef>
              <a:spcAft>
                <a:spcPts val="0"/>
              </a:spcAft>
              <a:buSzPts val="1400"/>
              <a:buFont typeface="Open Sans"/>
              <a:buChar char="●"/>
              <a:defRPr>
                <a:latin typeface="Open Sans"/>
                <a:ea typeface="Open Sans"/>
                <a:cs typeface="Open Sans"/>
                <a:sym typeface="Open Sans"/>
              </a:defRPr>
            </a:lvl7pPr>
            <a:lvl8pPr indent="-317500" lvl="7" marL="3657600" rtl="0">
              <a:spcBef>
                <a:spcPts val="0"/>
              </a:spcBef>
              <a:spcAft>
                <a:spcPts val="0"/>
              </a:spcAft>
              <a:buSzPts val="1400"/>
              <a:buFont typeface="Open Sans"/>
              <a:buChar char="○"/>
              <a:defRPr>
                <a:latin typeface="Open Sans"/>
                <a:ea typeface="Open Sans"/>
                <a:cs typeface="Open Sans"/>
                <a:sym typeface="Open Sans"/>
              </a:defRPr>
            </a:lvl8pPr>
            <a:lvl9pPr indent="-317500" lvl="8" marL="4114800"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199" name="Google Shape;199;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0" name="Google Shape;200;p23"/>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1" name="Google Shape;201;p23"/>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202" name="Google Shape;202;p23"/>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Font typeface="Overpass"/>
              <a:buNone/>
              <a:defRPr b="1" sz="3000">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3" name="Google Shape;203;p23"/>
          <p:cNvSpPr txBox="1"/>
          <p:nvPr>
            <p:ph idx="2" type="body"/>
          </p:nvPr>
        </p:nvSpPr>
        <p:spPr>
          <a:xfrm>
            <a:off x="4655100" y="1152475"/>
            <a:ext cx="4026600" cy="3768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Font typeface="Open Sans"/>
              <a:buChar char="●"/>
              <a:defRPr sz="1400">
                <a:latin typeface="Open Sans"/>
                <a:ea typeface="Open Sans"/>
                <a:cs typeface="Open Sans"/>
                <a:sym typeface="Open Sans"/>
              </a:defRPr>
            </a:lvl1pPr>
            <a:lvl2pPr indent="-317500" lvl="1" marL="914400" rtl="0">
              <a:spcBef>
                <a:spcPts val="0"/>
              </a:spcBef>
              <a:spcAft>
                <a:spcPts val="0"/>
              </a:spcAft>
              <a:buSzPts val="1400"/>
              <a:buFont typeface="Open Sans"/>
              <a:buChar char="○"/>
              <a:defRPr>
                <a:latin typeface="Open Sans"/>
                <a:ea typeface="Open Sans"/>
                <a:cs typeface="Open Sans"/>
                <a:sym typeface="Open Sans"/>
              </a:defRPr>
            </a:lvl2pPr>
            <a:lvl3pPr indent="-317500" lvl="2" marL="1371600" rtl="0">
              <a:spcBef>
                <a:spcPts val="0"/>
              </a:spcBef>
              <a:spcAft>
                <a:spcPts val="0"/>
              </a:spcAft>
              <a:buSzPts val="1400"/>
              <a:buFont typeface="Open Sans"/>
              <a:buChar char="■"/>
              <a:defRPr>
                <a:latin typeface="Open Sans"/>
                <a:ea typeface="Open Sans"/>
                <a:cs typeface="Open Sans"/>
                <a:sym typeface="Open Sans"/>
              </a:defRPr>
            </a:lvl3pPr>
            <a:lvl4pPr indent="-317500" lvl="3" marL="1828800" rtl="0">
              <a:spcBef>
                <a:spcPts val="0"/>
              </a:spcBef>
              <a:spcAft>
                <a:spcPts val="0"/>
              </a:spcAft>
              <a:buSzPts val="1400"/>
              <a:buFont typeface="Open Sans"/>
              <a:buChar char="●"/>
              <a:defRPr>
                <a:latin typeface="Open Sans"/>
                <a:ea typeface="Open Sans"/>
                <a:cs typeface="Open Sans"/>
                <a:sym typeface="Open Sans"/>
              </a:defRPr>
            </a:lvl4pPr>
            <a:lvl5pPr indent="-317500" lvl="4" marL="2286000" rtl="0">
              <a:spcBef>
                <a:spcPts val="0"/>
              </a:spcBef>
              <a:spcAft>
                <a:spcPts val="0"/>
              </a:spcAft>
              <a:buSzPts val="1400"/>
              <a:buFont typeface="Open Sans"/>
              <a:buChar char="○"/>
              <a:defRPr>
                <a:latin typeface="Open Sans"/>
                <a:ea typeface="Open Sans"/>
                <a:cs typeface="Open Sans"/>
                <a:sym typeface="Open Sans"/>
              </a:defRPr>
            </a:lvl5pPr>
            <a:lvl6pPr indent="-317500" lvl="5" marL="2743200" rtl="0">
              <a:spcBef>
                <a:spcPts val="0"/>
              </a:spcBef>
              <a:spcAft>
                <a:spcPts val="0"/>
              </a:spcAft>
              <a:buSzPts val="1400"/>
              <a:buFont typeface="Open Sans"/>
              <a:buChar char="■"/>
              <a:defRPr>
                <a:latin typeface="Open Sans"/>
                <a:ea typeface="Open Sans"/>
                <a:cs typeface="Open Sans"/>
                <a:sym typeface="Open Sans"/>
              </a:defRPr>
            </a:lvl6pPr>
            <a:lvl7pPr indent="-317500" lvl="6" marL="3200400" rtl="0">
              <a:spcBef>
                <a:spcPts val="0"/>
              </a:spcBef>
              <a:spcAft>
                <a:spcPts val="0"/>
              </a:spcAft>
              <a:buSzPts val="1400"/>
              <a:buFont typeface="Open Sans"/>
              <a:buChar char="●"/>
              <a:defRPr>
                <a:latin typeface="Open Sans"/>
                <a:ea typeface="Open Sans"/>
                <a:cs typeface="Open Sans"/>
                <a:sym typeface="Open Sans"/>
              </a:defRPr>
            </a:lvl7pPr>
            <a:lvl8pPr indent="-317500" lvl="7" marL="3657600" rtl="0">
              <a:spcBef>
                <a:spcPts val="0"/>
              </a:spcBef>
              <a:spcAft>
                <a:spcPts val="0"/>
              </a:spcAft>
              <a:buSzPts val="1400"/>
              <a:buFont typeface="Open Sans"/>
              <a:buChar char="○"/>
              <a:defRPr>
                <a:latin typeface="Open Sans"/>
                <a:ea typeface="Open Sans"/>
                <a:cs typeface="Open Sans"/>
                <a:sym typeface="Open Sans"/>
              </a:defRPr>
            </a:lvl8pPr>
            <a:lvl9pPr indent="-317500" lvl="8" marL="4114800" rtl="0">
              <a:spcBef>
                <a:spcPts val="0"/>
              </a:spcBef>
              <a:spcAft>
                <a:spcPts val="0"/>
              </a:spcAft>
              <a:buSzPts val="1400"/>
              <a:buFont typeface="Open Sans"/>
              <a:buChar char="■"/>
              <a:defRPr>
                <a:latin typeface="Open Sans"/>
                <a:ea typeface="Open Sans"/>
                <a:cs typeface="Open Sans"/>
                <a:sym typeface="Open Sans"/>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Divided Title and List (Gray)">
  <p:cSld name="SECTION_TITLE_AND_DESCRIPTION">
    <p:spTree>
      <p:nvGrpSpPr>
        <p:cNvPr id="204" name="Shape 204"/>
        <p:cNvGrpSpPr/>
        <p:nvPr/>
      </p:nvGrpSpPr>
      <p:grpSpPr>
        <a:xfrm>
          <a:off x="0" y="0"/>
          <a:ext cx="0" cy="0"/>
          <a:chOff x="0" y="0"/>
          <a:chExt cx="0" cy="0"/>
        </a:xfrm>
      </p:grpSpPr>
      <p:sp>
        <p:nvSpPr>
          <p:cNvPr id="205" name="Google Shape;205;p2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3000"/>
              <a:buFont typeface="Overpass"/>
              <a:buChar char="●"/>
              <a:defRPr b="1" sz="3000">
                <a:latin typeface="Overpass"/>
                <a:ea typeface="Overpass"/>
                <a:cs typeface="Overpass"/>
                <a:sym typeface="Overpass"/>
              </a:defRPr>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p:txBody>
      </p:sp>
      <p:sp>
        <p:nvSpPr>
          <p:cNvPr id="207" name="Google Shape;207;p24"/>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Font typeface="Open Sans"/>
              <a:buNone/>
              <a:defRPr>
                <a:latin typeface="Open Sans"/>
                <a:ea typeface="Open Sans"/>
                <a:cs typeface="Open Sans"/>
                <a:sym typeface="Open Sans"/>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08" name="Google Shape;208;p24"/>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SzPts val="1400"/>
              <a:buFont typeface="Open Sans"/>
              <a:buChar char="●"/>
              <a:defRPr sz="1400">
                <a:latin typeface="Open Sans"/>
                <a:ea typeface="Open Sans"/>
                <a:cs typeface="Open Sans"/>
                <a:sym typeface="Open Sans"/>
              </a:defRPr>
            </a:lvl1pPr>
            <a:lvl2pPr indent="-317500" lvl="1" marL="914400">
              <a:spcBef>
                <a:spcPts val="0"/>
              </a:spcBef>
              <a:spcAft>
                <a:spcPts val="0"/>
              </a:spcAft>
              <a:buSzPts val="1400"/>
              <a:buFont typeface="Open Sans"/>
              <a:buChar char="○"/>
              <a:defRPr>
                <a:latin typeface="Open Sans"/>
                <a:ea typeface="Open Sans"/>
                <a:cs typeface="Open Sans"/>
                <a:sym typeface="Open Sans"/>
              </a:defRPr>
            </a:lvl2pPr>
            <a:lvl3pPr indent="-317500" lvl="2" marL="1371600">
              <a:spcBef>
                <a:spcPts val="0"/>
              </a:spcBef>
              <a:spcAft>
                <a:spcPts val="0"/>
              </a:spcAft>
              <a:buSzPts val="1400"/>
              <a:buFont typeface="Open Sans"/>
              <a:buChar char="■"/>
              <a:defRPr>
                <a:latin typeface="Open Sans"/>
                <a:ea typeface="Open Sans"/>
                <a:cs typeface="Open Sans"/>
                <a:sym typeface="Open Sans"/>
              </a:defRPr>
            </a:lvl3pPr>
            <a:lvl4pPr indent="-317500" lvl="3" marL="1828800">
              <a:spcBef>
                <a:spcPts val="0"/>
              </a:spcBef>
              <a:spcAft>
                <a:spcPts val="0"/>
              </a:spcAft>
              <a:buSzPts val="1400"/>
              <a:buFont typeface="Open Sans"/>
              <a:buChar char="●"/>
              <a:defRPr>
                <a:latin typeface="Open Sans"/>
                <a:ea typeface="Open Sans"/>
                <a:cs typeface="Open Sans"/>
                <a:sym typeface="Open Sans"/>
              </a:defRPr>
            </a:lvl4pPr>
            <a:lvl5pPr indent="-317500" lvl="4" marL="2286000">
              <a:spcBef>
                <a:spcPts val="0"/>
              </a:spcBef>
              <a:spcAft>
                <a:spcPts val="0"/>
              </a:spcAft>
              <a:buSzPts val="1400"/>
              <a:buFont typeface="Open Sans"/>
              <a:buChar char="○"/>
              <a:defRPr>
                <a:latin typeface="Open Sans"/>
                <a:ea typeface="Open Sans"/>
                <a:cs typeface="Open Sans"/>
                <a:sym typeface="Open Sans"/>
              </a:defRPr>
            </a:lvl5pPr>
            <a:lvl6pPr indent="-317500" lvl="5" marL="2743200">
              <a:spcBef>
                <a:spcPts val="0"/>
              </a:spcBef>
              <a:spcAft>
                <a:spcPts val="0"/>
              </a:spcAft>
              <a:buSzPts val="1400"/>
              <a:buFont typeface="Open Sans"/>
              <a:buChar char="■"/>
              <a:defRPr>
                <a:latin typeface="Open Sans"/>
                <a:ea typeface="Open Sans"/>
                <a:cs typeface="Open Sans"/>
                <a:sym typeface="Open Sans"/>
              </a:defRPr>
            </a:lvl6pPr>
            <a:lvl7pPr indent="-317500" lvl="6" marL="3200400">
              <a:spcBef>
                <a:spcPts val="0"/>
              </a:spcBef>
              <a:spcAft>
                <a:spcPts val="0"/>
              </a:spcAft>
              <a:buSzPts val="1400"/>
              <a:buFont typeface="Open Sans"/>
              <a:buChar char="●"/>
              <a:defRPr>
                <a:latin typeface="Open Sans"/>
                <a:ea typeface="Open Sans"/>
                <a:cs typeface="Open Sans"/>
                <a:sym typeface="Open Sans"/>
              </a:defRPr>
            </a:lvl7pPr>
            <a:lvl8pPr indent="-317500" lvl="7" marL="3657600">
              <a:spcBef>
                <a:spcPts val="0"/>
              </a:spcBef>
              <a:spcAft>
                <a:spcPts val="0"/>
              </a:spcAft>
              <a:buSzPts val="1400"/>
              <a:buFont typeface="Open Sans"/>
              <a:buChar char="○"/>
              <a:defRPr>
                <a:latin typeface="Open Sans"/>
                <a:ea typeface="Open Sans"/>
                <a:cs typeface="Open Sans"/>
                <a:sym typeface="Open Sans"/>
              </a:defRPr>
            </a:lvl8pPr>
            <a:lvl9pPr indent="-317500" lvl="8" marL="4114800">
              <a:spcBef>
                <a:spcPts val="0"/>
              </a:spcBef>
              <a:spcAft>
                <a:spcPts val="0"/>
              </a:spcAft>
              <a:buSzPts val="1400"/>
              <a:buFont typeface="Open Sans"/>
              <a:buChar char="■"/>
              <a:defRPr>
                <a:latin typeface="Open Sans"/>
                <a:ea typeface="Open Sans"/>
                <a:cs typeface="Open Sans"/>
                <a:sym typeface="Open Sans"/>
              </a:defRPr>
            </a:lvl9pPr>
          </a:lstStyle>
          <a:p/>
        </p:txBody>
      </p:sp>
      <p:sp>
        <p:nvSpPr>
          <p:cNvPr id="209" name="Google Shape;209;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Divided Title and List (Purple)">
  <p:cSld name="SECTION_TITLE_AND_DESCRIPTION_1">
    <p:spTree>
      <p:nvGrpSpPr>
        <p:cNvPr id="210" name="Shape 210"/>
        <p:cNvGrpSpPr/>
        <p:nvPr/>
      </p:nvGrpSpPr>
      <p:grpSpPr>
        <a:xfrm>
          <a:off x="0" y="0"/>
          <a:ext cx="0" cy="0"/>
          <a:chOff x="0" y="0"/>
          <a:chExt cx="0" cy="0"/>
        </a:xfrm>
      </p:grpSpPr>
      <p:sp>
        <p:nvSpPr>
          <p:cNvPr id="211" name="Google Shape;211;p25"/>
          <p:cNvSpPr/>
          <p:nvPr/>
        </p:nvSpPr>
        <p:spPr>
          <a:xfrm>
            <a:off x="4572000" y="-125"/>
            <a:ext cx="4572000" cy="5143500"/>
          </a:xfrm>
          <a:prstGeom prst="rect">
            <a:avLst/>
          </a:prstGeom>
          <a:solidFill>
            <a:srgbClr val="7A2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3000"/>
              <a:buFont typeface="Overpass"/>
              <a:buChar char="●"/>
              <a:defRPr b="1" sz="3000">
                <a:latin typeface="Overpass"/>
                <a:ea typeface="Overpass"/>
                <a:cs typeface="Overpass"/>
                <a:sym typeface="Overpass"/>
              </a:defRPr>
            </a:lvl1pPr>
            <a:lvl2pPr lvl="1" rtl="0" algn="ctr">
              <a:spcBef>
                <a:spcPts val="0"/>
              </a:spcBef>
              <a:spcAft>
                <a:spcPts val="0"/>
              </a:spcAft>
              <a:buSzPts val="4200"/>
              <a:buChar char="○"/>
              <a:defRPr sz="4200"/>
            </a:lvl2pPr>
            <a:lvl3pPr lvl="2" rtl="0" algn="ctr">
              <a:spcBef>
                <a:spcPts val="0"/>
              </a:spcBef>
              <a:spcAft>
                <a:spcPts val="0"/>
              </a:spcAft>
              <a:buSzPts val="4200"/>
              <a:buChar char="■"/>
              <a:defRPr sz="4200"/>
            </a:lvl3pPr>
            <a:lvl4pPr lvl="3" rtl="0" algn="ctr">
              <a:spcBef>
                <a:spcPts val="0"/>
              </a:spcBef>
              <a:spcAft>
                <a:spcPts val="0"/>
              </a:spcAft>
              <a:buSzPts val="4200"/>
              <a:buChar char="●"/>
              <a:defRPr sz="4200"/>
            </a:lvl4pPr>
            <a:lvl5pPr lvl="4" rtl="0" algn="ctr">
              <a:spcBef>
                <a:spcPts val="0"/>
              </a:spcBef>
              <a:spcAft>
                <a:spcPts val="0"/>
              </a:spcAft>
              <a:buSzPts val="4200"/>
              <a:buChar char="○"/>
              <a:defRPr sz="4200"/>
            </a:lvl5pPr>
            <a:lvl6pPr lvl="5" rtl="0" algn="ctr">
              <a:spcBef>
                <a:spcPts val="0"/>
              </a:spcBef>
              <a:spcAft>
                <a:spcPts val="0"/>
              </a:spcAft>
              <a:buSzPts val="4200"/>
              <a:buChar char="■"/>
              <a:defRPr sz="4200"/>
            </a:lvl6pPr>
            <a:lvl7pPr lvl="6" rtl="0" algn="ctr">
              <a:spcBef>
                <a:spcPts val="0"/>
              </a:spcBef>
              <a:spcAft>
                <a:spcPts val="0"/>
              </a:spcAft>
              <a:buSzPts val="4200"/>
              <a:buChar char="●"/>
              <a:defRPr sz="4200"/>
            </a:lvl7pPr>
            <a:lvl8pPr lvl="7" rtl="0" algn="ctr">
              <a:spcBef>
                <a:spcPts val="0"/>
              </a:spcBef>
              <a:spcAft>
                <a:spcPts val="0"/>
              </a:spcAft>
              <a:buSzPts val="4200"/>
              <a:buChar char="○"/>
              <a:defRPr sz="4200"/>
            </a:lvl8pPr>
            <a:lvl9pPr lvl="8" rtl="0" algn="ctr">
              <a:spcBef>
                <a:spcPts val="0"/>
              </a:spcBef>
              <a:spcAft>
                <a:spcPts val="0"/>
              </a:spcAft>
              <a:buSzPts val="4200"/>
              <a:buChar char="■"/>
              <a:defRPr sz="4200"/>
            </a:lvl9pPr>
          </a:lstStyle>
          <a:p/>
        </p:txBody>
      </p:sp>
      <p:sp>
        <p:nvSpPr>
          <p:cNvPr id="213" name="Google Shape;213;p25"/>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800"/>
              <a:buFont typeface="Open Sans"/>
              <a:buNone/>
              <a:defRPr>
                <a:latin typeface="Open Sans"/>
                <a:ea typeface="Open Sans"/>
                <a:cs typeface="Open Sans"/>
                <a:sym typeface="Open Sans"/>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14" name="Google Shape;214;p25"/>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17500" lvl="0" marL="457200" rtl="0">
              <a:spcBef>
                <a:spcPts val="0"/>
              </a:spcBef>
              <a:spcAft>
                <a:spcPts val="0"/>
              </a:spcAft>
              <a:buClr>
                <a:schemeClr val="lt1"/>
              </a:buClr>
              <a:buSzPts val="1400"/>
              <a:buFont typeface="Open Sans"/>
              <a:buChar char="●"/>
              <a:defRPr sz="1400">
                <a:solidFill>
                  <a:schemeClr val="lt1"/>
                </a:solidFill>
                <a:latin typeface="Open Sans"/>
                <a:ea typeface="Open Sans"/>
                <a:cs typeface="Open Sans"/>
                <a:sym typeface="Open Sans"/>
              </a:defRPr>
            </a:lvl1pPr>
            <a:lvl2pPr indent="-317500" lvl="1" marL="9144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2pPr>
            <a:lvl3pPr indent="-317500" lvl="2" marL="13716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3pPr>
            <a:lvl4pPr indent="-317500" lvl="3" marL="18288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4pPr>
            <a:lvl5pPr indent="-317500" lvl="4" marL="22860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5pPr>
            <a:lvl6pPr indent="-317500" lvl="5" marL="27432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6pPr>
            <a:lvl7pPr indent="-317500" lvl="6" marL="32004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7pPr>
            <a:lvl8pPr indent="-317500" lvl="7" marL="36576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8pPr>
            <a:lvl9pPr indent="-317500" lvl="8" marL="41148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9pPr>
          </a:lstStyle>
          <a:p/>
        </p:txBody>
      </p:sp>
      <p:sp>
        <p:nvSpPr>
          <p:cNvPr id="215" name="Google Shape;215;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0" name="Shape 220"/>
        <p:cNvGrpSpPr/>
        <p:nvPr/>
      </p:nvGrpSpPr>
      <p:grpSpPr>
        <a:xfrm>
          <a:off x="0" y="0"/>
          <a:ext cx="0" cy="0"/>
          <a:chOff x="0" y="0"/>
          <a:chExt cx="0" cy="0"/>
        </a:xfrm>
      </p:grpSpPr>
      <p:sp>
        <p:nvSpPr>
          <p:cNvPr id="221" name="Google Shape;221;p2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22" name="Google Shape;222;p2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23" name="Google Shape;223;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4" name="Shape 224"/>
        <p:cNvGrpSpPr/>
        <p:nvPr/>
      </p:nvGrpSpPr>
      <p:grpSpPr>
        <a:xfrm>
          <a:off x="0" y="0"/>
          <a:ext cx="0" cy="0"/>
          <a:chOff x="0" y="0"/>
          <a:chExt cx="0" cy="0"/>
        </a:xfrm>
      </p:grpSpPr>
      <p:sp>
        <p:nvSpPr>
          <p:cNvPr id="225" name="Google Shape;225;p28"/>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26" name="Google Shape;226;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7" name="Shape 227"/>
        <p:cNvGrpSpPr/>
        <p:nvPr/>
      </p:nvGrpSpPr>
      <p:grpSpPr>
        <a:xfrm>
          <a:off x="0" y="0"/>
          <a:ext cx="0" cy="0"/>
          <a:chOff x="0" y="0"/>
          <a:chExt cx="0" cy="0"/>
        </a:xfrm>
      </p:grpSpPr>
      <p:sp>
        <p:nvSpPr>
          <p:cNvPr id="228" name="Google Shape;228;p2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9" name="Google Shape;229;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0" name="Google Shape;230;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1" name="Shape 231"/>
        <p:cNvGrpSpPr/>
        <p:nvPr/>
      </p:nvGrpSpPr>
      <p:grpSpPr>
        <a:xfrm>
          <a:off x="0" y="0"/>
          <a:ext cx="0" cy="0"/>
          <a:chOff x="0" y="0"/>
          <a:chExt cx="0" cy="0"/>
        </a:xfrm>
      </p:grpSpPr>
      <p:sp>
        <p:nvSpPr>
          <p:cNvPr id="232" name="Google Shape;232;p3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3" name="Google Shape;233;p3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4" name="Google Shape;234;p3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5" name="Google Shape;235;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6" name="Shape 236"/>
        <p:cNvGrpSpPr/>
        <p:nvPr/>
      </p:nvGrpSpPr>
      <p:grpSpPr>
        <a:xfrm>
          <a:off x="0" y="0"/>
          <a:ext cx="0" cy="0"/>
          <a:chOff x="0" y="0"/>
          <a:chExt cx="0" cy="0"/>
        </a:xfrm>
      </p:grpSpPr>
      <p:sp>
        <p:nvSpPr>
          <p:cNvPr id="237" name="Google Shape;237;p3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8" name="Google Shape;238;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hank You Slide">
  <p:cSld name="TITLE_3_1">
    <p:spTree>
      <p:nvGrpSpPr>
        <p:cNvPr id="17"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0" name="Google Shape;20;p4"/>
          <p:cNvPicPr preferRelativeResize="0"/>
          <p:nvPr/>
        </p:nvPicPr>
        <p:blipFill>
          <a:blip r:embed="rId2">
            <a:alphaModFix/>
          </a:blip>
          <a:stretch>
            <a:fillRect/>
          </a:stretch>
        </p:blipFill>
        <p:spPr>
          <a:xfrm>
            <a:off x="2" y="-3"/>
            <a:ext cx="9144000" cy="5143511"/>
          </a:xfrm>
          <a:prstGeom prst="rect">
            <a:avLst/>
          </a:prstGeom>
          <a:noFill/>
          <a:ln>
            <a:noFill/>
          </a:ln>
        </p:spPr>
      </p:pic>
      <p:sp>
        <p:nvSpPr>
          <p:cNvPr id="21" name="Google Shape;21;p4"/>
          <p:cNvSpPr txBox="1"/>
          <p:nvPr/>
        </p:nvSpPr>
        <p:spPr>
          <a:xfrm>
            <a:off x="342375" y="1890450"/>
            <a:ext cx="8598900" cy="539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b="1" lang="en" sz="5000">
                <a:solidFill>
                  <a:srgbClr val="12191B"/>
                </a:solidFill>
                <a:latin typeface="Overpass"/>
                <a:ea typeface="Overpass"/>
                <a:cs typeface="Overpass"/>
                <a:sym typeface="Overpass"/>
              </a:rPr>
              <a:t>Thank you!</a:t>
            </a:r>
            <a:endParaRPr b="1" sz="5000">
              <a:solidFill>
                <a:srgbClr val="12191B"/>
              </a:solidFill>
              <a:latin typeface="Overpass"/>
              <a:ea typeface="Overpass"/>
              <a:cs typeface="Overpass"/>
              <a:sym typeface="Overpass"/>
            </a:endParaRPr>
          </a:p>
        </p:txBody>
      </p:sp>
      <p:sp>
        <p:nvSpPr>
          <p:cNvPr id="22" name="Google Shape;22;p4"/>
          <p:cNvSpPr txBox="1"/>
          <p:nvPr/>
        </p:nvSpPr>
        <p:spPr>
          <a:xfrm>
            <a:off x="342375" y="2429850"/>
            <a:ext cx="5681700" cy="78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
                <a:solidFill>
                  <a:srgbClr val="12191B"/>
                </a:solidFill>
                <a:latin typeface="Overpass"/>
                <a:ea typeface="Overpass"/>
                <a:cs typeface="Overpass"/>
                <a:sym typeface="Overpass"/>
              </a:rPr>
              <a:t>We appreciate your attendance at this session. If you have any questions please reach out to us via Goldcast or use the information below. We hope you enjoy the rest of the conference!</a:t>
            </a:r>
            <a:br>
              <a:rPr lang="en">
                <a:solidFill>
                  <a:srgbClr val="12191B"/>
                </a:solidFill>
                <a:latin typeface="Overpass"/>
                <a:ea typeface="Overpass"/>
                <a:cs typeface="Overpass"/>
                <a:sym typeface="Overpass"/>
              </a:rPr>
            </a:br>
            <a:br>
              <a:rPr lang="en">
                <a:solidFill>
                  <a:srgbClr val="12191B"/>
                </a:solidFill>
                <a:latin typeface="Overpass"/>
                <a:ea typeface="Overpass"/>
                <a:cs typeface="Overpass"/>
                <a:sym typeface="Overpass"/>
              </a:rPr>
            </a:br>
            <a:endParaRPr>
              <a:solidFill>
                <a:srgbClr val="12191B"/>
              </a:solidFill>
              <a:latin typeface="Overpass"/>
              <a:ea typeface="Overpass"/>
              <a:cs typeface="Overpass"/>
              <a:sym typeface="Overpass"/>
            </a:endParaRPr>
          </a:p>
        </p:txBody>
      </p:sp>
      <p:pic>
        <p:nvPicPr>
          <p:cNvPr id="23" name="Google Shape;23;p4"/>
          <p:cNvPicPr preferRelativeResize="0"/>
          <p:nvPr/>
        </p:nvPicPr>
        <p:blipFill>
          <a:blip r:embed="rId3">
            <a:alphaModFix/>
          </a:blip>
          <a:stretch>
            <a:fillRect/>
          </a:stretch>
        </p:blipFill>
        <p:spPr>
          <a:xfrm>
            <a:off x="36675" y="114251"/>
            <a:ext cx="2852675" cy="1536075"/>
          </a:xfrm>
          <a:prstGeom prst="rect">
            <a:avLst/>
          </a:prstGeom>
          <a:noFill/>
          <a:ln>
            <a:noFill/>
          </a:ln>
        </p:spPr>
      </p:pic>
      <p:sp>
        <p:nvSpPr>
          <p:cNvPr id="24" name="Google Shape;24;p4"/>
          <p:cNvSpPr txBox="1"/>
          <p:nvPr>
            <p:ph idx="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39" name="Shape 239"/>
        <p:cNvGrpSpPr/>
        <p:nvPr/>
      </p:nvGrpSpPr>
      <p:grpSpPr>
        <a:xfrm>
          <a:off x="0" y="0"/>
          <a:ext cx="0" cy="0"/>
          <a:chOff x="0" y="0"/>
          <a:chExt cx="0" cy="0"/>
        </a:xfrm>
      </p:grpSpPr>
      <p:sp>
        <p:nvSpPr>
          <p:cNvPr id="240" name="Google Shape;240;p32"/>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41" name="Google Shape;241;p32"/>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2" name="Google Shape;242;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43" name="Shape 243"/>
        <p:cNvGrpSpPr/>
        <p:nvPr/>
      </p:nvGrpSpPr>
      <p:grpSpPr>
        <a:xfrm>
          <a:off x="0" y="0"/>
          <a:ext cx="0" cy="0"/>
          <a:chOff x="0" y="0"/>
          <a:chExt cx="0" cy="0"/>
        </a:xfrm>
      </p:grpSpPr>
      <p:sp>
        <p:nvSpPr>
          <p:cNvPr id="244" name="Google Shape;244;p33"/>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45" name="Google Shape;245;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46" name="Shape 246"/>
        <p:cNvGrpSpPr/>
        <p:nvPr/>
      </p:nvGrpSpPr>
      <p:grpSpPr>
        <a:xfrm>
          <a:off x="0" y="0"/>
          <a:ext cx="0" cy="0"/>
          <a:chOff x="0" y="0"/>
          <a:chExt cx="0" cy="0"/>
        </a:xfrm>
      </p:grpSpPr>
      <p:sp>
        <p:nvSpPr>
          <p:cNvPr id="247" name="Google Shape;247;p3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4"/>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249" name="Google Shape;249;p34"/>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50" name="Google Shape;250;p34"/>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51" name="Google Shape;251;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52" name="Shape 252"/>
        <p:cNvGrpSpPr/>
        <p:nvPr/>
      </p:nvGrpSpPr>
      <p:grpSpPr>
        <a:xfrm>
          <a:off x="0" y="0"/>
          <a:ext cx="0" cy="0"/>
          <a:chOff x="0" y="0"/>
          <a:chExt cx="0" cy="0"/>
        </a:xfrm>
      </p:grpSpPr>
      <p:sp>
        <p:nvSpPr>
          <p:cNvPr id="253" name="Google Shape;253;p35"/>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254" name="Google Shape;254;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55" name="Shape 255"/>
        <p:cNvGrpSpPr/>
        <p:nvPr/>
      </p:nvGrpSpPr>
      <p:grpSpPr>
        <a:xfrm>
          <a:off x="0" y="0"/>
          <a:ext cx="0" cy="0"/>
          <a:chOff x="0" y="0"/>
          <a:chExt cx="0" cy="0"/>
        </a:xfrm>
      </p:grpSpPr>
      <p:sp>
        <p:nvSpPr>
          <p:cNvPr id="256" name="Google Shape;256;p36"/>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57" name="Google Shape;257;p36"/>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258" name="Google Shape;258;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9" name="Shape 259"/>
        <p:cNvGrpSpPr/>
        <p:nvPr/>
      </p:nvGrpSpPr>
      <p:grpSpPr>
        <a:xfrm>
          <a:off x="0" y="0"/>
          <a:ext cx="0" cy="0"/>
          <a:chOff x="0" y="0"/>
          <a:chExt cx="0" cy="0"/>
        </a:xfrm>
      </p:grpSpPr>
      <p:sp>
        <p:nvSpPr>
          <p:cNvPr id="260" name="Google Shape;260;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Speaker Goal">
  <p:cSld name="TITLE_2">
    <p:spTree>
      <p:nvGrpSpPr>
        <p:cNvPr id="25" name="Shape 25"/>
        <p:cNvGrpSpPr/>
        <p:nvPr/>
      </p:nvGrpSpPr>
      <p:grpSpPr>
        <a:xfrm>
          <a:off x="0" y="0"/>
          <a:ext cx="0" cy="0"/>
          <a:chOff x="0" y="0"/>
          <a:chExt cx="0" cy="0"/>
        </a:xfrm>
      </p:grpSpPr>
      <p:pic>
        <p:nvPicPr>
          <p:cNvPr id="26" name="Google Shape;26;p5"/>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8" name="Google Shape;28;p5"/>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29" name="Google Shape;29;p5"/>
          <p:cNvSpPr/>
          <p:nvPr/>
        </p:nvSpPr>
        <p:spPr>
          <a:xfrm>
            <a:off x="378200" y="510650"/>
            <a:ext cx="6618600" cy="3944700"/>
          </a:xfrm>
          <a:prstGeom prst="roundRect">
            <a:avLst>
              <a:gd fmla="val 3384" name="adj"/>
            </a:avLst>
          </a:prstGeom>
          <a:solidFill>
            <a:srgbClr val="FFFFFF"/>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FFFFFF"/>
              </a:solidFill>
              <a:latin typeface="Salesforce Sans"/>
              <a:ea typeface="Salesforce Sans"/>
              <a:cs typeface="Salesforce Sans"/>
              <a:sym typeface="Salesforce Sans"/>
            </a:endParaRPr>
          </a:p>
        </p:txBody>
      </p:sp>
      <p:sp>
        <p:nvSpPr>
          <p:cNvPr id="30" name="Google Shape;30;p5"/>
          <p:cNvSpPr txBox="1"/>
          <p:nvPr>
            <p:ph idx="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1" name="Google Shape;31;p5"/>
          <p:cNvSpPr txBox="1"/>
          <p:nvPr>
            <p:ph type="title"/>
          </p:nvPr>
        </p:nvSpPr>
        <p:spPr>
          <a:xfrm>
            <a:off x="584575" y="694125"/>
            <a:ext cx="6155400" cy="8550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chemeClr val="accent1"/>
              </a:buClr>
              <a:buSzPts val="3000"/>
              <a:buFont typeface="Overpass"/>
              <a:buNone/>
              <a:defRPr b="1" sz="3000">
                <a:latin typeface="Overpass"/>
                <a:ea typeface="Overpass"/>
                <a:cs typeface="Overpass"/>
                <a:sym typeface="Overpass"/>
              </a:defRPr>
            </a:lvl1pPr>
            <a:lvl2pPr lvl="1" rtl="0" algn="l">
              <a:spcBef>
                <a:spcPts val="0"/>
              </a:spcBef>
              <a:spcAft>
                <a:spcPts val="0"/>
              </a:spcAft>
              <a:buClr>
                <a:schemeClr val="accent1"/>
              </a:buClr>
              <a:buSzPts val="1400"/>
              <a:buFont typeface="Poppins"/>
              <a:buNone/>
              <a:defRPr b="1">
                <a:latin typeface="Poppins"/>
                <a:ea typeface="Poppins"/>
                <a:cs typeface="Poppins"/>
                <a:sym typeface="Poppins"/>
              </a:defRPr>
            </a:lvl2pPr>
            <a:lvl3pPr lvl="2" rtl="0" algn="l">
              <a:spcBef>
                <a:spcPts val="0"/>
              </a:spcBef>
              <a:spcAft>
                <a:spcPts val="0"/>
              </a:spcAft>
              <a:buClr>
                <a:schemeClr val="accent1"/>
              </a:buClr>
              <a:buSzPts val="1400"/>
              <a:buFont typeface="Poppins"/>
              <a:buNone/>
              <a:defRPr b="1">
                <a:latin typeface="Poppins"/>
                <a:ea typeface="Poppins"/>
                <a:cs typeface="Poppins"/>
                <a:sym typeface="Poppins"/>
              </a:defRPr>
            </a:lvl3pPr>
            <a:lvl4pPr lvl="3" rtl="0" algn="l">
              <a:spcBef>
                <a:spcPts val="0"/>
              </a:spcBef>
              <a:spcAft>
                <a:spcPts val="0"/>
              </a:spcAft>
              <a:buClr>
                <a:schemeClr val="accent1"/>
              </a:buClr>
              <a:buSzPts val="1400"/>
              <a:buFont typeface="Poppins"/>
              <a:buNone/>
              <a:defRPr b="1">
                <a:latin typeface="Poppins"/>
                <a:ea typeface="Poppins"/>
                <a:cs typeface="Poppins"/>
                <a:sym typeface="Poppins"/>
              </a:defRPr>
            </a:lvl4pPr>
            <a:lvl5pPr lvl="4" rtl="0" algn="l">
              <a:spcBef>
                <a:spcPts val="0"/>
              </a:spcBef>
              <a:spcAft>
                <a:spcPts val="0"/>
              </a:spcAft>
              <a:buClr>
                <a:schemeClr val="accent1"/>
              </a:buClr>
              <a:buSzPts val="1400"/>
              <a:buFont typeface="Poppins"/>
              <a:buNone/>
              <a:defRPr b="1">
                <a:latin typeface="Poppins"/>
                <a:ea typeface="Poppins"/>
                <a:cs typeface="Poppins"/>
                <a:sym typeface="Poppins"/>
              </a:defRPr>
            </a:lvl5pPr>
            <a:lvl6pPr lvl="5" rtl="0" algn="l">
              <a:spcBef>
                <a:spcPts val="0"/>
              </a:spcBef>
              <a:spcAft>
                <a:spcPts val="0"/>
              </a:spcAft>
              <a:buClr>
                <a:schemeClr val="accent1"/>
              </a:buClr>
              <a:buSzPts val="1400"/>
              <a:buFont typeface="Poppins"/>
              <a:buNone/>
              <a:defRPr b="1">
                <a:latin typeface="Poppins"/>
                <a:ea typeface="Poppins"/>
                <a:cs typeface="Poppins"/>
                <a:sym typeface="Poppins"/>
              </a:defRPr>
            </a:lvl6pPr>
            <a:lvl7pPr lvl="6" rtl="0" algn="l">
              <a:spcBef>
                <a:spcPts val="0"/>
              </a:spcBef>
              <a:spcAft>
                <a:spcPts val="0"/>
              </a:spcAft>
              <a:buClr>
                <a:schemeClr val="accent1"/>
              </a:buClr>
              <a:buSzPts val="1400"/>
              <a:buFont typeface="Poppins"/>
              <a:buNone/>
              <a:defRPr b="1">
                <a:latin typeface="Poppins"/>
                <a:ea typeface="Poppins"/>
                <a:cs typeface="Poppins"/>
                <a:sym typeface="Poppins"/>
              </a:defRPr>
            </a:lvl7pPr>
            <a:lvl8pPr lvl="7" rtl="0" algn="l">
              <a:spcBef>
                <a:spcPts val="0"/>
              </a:spcBef>
              <a:spcAft>
                <a:spcPts val="0"/>
              </a:spcAft>
              <a:buClr>
                <a:schemeClr val="accent1"/>
              </a:buClr>
              <a:buSzPts val="1400"/>
              <a:buFont typeface="Poppins"/>
              <a:buNone/>
              <a:defRPr b="1">
                <a:latin typeface="Poppins"/>
                <a:ea typeface="Poppins"/>
                <a:cs typeface="Poppins"/>
                <a:sym typeface="Poppins"/>
              </a:defRPr>
            </a:lvl8pPr>
            <a:lvl9pPr lvl="8" rtl="0" algn="l">
              <a:spcBef>
                <a:spcPts val="0"/>
              </a:spcBef>
              <a:spcAft>
                <a:spcPts val="0"/>
              </a:spcAft>
              <a:buClr>
                <a:schemeClr val="accent1"/>
              </a:buClr>
              <a:buSzPts val="1400"/>
              <a:buFont typeface="Poppins"/>
              <a:buNone/>
              <a:defRPr b="1">
                <a:latin typeface="Poppins"/>
                <a:ea typeface="Poppins"/>
                <a:cs typeface="Poppins"/>
                <a:sym typeface="Poppins"/>
              </a:defRPr>
            </a:lvl9pPr>
          </a:lstStyle>
          <a:p/>
        </p:txBody>
      </p:sp>
      <p:sp>
        <p:nvSpPr>
          <p:cNvPr id="32" name="Google Shape;32;p5"/>
          <p:cNvSpPr txBox="1"/>
          <p:nvPr>
            <p:ph idx="1" type="subTitle"/>
          </p:nvPr>
        </p:nvSpPr>
        <p:spPr>
          <a:xfrm>
            <a:off x="584575" y="1596975"/>
            <a:ext cx="6238800" cy="26580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pic>
        <p:nvPicPr>
          <p:cNvPr id="33" name="Google Shape;33;p5"/>
          <p:cNvPicPr preferRelativeResize="0"/>
          <p:nvPr/>
        </p:nvPicPr>
        <p:blipFill>
          <a:blip r:embed="rId3">
            <a:alphaModFix/>
          </a:blip>
          <a:stretch>
            <a:fillRect/>
          </a:stretch>
        </p:blipFill>
        <p:spPr>
          <a:xfrm>
            <a:off x="7398925" y="233437"/>
            <a:ext cx="1571751" cy="8463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Presentation (Singular)">
  <p:cSld name="TITLE_1">
    <p:spTree>
      <p:nvGrpSpPr>
        <p:cNvPr id="34" name="Shape 34"/>
        <p:cNvGrpSpPr/>
        <p:nvPr/>
      </p:nvGrpSpPr>
      <p:grpSpPr>
        <a:xfrm>
          <a:off x="0" y="0"/>
          <a:ext cx="0" cy="0"/>
          <a:chOff x="0" y="0"/>
          <a:chExt cx="0" cy="0"/>
        </a:xfrm>
      </p:grpSpPr>
      <p:pic>
        <p:nvPicPr>
          <p:cNvPr id="35" name="Google Shape;35;p6"/>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36" name="Google Shape;3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7" name="Google Shape;37;p6"/>
          <p:cNvPicPr preferRelativeResize="0"/>
          <p:nvPr/>
        </p:nvPicPr>
        <p:blipFill>
          <a:blip r:embed="rId3">
            <a:alphaModFix/>
          </a:blip>
          <a:stretch>
            <a:fillRect/>
          </a:stretch>
        </p:blipFill>
        <p:spPr>
          <a:xfrm>
            <a:off x="0" y="88850"/>
            <a:ext cx="2768876" cy="1490925"/>
          </a:xfrm>
          <a:prstGeom prst="rect">
            <a:avLst/>
          </a:prstGeom>
          <a:noFill/>
          <a:ln>
            <a:noFill/>
          </a:ln>
        </p:spPr>
      </p:pic>
      <p:sp>
        <p:nvSpPr>
          <p:cNvPr id="38" name="Google Shape;38;p6"/>
          <p:cNvSpPr/>
          <p:nvPr>
            <p:ph idx="2" type="pic"/>
          </p:nvPr>
        </p:nvSpPr>
        <p:spPr>
          <a:xfrm>
            <a:off x="6345579" y="538981"/>
            <a:ext cx="2096400" cy="2096400"/>
          </a:xfrm>
          <a:prstGeom prst="ellipse">
            <a:avLst/>
          </a:prstGeom>
          <a:noFill/>
          <a:ln>
            <a:noFill/>
          </a:ln>
        </p:spPr>
      </p:sp>
      <p:sp>
        <p:nvSpPr>
          <p:cNvPr id="39" name="Google Shape;39;p6"/>
          <p:cNvSpPr txBox="1"/>
          <p:nvPr/>
        </p:nvSpPr>
        <p:spPr>
          <a:xfrm>
            <a:off x="342375" y="1724700"/>
            <a:ext cx="8598900" cy="707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
                <a:solidFill>
                  <a:srgbClr val="4A0A77"/>
                </a:solidFill>
                <a:latin typeface="Open Sans"/>
                <a:ea typeface="Open Sans"/>
                <a:cs typeface="Open Sans"/>
                <a:sym typeface="Open Sans"/>
              </a:rPr>
              <a:t>Learn. Network. Grow.</a:t>
            </a:r>
            <a:endParaRPr>
              <a:solidFill>
                <a:srgbClr val="4A0A77"/>
              </a:solidFill>
              <a:latin typeface="Open Sans"/>
              <a:ea typeface="Open Sans"/>
              <a:cs typeface="Open Sans"/>
              <a:sym typeface="Open Sans"/>
            </a:endParaRPr>
          </a:p>
          <a:p>
            <a:pPr indent="0" lvl="0" marL="0" rtl="0" algn="l">
              <a:lnSpc>
                <a:spcPct val="90000"/>
              </a:lnSpc>
              <a:spcBef>
                <a:spcPts val="0"/>
              </a:spcBef>
              <a:spcAft>
                <a:spcPts val="0"/>
              </a:spcAft>
              <a:buNone/>
            </a:pPr>
            <a:r>
              <a:rPr b="1" lang="en" sz="2200">
                <a:solidFill>
                  <a:srgbClr val="12191B"/>
                </a:solidFill>
                <a:latin typeface="Caveat"/>
                <a:ea typeface="Caveat"/>
                <a:cs typeface="Caveat"/>
                <a:sym typeface="Caveat"/>
              </a:rPr>
              <a:t>M </a:t>
            </a:r>
            <a:r>
              <a:rPr b="1" lang="en" sz="2200" strike="sngStrike">
                <a:solidFill>
                  <a:srgbClr val="12191B"/>
                </a:solidFill>
                <a:latin typeface="Overpass"/>
                <a:ea typeface="Overpass"/>
                <a:cs typeface="Overpass"/>
                <a:sym typeface="Overpass"/>
              </a:rPr>
              <a:t>P</a:t>
            </a:r>
            <a:r>
              <a:rPr b="1" lang="en" sz="2200">
                <a:solidFill>
                  <a:srgbClr val="12191B"/>
                </a:solidFill>
                <a:latin typeface="Overpass"/>
                <a:ea typeface="Overpass"/>
                <a:cs typeface="Overpass"/>
                <a:sym typeface="Overpass"/>
              </a:rPr>
              <a:t>arDreamin’ 2022</a:t>
            </a:r>
            <a:endParaRPr b="1" sz="4200">
              <a:solidFill>
                <a:srgbClr val="12191B"/>
              </a:solidFill>
              <a:latin typeface="Overpass"/>
              <a:ea typeface="Overpass"/>
              <a:cs typeface="Overpass"/>
              <a:sym typeface="Overpas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Presentation (Multiple)">
  <p:cSld name="TITLE_1_2">
    <p:spTree>
      <p:nvGrpSpPr>
        <p:cNvPr id="40" name="Shape 40"/>
        <p:cNvGrpSpPr/>
        <p:nvPr/>
      </p:nvGrpSpPr>
      <p:grpSpPr>
        <a:xfrm>
          <a:off x="0" y="0"/>
          <a:ext cx="0" cy="0"/>
          <a:chOff x="0" y="0"/>
          <a:chExt cx="0" cy="0"/>
        </a:xfrm>
      </p:grpSpPr>
      <p:pic>
        <p:nvPicPr>
          <p:cNvPr id="41" name="Google Shape;41;p7"/>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42" name="Google Shape;4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3" name="Google Shape;43;p7"/>
          <p:cNvSpPr txBox="1"/>
          <p:nvPr/>
        </p:nvSpPr>
        <p:spPr>
          <a:xfrm>
            <a:off x="342375" y="1724700"/>
            <a:ext cx="8598900" cy="707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
                <a:solidFill>
                  <a:srgbClr val="4A0A77"/>
                </a:solidFill>
                <a:latin typeface="Open Sans"/>
                <a:ea typeface="Open Sans"/>
                <a:cs typeface="Open Sans"/>
                <a:sym typeface="Open Sans"/>
              </a:rPr>
              <a:t>Learn. Network. Grow.</a:t>
            </a:r>
            <a:endParaRPr>
              <a:solidFill>
                <a:srgbClr val="4A0A77"/>
              </a:solidFill>
              <a:latin typeface="Open Sans"/>
              <a:ea typeface="Open Sans"/>
              <a:cs typeface="Open Sans"/>
              <a:sym typeface="Open Sans"/>
            </a:endParaRPr>
          </a:p>
          <a:p>
            <a:pPr indent="0" lvl="0" marL="0" rtl="0" algn="l">
              <a:lnSpc>
                <a:spcPct val="90000"/>
              </a:lnSpc>
              <a:spcBef>
                <a:spcPts val="0"/>
              </a:spcBef>
              <a:spcAft>
                <a:spcPts val="0"/>
              </a:spcAft>
              <a:buNone/>
            </a:pPr>
            <a:r>
              <a:rPr b="1" lang="en" sz="2200">
                <a:solidFill>
                  <a:srgbClr val="12191B"/>
                </a:solidFill>
                <a:latin typeface="Caveat"/>
                <a:ea typeface="Caveat"/>
                <a:cs typeface="Caveat"/>
                <a:sym typeface="Caveat"/>
              </a:rPr>
              <a:t>M </a:t>
            </a:r>
            <a:r>
              <a:rPr b="1" lang="en" sz="2200" strike="sngStrike">
                <a:solidFill>
                  <a:srgbClr val="12191B"/>
                </a:solidFill>
                <a:latin typeface="Overpass"/>
                <a:ea typeface="Overpass"/>
                <a:cs typeface="Overpass"/>
                <a:sym typeface="Overpass"/>
              </a:rPr>
              <a:t>P</a:t>
            </a:r>
            <a:r>
              <a:rPr b="1" lang="en" sz="2200">
                <a:solidFill>
                  <a:srgbClr val="12191B"/>
                </a:solidFill>
                <a:latin typeface="Overpass"/>
                <a:ea typeface="Overpass"/>
                <a:cs typeface="Overpass"/>
                <a:sym typeface="Overpass"/>
              </a:rPr>
              <a:t>arDreamin’ 2022</a:t>
            </a:r>
            <a:endParaRPr b="1" sz="4200">
              <a:solidFill>
                <a:srgbClr val="12191B"/>
              </a:solidFill>
              <a:latin typeface="Overpass"/>
              <a:ea typeface="Overpass"/>
              <a:cs typeface="Overpass"/>
              <a:sym typeface="Overpass"/>
            </a:endParaRPr>
          </a:p>
        </p:txBody>
      </p:sp>
      <p:pic>
        <p:nvPicPr>
          <p:cNvPr id="44" name="Google Shape;44;p7"/>
          <p:cNvPicPr preferRelativeResize="0"/>
          <p:nvPr/>
        </p:nvPicPr>
        <p:blipFill>
          <a:blip r:embed="rId3">
            <a:alphaModFix/>
          </a:blip>
          <a:stretch>
            <a:fillRect/>
          </a:stretch>
        </p:blipFill>
        <p:spPr>
          <a:xfrm>
            <a:off x="0" y="88850"/>
            <a:ext cx="2768876" cy="14909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Branding">
  <p:cSld name="TITLE_1_1">
    <p:bg>
      <p:bgPr>
        <a:solidFill>
          <a:srgbClr val="4A0A77"/>
        </a:solidFill>
      </p:bgPr>
    </p:bg>
    <p:spTree>
      <p:nvGrpSpPr>
        <p:cNvPr id="45" name="Shape 45"/>
        <p:cNvGrpSpPr/>
        <p:nvPr/>
      </p:nvGrpSpPr>
      <p:grpSpPr>
        <a:xfrm>
          <a:off x="0" y="0"/>
          <a:ext cx="0" cy="0"/>
          <a:chOff x="0" y="0"/>
          <a:chExt cx="0" cy="0"/>
        </a:xfrm>
      </p:grpSpPr>
      <p:sp>
        <p:nvSpPr>
          <p:cNvPr id="46" name="Google Shape;46;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8"/>
          <p:cNvSpPr txBox="1"/>
          <p:nvPr/>
        </p:nvSpPr>
        <p:spPr>
          <a:xfrm>
            <a:off x="304800" y="422300"/>
            <a:ext cx="5695800" cy="468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b="1" lang="en" sz="3000">
                <a:solidFill>
                  <a:schemeClr val="lt1"/>
                </a:solidFill>
                <a:latin typeface="Overpass"/>
                <a:ea typeface="Overpass"/>
                <a:cs typeface="Overpass"/>
                <a:sym typeface="Overpass"/>
              </a:rPr>
              <a:t>Branding</a:t>
            </a:r>
            <a:endParaRPr b="1" sz="3000">
              <a:solidFill>
                <a:schemeClr val="lt1"/>
              </a:solidFill>
              <a:latin typeface="Overpass"/>
              <a:ea typeface="Overpass"/>
              <a:cs typeface="Overpass"/>
              <a:sym typeface="Overpass"/>
            </a:endParaRPr>
          </a:p>
        </p:txBody>
      </p:sp>
      <p:pic>
        <p:nvPicPr>
          <p:cNvPr id="48" name="Google Shape;48;p8"/>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49" name="Google Shape;49;p8"/>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8"/>
          <p:cNvSpPr txBox="1"/>
          <p:nvPr/>
        </p:nvSpPr>
        <p:spPr>
          <a:xfrm>
            <a:off x="446825" y="1180900"/>
            <a:ext cx="42177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rgbClr val="FEFEFD"/>
                </a:solidFill>
              </a:rPr>
              <a:t>FONTS</a:t>
            </a:r>
            <a:br>
              <a:rPr lang="en" sz="1200">
                <a:solidFill>
                  <a:srgbClr val="FEFEFD"/>
                </a:solidFill>
              </a:rPr>
            </a:br>
            <a:r>
              <a:rPr lang="en" sz="1200">
                <a:solidFill>
                  <a:srgbClr val="FEFEFD"/>
                </a:solidFill>
              </a:rPr>
              <a:t>Please stick to the following fonts when designing your presentation</a:t>
            </a:r>
            <a:br>
              <a:rPr lang="en" sz="1200">
                <a:solidFill>
                  <a:srgbClr val="FEFEFD"/>
                </a:solidFill>
              </a:rPr>
            </a:br>
            <a:br>
              <a:rPr lang="en" sz="1200">
                <a:solidFill>
                  <a:srgbClr val="FEFEFD"/>
                </a:solidFill>
              </a:rPr>
            </a:br>
            <a:r>
              <a:rPr b="1" lang="en" sz="1200">
                <a:solidFill>
                  <a:srgbClr val="FEFEFD"/>
                </a:solidFill>
              </a:rPr>
              <a:t>Open Sans</a:t>
            </a:r>
            <a:br>
              <a:rPr lang="en" sz="1200">
                <a:solidFill>
                  <a:srgbClr val="FEFEFD"/>
                </a:solidFill>
              </a:rPr>
            </a:br>
            <a:r>
              <a:rPr lang="en" sz="1200">
                <a:solidFill>
                  <a:srgbClr val="FEFEFD"/>
                </a:solidFill>
              </a:rPr>
              <a:t>This font is used in the body and subtitles. For body text select 14px (or as close as possible - adjust as needed); for subtitles select 18px; normal font-weight</a:t>
            </a:r>
            <a:br>
              <a:rPr lang="en" sz="1200">
                <a:solidFill>
                  <a:srgbClr val="FEFEFD"/>
                </a:solidFill>
              </a:rPr>
            </a:br>
            <a:br>
              <a:rPr lang="en" sz="1200">
                <a:solidFill>
                  <a:srgbClr val="FEFEFD"/>
                </a:solidFill>
              </a:rPr>
            </a:br>
            <a:r>
              <a:rPr b="1" lang="en" sz="1200">
                <a:solidFill>
                  <a:srgbClr val="FEFEFD"/>
                </a:solidFill>
              </a:rPr>
              <a:t>Overpass</a:t>
            </a:r>
            <a:br>
              <a:rPr lang="en" sz="1200">
                <a:solidFill>
                  <a:srgbClr val="FEFEFD"/>
                </a:solidFill>
              </a:rPr>
            </a:br>
            <a:r>
              <a:rPr lang="en" sz="1200">
                <a:solidFill>
                  <a:srgbClr val="FEFEFD"/>
                </a:solidFill>
              </a:rPr>
              <a:t>This font is used for headers. For slide headers select 30px; bold font-weight</a:t>
            </a:r>
            <a:br>
              <a:rPr lang="en" sz="1200">
                <a:solidFill>
                  <a:srgbClr val="FEFEFD"/>
                </a:solidFill>
              </a:rPr>
            </a:br>
            <a:br>
              <a:rPr lang="en" sz="1200">
                <a:solidFill>
                  <a:srgbClr val="FEFEFD"/>
                </a:solidFill>
              </a:rPr>
            </a:br>
            <a:r>
              <a:rPr b="1" lang="en" sz="1200">
                <a:solidFill>
                  <a:srgbClr val="FEFEFD"/>
                </a:solidFill>
              </a:rPr>
              <a:t>Arial</a:t>
            </a:r>
            <a:br>
              <a:rPr lang="en" sz="1200">
                <a:solidFill>
                  <a:srgbClr val="FEFEFD"/>
                </a:solidFill>
              </a:rPr>
            </a:br>
            <a:r>
              <a:rPr lang="en" sz="1200">
                <a:solidFill>
                  <a:srgbClr val="FEFEFD"/>
                </a:solidFill>
              </a:rPr>
              <a:t>This font can be used to substitute either font should they not be </a:t>
            </a:r>
            <a:r>
              <a:rPr lang="en" sz="1200">
                <a:solidFill>
                  <a:srgbClr val="FEFEFD"/>
                </a:solidFill>
              </a:rPr>
              <a:t>available</a:t>
            </a:r>
            <a:r>
              <a:rPr lang="en" sz="1200">
                <a:solidFill>
                  <a:srgbClr val="FEFEFD"/>
                </a:solidFill>
              </a:rPr>
              <a:t> to the presenter(s)</a:t>
            </a:r>
            <a:br>
              <a:rPr lang="en" sz="1200">
                <a:solidFill>
                  <a:srgbClr val="FEFEFD"/>
                </a:solidFill>
              </a:rPr>
            </a:br>
            <a:r>
              <a:rPr lang="en" sz="1200">
                <a:solidFill>
                  <a:srgbClr val="FEFEFD"/>
                </a:solidFill>
              </a:rPr>
              <a:t>Please follow attributes listed above</a:t>
            </a:r>
            <a:endParaRPr sz="1200">
              <a:solidFill>
                <a:srgbClr val="FEFEFD"/>
              </a:solidFill>
            </a:endParaRPr>
          </a:p>
        </p:txBody>
      </p:sp>
      <p:sp>
        <p:nvSpPr>
          <p:cNvPr id="51" name="Google Shape;51;p8"/>
          <p:cNvSpPr txBox="1"/>
          <p:nvPr/>
        </p:nvSpPr>
        <p:spPr>
          <a:xfrm>
            <a:off x="4714025" y="1180900"/>
            <a:ext cx="42177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rgbClr val="FEFEFD"/>
                </a:solidFill>
              </a:rPr>
              <a:t>COLORS</a:t>
            </a:r>
            <a:br>
              <a:rPr lang="en" sz="1200">
                <a:solidFill>
                  <a:srgbClr val="FEFEFD"/>
                </a:solidFill>
              </a:rPr>
            </a:br>
            <a:r>
              <a:rPr lang="en" sz="1200">
                <a:solidFill>
                  <a:srgbClr val="FEFEFD"/>
                </a:solidFill>
              </a:rPr>
              <a:t>Please stick to the following colors when designing your presentation</a:t>
            </a:r>
            <a:br>
              <a:rPr lang="en" sz="1200">
                <a:solidFill>
                  <a:srgbClr val="FEFEFD"/>
                </a:solidFill>
              </a:rPr>
            </a:br>
            <a:br>
              <a:rPr lang="en" sz="1200">
                <a:solidFill>
                  <a:srgbClr val="FEFEFD"/>
                </a:solidFill>
              </a:rPr>
            </a:br>
            <a:r>
              <a:rPr lang="en" sz="1200">
                <a:solidFill>
                  <a:srgbClr val="FEFEFD"/>
                </a:solidFill>
              </a:rPr>
              <a:t>HEX Color Codes (</a:t>
            </a:r>
            <a:r>
              <a:rPr i="1" lang="en" sz="1200">
                <a:solidFill>
                  <a:srgbClr val="FEFEFD"/>
                </a:solidFill>
              </a:rPr>
              <a:t>As Displayed in Google Sheets</a:t>
            </a:r>
            <a:r>
              <a:rPr lang="en" sz="1200">
                <a:solidFill>
                  <a:srgbClr val="FEFEFD"/>
                </a:solidFill>
              </a:rPr>
              <a:t>)</a:t>
            </a:r>
            <a:br>
              <a:rPr b="1" lang="en" sz="1200">
                <a:solidFill>
                  <a:srgbClr val="FEFEFD"/>
                </a:solidFill>
              </a:rPr>
            </a:br>
            <a:br>
              <a:rPr b="1" lang="en" sz="1200">
                <a:solidFill>
                  <a:srgbClr val="FEFEFD"/>
                </a:solidFill>
              </a:rPr>
            </a:br>
            <a:r>
              <a:rPr b="1" lang="en" sz="1200">
                <a:solidFill>
                  <a:srgbClr val="FEFEFD"/>
                </a:solidFill>
              </a:rPr>
              <a:t>Dark Purple </a:t>
            </a:r>
            <a:r>
              <a:rPr lang="en" sz="1200">
                <a:solidFill>
                  <a:srgbClr val="FEFEFD"/>
                </a:solidFill>
              </a:rPr>
              <a:t>- #4AOA77FF</a:t>
            </a:r>
            <a:br>
              <a:rPr b="1" lang="en" sz="1200">
                <a:solidFill>
                  <a:srgbClr val="FEFEFD"/>
                </a:solidFill>
              </a:rPr>
            </a:br>
            <a:br>
              <a:rPr b="1" lang="en" sz="1200">
                <a:solidFill>
                  <a:srgbClr val="FEFEFD"/>
                </a:solidFill>
              </a:rPr>
            </a:br>
            <a:r>
              <a:rPr b="1" lang="en" sz="1200">
                <a:solidFill>
                  <a:srgbClr val="FEFEFD"/>
                </a:solidFill>
              </a:rPr>
              <a:t>Violet Purple </a:t>
            </a:r>
            <a:r>
              <a:rPr lang="en" sz="1200">
                <a:solidFill>
                  <a:srgbClr val="FEFEFD"/>
                </a:solidFill>
              </a:rPr>
              <a:t>- #7A27B7FF</a:t>
            </a:r>
            <a:br>
              <a:rPr b="1" lang="en" sz="1200">
                <a:solidFill>
                  <a:srgbClr val="FEFEFD"/>
                </a:solidFill>
              </a:rPr>
            </a:br>
            <a:br>
              <a:rPr b="1" lang="en" sz="1200">
                <a:solidFill>
                  <a:srgbClr val="FEFEFD"/>
                </a:solidFill>
              </a:rPr>
            </a:br>
            <a:r>
              <a:rPr b="1" lang="en" sz="1200">
                <a:solidFill>
                  <a:srgbClr val="FEFEFD"/>
                </a:solidFill>
              </a:rPr>
              <a:t>Teal</a:t>
            </a:r>
            <a:r>
              <a:rPr lang="en" sz="1200">
                <a:solidFill>
                  <a:srgbClr val="FEFEFD"/>
                </a:solidFill>
              </a:rPr>
              <a:t> - #5AC8CFFF</a:t>
            </a:r>
            <a:br>
              <a:rPr b="1" lang="en" sz="1200">
                <a:solidFill>
                  <a:srgbClr val="FEFEFD"/>
                </a:solidFill>
              </a:rPr>
            </a:br>
            <a:br>
              <a:rPr b="1" lang="en" sz="1200">
                <a:solidFill>
                  <a:srgbClr val="FEFEFD"/>
                </a:solidFill>
              </a:rPr>
            </a:br>
            <a:r>
              <a:rPr b="1" lang="en" sz="1200">
                <a:solidFill>
                  <a:srgbClr val="FEFEFD"/>
                </a:solidFill>
              </a:rPr>
              <a:t>Black </a:t>
            </a:r>
            <a:r>
              <a:rPr lang="en" sz="1200">
                <a:solidFill>
                  <a:srgbClr val="FEFEFD"/>
                </a:solidFill>
              </a:rPr>
              <a:t>- #000000</a:t>
            </a:r>
            <a:br>
              <a:rPr b="1" lang="en" sz="1200">
                <a:solidFill>
                  <a:srgbClr val="FEFEFD"/>
                </a:solidFill>
              </a:rPr>
            </a:br>
            <a:br>
              <a:rPr b="1" lang="en" sz="1200">
                <a:solidFill>
                  <a:srgbClr val="FEFEFD"/>
                </a:solidFill>
              </a:rPr>
            </a:br>
            <a:r>
              <a:rPr b="1" lang="en" sz="1200">
                <a:solidFill>
                  <a:srgbClr val="FEFEFD"/>
                </a:solidFill>
              </a:rPr>
              <a:t>Charcoal </a:t>
            </a:r>
            <a:r>
              <a:rPr lang="en" sz="1200">
                <a:solidFill>
                  <a:srgbClr val="FEFEFD"/>
                </a:solidFill>
              </a:rPr>
              <a:t>- #12171A</a:t>
            </a:r>
            <a:br>
              <a:rPr b="1" lang="en" sz="1200">
                <a:solidFill>
                  <a:srgbClr val="FEFEFD"/>
                </a:solidFill>
              </a:rPr>
            </a:br>
            <a:br>
              <a:rPr b="1" lang="en" sz="1200">
                <a:solidFill>
                  <a:srgbClr val="FEFEFD"/>
                </a:solidFill>
              </a:rPr>
            </a:br>
            <a:r>
              <a:rPr b="1" lang="en" sz="1200">
                <a:solidFill>
                  <a:srgbClr val="FEFEFD"/>
                </a:solidFill>
              </a:rPr>
              <a:t>White</a:t>
            </a:r>
            <a:r>
              <a:rPr lang="en" sz="1200">
                <a:solidFill>
                  <a:srgbClr val="FEFEFD"/>
                </a:solidFill>
              </a:rPr>
              <a:t> - #FFFFFF</a:t>
            </a:r>
            <a:endParaRPr sz="1200">
              <a:solidFill>
                <a:srgbClr val="FEFEFD"/>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Standard Slide (Purple)">
  <p:cSld name="TITLE_1_1_7">
    <p:bg>
      <p:bgPr>
        <a:solidFill>
          <a:srgbClr val="4A0A77"/>
        </a:solidFill>
      </p:bgPr>
    </p:bg>
    <p:spTree>
      <p:nvGrpSpPr>
        <p:cNvPr id="52" name="Shape 52"/>
        <p:cNvGrpSpPr/>
        <p:nvPr/>
      </p:nvGrpSpPr>
      <p:grpSpPr>
        <a:xfrm>
          <a:off x="0" y="0"/>
          <a:ext cx="0" cy="0"/>
          <a:chOff x="0" y="0"/>
          <a:chExt cx="0" cy="0"/>
        </a:xfrm>
      </p:grpSpPr>
      <p:sp>
        <p:nvSpPr>
          <p:cNvPr id="53" name="Google Shape;53;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4" name="Google Shape;54;p9"/>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55" name="Google Shape;55;p9"/>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9"/>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EFEFD"/>
              </a:buClr>
              <a:buSzPts val="3000"/>
              <a:buFont typeface="Overpass"/>
              <a:buNone/>
              <a:defRPr b="1" sz="3000">
                <a:solidFill>
                  <a:srgbClr val="FEFEFD"/>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7" name="Google Shape;57;p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FEFEFD"/>
              </a:buClr>
              <a:buSzPts val="1400"/>
              <a:buFont typeface="Open Sans"/>
              <a:buChar char="●"/>
              <a:defRPr sz="1400">
                <a:solidFill>
                  <a:srgbClr val="FEFEFD"/>
                </a:solidFill>
                <a:latin typeface="Open Sans"/>
                <a:ea typeface="Open Sans"/>
                <a:cs typeface="Open Sans"/>
                <a:sym typeface="Open Sans"/>
              </a:defRPr>
            </a:lvl1pPr>
            <a:lvl2pPr indent="-317500" lvl="1" marL="9144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2pPr>
            <a:lvl3pPr indent="-317500" lvl="2" marL="13716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3pPr>
            <a:lvl4pPr indent="-317500" lvl="3" marL="18288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4pPr>
            <a:lvl5pPr indent="-317500" lvl="4" marL="22860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5pPr>
            <a:lvl6pPr indent="-317500" lvl="5" marL="27432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6pPr>
            <a:lvl7pPr indent="-317500" lvl="6" marL="32004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7pPr>
            <a:lvl8pPr indent="-317500" lvl="7" marL="36576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8pPr>
            <a:lvl9pPr indent="-317500" lvl="8" marL="41148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Standard Title (Purple)">
  <p:cSld name="TITLE_1_1_6">
    <p:bg>
      <p:bgPr>
        <a:solidFill>
          <a:srgbClr val="4A0A77"/>
        </a:solidFill>
      </p:bgPr>
    </p:bg>
    <p:spTree>
      <p:nvGrpSpPr>
        <p:cNvPr id="58" name="Shape 58"/>
        <p:cNvGrpSpPr/>
        <p:nvPr/>
      </p:nvGrpSpPr>
      <p:grpSpPr>
        <a:xfrm>
          <a:off x="0" y="0"/>
          <a:ext cx="0" cy="0"/>
          <a:chOff x="0" y="0"/>
          <a:chExt cx="0" cy="0"/>
        </a:xfrm>
      </p:grpSpPr>
      <p:sp>
        <p:nvSpPr>
          <p:cNvPr id="59" name="Google Shape;59;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10"/>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 name="Google Shape;61;p10"/>
          <p:cNvPicPr preferRelativeResize="0"/>
          <p:nvPr/>
        </p:nvPicPr>
        <p:blipFill>
          <a:blip r:embed="rId2">
            <a:alphaModFix/>
          </a:blip>
          <a:stretch>
            <a:fillRect/>
          </a:stretch>
        </p:blipFill>
        <p:spPr>
          <a:xfrm>
            <a:off x="152400" y="901600"/>
            <a:ext cx="2180027" cy="1173850"/>
          </a:xfrm>
          <a:prstGeom prst="rect">
            <a:avLst/>
          </a:prstGeom>
          <a:noFill/>
          <a:ln>
            <a:noFill/>
          </a:ln>
        </p:spPr>
      </p:pic>
      <p:sp>
        <p:nvSpPr>
          <p:cNvPr id="62" name="Google Shape;62;p10"/>
          <p:cNvSpPr txBox="1"/>
          <p:nvPr>
            <p:ph type="title"/>
          </p:nvPr>
        </p:nvSpPr>
        <p:spPr>
          <a:xfrm>
            <a:off x="298475" y="2138375"/>
            <a:ext cx="7864500" cy="1818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EFEFD"/>
              </a:buClr>
              <a:buSzPts val="6000"/>
              <a:buFont typeface="Overpass"/>
              <a:buNone/>
              <a:defRPr b="1" sz="6000">
                <a:solidFill>
                  <a:srgbClr val="FEFEFD"/>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7" name="Google Shape;7;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16" name="Shape 216"/>
        <p:cNvGrpSpPr/>
        <p:nvPr/>
      </p:nvGrpSpPr>
      <p:grpSpPr>
        <a:xfrm>
          <a:off x="0" y="0"/>
          <a:ext cx="0" cy="0"/>
          <a:chOff x="0" y="0"/>
          <a:chExt cx="0" cy="0"/>
        </a:xfrm>
      </p:grpSpPr>
      <p:sp>
        <p:nvSpPr>
          <p:cNvPr id="217" name="Google Shape;217;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218" name="Google Shape;218;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219" name="Google Shape;219;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42.jp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4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6.png"/><Relationship Id="rId9" Type="http://schemas.openxmlformats.org/officeDocument/2006/relationships/image" Target="../media/image43.png"/><Relationship Id="rId5" Type="http://schemas.openxmlformats.org/officeDocument/2006/relationships/image" Target="../media/image29.png"/><Relationship Id="rId6" Type="http://schemas.openxmlformats.org/officeDocument/2006/relationships/image" Target="../media/image28.png"/><Relationship Id="rId7" Type="http://schemas.openxmlformats.org/officeDocument/2006/relationships/image" Target="../media/image1.png"/><Relationship Id="rId8" Type="http://schemas.openxmlformats.org/officeDocument/2006/relationships/image" Target="../media/image33.png"/><Relationship Id="rId11" Type="http://schemas.openxmlformats.org/officeDocument/2006/relationships/image" Target="../media/image34.png"/><Relationship Id="rId10" Type="http://schemas.openxmlformats.org/officeDocument/2006/relationships/image" Target="../media/image15.png"/><Relationship Id="rId13" Type="http://schemas.openxmlformats.org/officeDocument/2006/relationships/image" Target="../media/image31.png"/><Relationship Id="rId12" Type="http://schemas.openxmlformats.org/officeDocument/2006/relationships/image" Target="../media/image39.png"/><Relationship Id="rId15" Type="http://schemas.openxmlformats.org/officeDocument/2006/relationships/image" Target="../media/image35.png"/><Relationship Id="rId14" Type="http://schemas.openxmlformats.org/officeDocument/2006/relationships/image" Target="../media/image41.png"/><Relationship Id="rId17" Type="http://schemas.openxmlformats.org/officeDocument/2006/relationships/image" Target="../media/image32.png"/><Relationship Id="rId16" Type="http://schemas.openxmlformats.org/officeDocument/2006/relationships/image" Target="../media/image4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4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46.png"/><Relationship Id="rId4" Type="http://schemas.openxmlformats.org/officeDocument/2006/relationships/image" Target="../media/image45.png"/><Relationship Id="rId5" Type="http://schemas.openxmlformats.org/officeDocument/2006/relationships/image" Target="../media/image5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49.png"/><Relationship Id="rId5" Type="http://schemas.openxmlformats.org/officeDocument/2006/relationships/image" Target="../media/image44.jpg"/><Relationship Id="rId6" Type="http://schemas.openxmlformats.org/officeDocument/2006/relationships/image" Target="../media/image5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38"/>
          <p:cNvPicPr preferRelativeResize="0"/>
          <p:nvPr>
            <p:ph idx="2" type="pic"/>
          </p:nvPr>
        </p:nvPicPr>
        <p:blipFill rotWithShape="1">
          <a:blip r:embed="rId3">
            <a:alphaModFix/>
          </a:blip>
          <a:srcRect b="0" l="69" r="59" t="0"/>
          <a:stretch/>
        </p:blipFill>
        <p:spPr>
          <a:xfrm>
            <a:off x="6345579" y="538981"/>
            <a:ext cx="2096400" cy="2096400"/>
          </a:xfrm>
          <a:prstGeom prst="ellipse">
            <a:avLst/>
          </a:prstGeom>
        </p:spPr>
      </p:pic>
      <p:sp>
        <p:nvSpPr>
          <p:cNvPr id="266" name="Google Shape;266;p38"/>
          <p:cNvSpPr txBox="1"/>
          <p:nvPr/>
        </p:nvSpPr>
        <p:spPr>
          <a:xfrm>
            <a:off x="342375" y="2704775"/>
            <a:ext cx="6223500" cy="44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 sz="3000">
                <a:solidFill>
                  <a:schemeClr val="lt1"/>
                </a:solidFill>
                <a:latin typeface="Overpass"/>
                <a:ea typeface="Overpass"/>
                <a:cs typeface="Overpass"/>
                <a:sym typeface="Overpass"/>
              </a:rPr>
              <a:t>How to deploy data for success, scale and customer experience</a:t>
            </a:r>
            <a:endParaRPr b="1" sz="3000">
              <a:solidFill>
                <a:schemeClr val="lt1"/>
              </a:solidFill>
              <a:latin typeface="Overpass"/>
              <a:ea typeface="Overpass"/>
              <a:cs typeface="Overpass"/>
              <a:sym typeface="Overpass"/>
            </a:endParaRPr>
          </a:p>
        </p:txBody>
      </p:sp>
      <p:sp>
        <p:nvSpPr>
          <p:cNvPr id="267" name="Google Shape;267;p38"/>
          <p:cNvSpPr txBox="1"/>
          <p:nvPr/>
        </p:nvSpPr>
        <p:spPr>
          <a:xfrm>
            <a:off x="342375" y="3948725"/>
            <a:ext cx="4550700" cy="707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 sz="1800">
                <a:solidFill>
                  <a:srgbClr val="12191B"/>
                </a:solidFill>
                <a:latin typeface="Open Sans"/>
                <a:ea typeface="Open Sans"/>
                <a:cs typeface="Open Sans"/>
                <a:sym typeface="Open Sans"/>
              </a:rPr>
              <a:t>Jason Cort</a:t>
            </a:r>
            <a:br>
              <a:rPr lang="en">
                <a:solidFill>
                  <a:srgbClr val="12191B"/>
                </a:solidFill>
                <a:latin typeface="Open Sans"/>
                <a:ea typeface="Open Sans"/>
                <a:cs typeface="Open Sans"/>
                <a:sym typeface="Open Sans"/>
              </a:rPr>
            </a:br>
            <a:r>
              <a:rPr lang="en">
                <a:solidFill>
                  <a:srgbClr val="12191B"/>
                </a:solidFill>
                <a:latin typeface="Open Sans"/>
                <a:ea typeface="Open Sans"/>
                <a:cs typeface="Open Sans"/>
                <a:sym typeface="Open Sans"/>
              </a:rPr>
              <a:t>Co-Founder, HowToSFMC.com</a:t>
            </a:r>
            <a:endParaRPr>
              <a:solidFill>
                <a:srgbClr val="12191B"/>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rgbClr val="12191B"/>
                </a:solidFill>
                <a:latin typeface="Open Sans"/>
                <a:ea typeface="Open Sans"/>
                <a:cs typeface="Open Sans"/>
                <a:sym typeface="Open Sans"/>
              </a:rPr>
              <a:t>CRM Technology Lead, The Co-operative Group</a:t>
            </a:r>
            <a:endParaRPr>
              <a:solidFill>
                <a:srgbClr val="12191B"/>
              </a:solidFill>
              <a:latin typeface="Open Sans"/>
              <a:ea typeface="Open Sans"/>
              <a:cs typeface="Open Sans"/>
              <a:sym typeface="Open Sans"/>
            </a:endParaRPr>
          </a:p>
        </p:txBody>
      </p:sp>
      <p:sp>
        <p:nvSpPr>
          <p:cNvPr id="268" name="Google Shape;268;p38"/>
          <p:cNvSpPr/>
          <p:nvPr/>
        </p:nvSpPr>
        <p:spPr>
          <a:xfrm>
            <a:off x="7978350" y="2106750"/>
            <a:ext cx="549000" cy="549000"/>
          </a:xfrm>
          <a:prstGeom prst="ellipse">
            <a:avLst/>
          </a:prstGeom>
          <a:solidFill>
            <a:srgbClr val="4A0A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9" name="Google Shape;269;p38"/>
          <p:cNvPicPr preferRelativeResize="0"/>
          <p:nvPr/>
        </p:nvPicPr>
        <p:blipFill>
          <a:blip r:embed="rId4">
            <a:alphaModFix/>
          </a:blip>
          <a:stretch>
            <a:fillRect/>
          </a:stretch>
        </p:blipFill>
        <p:spPr>
          <a:xfrm>
            <a:off x="8034224" y="2160451"/>
            <a:ext cx="437260" cy="441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is a Data Model?</a:t>
            </a:r>
            <a:endParaRPr/>
          </a:p>
        </p:txBody>
      </p:sp>
      <p:sp>
        <p:nvSpPr>
          <p:cNvPr id="358" name="Google Shape;358;p47"/>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359" name="Google Shape;359;p47"/>
          <p:cNvPicPr preferRelativeResize="0"/>
          <p:nvPr/>
        </p:nvPicPr>
        <p:blipFill>
          <a:blip r:embed="rId3">
            <a:alphaModFix/>
          </a:blip>
          <a:stretch>
            <a:fillRect/>
          </a:stretch>
        </p:blipFill>
        <p:spPr>
          <a:xfrm>
            <a:off x="4835401" y="1308800"/>
            <a:ext cx="4045201" cy="25256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8"/>
          <p:cNvSpPr txBox="1"/>
          <p:nvPr/>
        </p:nvSpPr>
        <p:spPr>
          <a:xfrm>
            <a:off x="302150" y="2277500"/>
            <a:ext cx="1437300" cy="119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Open Sans"/>
                <a:ea typeface="Open Sans"/>
                <a:cs typeface="Open Sans"/>
                <a:sym typeface="Open Sans"/>
              </a:rPr>
              <a:t>Step 1</a:t>
            </a:r>
            <a:endParaRPr sz="1800">
              <a:solidFill>
                <a:srgbClr val="FFFFFF"/>
              </a:solidFill>
              <a:latin typeface="Open Sans"/>
              <a:ea typeface="Open Sans"/>
              <a:cs typeface="Open Sans"/>
              <a:sym typeface="Open Sans"/>
            </a:endParaRPr>
          </a:p>
        </p:txBody>
      </p:sp>
      <p:sp>
        <p:nvSpPr>
          <p:cNvPr id="365" name="Google Shape;365;p48"/>
          <p:cNvSpPr txBox="1"/>
          <p:nvPr/>
        </p:nvSpPr>
        <p:spPr>
          <a:xfrm>
            <a:off x="2450725" y="2277500"/>
            <a:ext cx="1437300" cy="116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Open Sans"/>
                <a:ea typeface="Open Sans"/>
                <a:cs typeface="Open Sans"/>
                <a:sym typeface="Open Sans"/>
              </a:rPr>
              <a:t>Step 2</a:t>
            </a:r>
            <a:endParaRPr sz="1800">
              <a:solidFill>
                <a:schemeClr val="lt1"/>
              </a:solidFill>
              <a:latin typeface="Open Sans"/>
              <a:ea typeface="Open Sans"/>
              <a:cs typeface="Open Sans"/>
              <a:sym typeface="Open Sans"/>
            </a:endParaRPr>
          </a:p>
        </p:txBody>
      </p:sp>
      <p:sp>
        <p:nvSpPr>
          <p:cNvPr id="366" name="Google Shape;366;p48"/>
          <p:cNvSpPr txBox="1"/>
          <p:nvPr/>
        </p:nvSpPr>
        <p:spPr>
          <a:xfrm>
            <a:off x="4733224" y="2270900"/>
            <a:ext cx="1437300" cy="1173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Open Sans Medium"/>
                <a:ea typeface="Open Sans Medium"/>
                <a:cs typeface="Open Sans Medium"/>
                <a:sym typeface="Open Sans Medium"/>
              </a:rPr>
              <a:t>Step 3</a:t>
            </a:r>
            <a:endParaRPr sz="1800">
              <a:solidFill>
                <a:srgbClr val="FFFFFF"/>
              </a:solidFill>
              <a:latin typeface="Open Sans Medium"/>
              <a:ea typeface="Open Sans Medium"/>
              <a:cs typeface="Open Sans Medium"/>
              <a:sym typeface="Open Sans Medium"/>
            </a:endParaRPr>
          </a:p>
        </p:txBody>
      </p:sp>
      <p:sp>
        <p:nvSpPr>
          <p:cNvPr id="367" name="Google Shape;367;p48"/>
          <p:cNvSpPr txBox="1"/>
          <p:nvPr/>
        </p:nvSpPr>
        <p:spPr>
          <a:xfrm>
            <a:off x="7022075" y="2277500"/>
            <a:ext cx="1437300" cy="1173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Open Sans"/>
                <a:ea typeface="Open Sans"/>
                <a:cs typeface="Open Sans"/>
                <a:sym typeface="Open Sans"/>
              </a:rPr>
              <a:t>Step 4</a:t>
            </a:r>
            <a:endParaRPr sz="1800">
              <a:solidFill>
                <a:srgbClr val="FFFFFF"/>
              </a:solidFill>
              <a:latin typeface="Open Sans"/>
              <a:ea typeface="Open Sans"/>
              <a:cs typeface="Open Sans"/>
              <a:sym typeface="Open Sans"/>
            </a:endParaRPr>
          </a:p>
        </p:txBody>
      </p:sp>
      <p:sp>
        <p:nvSpPr>
          <p:cNvPr id="368" name="Google Shape;368;p48"/>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is effective data modelling?</a:t>
            </a:r>
            <a:endParaRPr/>
          </a:p>
        </p:txBody>
      </p:sp>
      <p:sp>
        <p:nvSpPr>
          <p:cNvPr id="369" name="Google Shape;369;p48"/>
          <p:cNvSpPr txBox="1"/>
          <p:nvPr/>
        </p:nvSpPr>
        <p:spPr>
          <a:xfrm>
            <a:off x="6054555" y="1373195"/>
            <a:ext cx="1881300" cy="644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7A27B7"/>
                </a:solidFill>
                <a:latin typeface="Overpass"/>
                <a:ea typeface="Overpass"/>
                <a:cs typeface="Overpass"/>
                <a:sym typeface="Overpass"/>
              </a:rPr>
              <a:t>Empowers Users</a:t>
            </a:r>
            <a:endParaRPr sz="2000">
              <a:solidFill>
                <a:srgbClr val="7A27B7"/>
              </a:solidFill>
              <a:latin typeface="Overpass"/>
              <a:ea typeface="Overpass"/>
              <a:cs typeface="Overpass"/>
              <a:sym typeface="Overpass"/>
            </a:endParaRPr>
          </a:p>
        </p:txBody>
      </p:sp>
      <p:sp>
        <p:nvSpPr>
          <p:cNvPr id="370" name="Google Shape;370;p48"/>
          <p:cNvSpPr txBox="1"/>
          <p:nvPr/>
        </p:nvSpPr>
        <p:spPr>
          <a:xfrm>
            <a:off x="1218541" y="2778806"/>
            <a:ext cx="1881300" cy="644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7A27B7"/>
                </a:solidFill>
                <a:latin typeface="Overpass"/>
                <a:ea typeface="Overpass"/>
                <a:cs typeface="Overpass"/>
                <a:sym typeface="Overpass"/>
              </a:rPr>
              <a:t>Satisfies Customers</a:t>
            </a:r>
            <a:endParaRPr sz="2000">
              <a:solidFill>
                <a:srgbClr val="7A27B7"/>
              </a:solidFill>
              <a:latin typeface="Overpass"/>
              <a:ea typeface="Overpass"/>
              <a:cs typeface="Overpass"/>
              <a:sym typeface="Overpass"/>
            </a:endParaRPr>
          </a:p>
        </p:txBody>
      </p:sp>
      <p:sp>
        <p:nvSpPr>
          <p:cNvPr id="371" name="Google Shape;371;p48"/>
          <p:cNvSpPr txBox="1"/>
          <p:nvPr/>
        </p:nvSpPr>
        <p:spPr>
          <a:xfrm>
            <a:off x="1218541" y="1373195"/>
            <a:ext cx="1881300" cy="644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7A27B7"/>
                </a:solidFill>
                <a:latin typeface="Overpass"/>
                <a:ea typeface="Overpass"/>
                <a:cs typeface="Overpass"/>
                <a:sym typeface="Overpass"/>
              </a:rPr>
              <a:t>Enhances Processes</a:t>
            </a:r>
            <a:endParaRPr sz="2000">
              <a:solidFill>
                <a:srgbClr val="7A27B7"/>
              </a:solidFill>
              <a:latin typeface="Overpass"/>
              <a:ea typeface="Overpass"/>
              <a:cs typeface="Overpass"/>
              <a:sym typeface="Overpass"/>
            </a:endParaRPr>
          </a:p>
        </p:txBody>
      </p:sp>
      <p:sp>
        <p:nvSpPr>
          <p:cNvPr id="372" name="Google Shape;372;p48"/>
          <p:cNvSpPr txBox="1"/>
          <p:nvPr/>
        </p:nvSpPr>
        <p:spPr>
          <a:xfrm>
            <a:off x="6054555" y="2778806"/>
            <a:ext cx="1881300" cy="644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7A27B7"/>
                </a:solidFill>
                <a:latin typeface="Overpass"/>
                <a:ea typeface="Overpass"/>
                <a:cs typeface="Overpass"/>
                <a:sym typeface="Overpass"/>
              </a:rPr>
              <a:t>Drives Business Value</a:t>
            </a:r>
            <a:endParaRPr sz="2000">
              <a:solidFill>
                <a:srgbClr val="7A27B7"/>
              </a:solidFill>
              <a:latin typeface="Overpass"/>
              <a:ea typeface="Overpass"/>
              <a:cs typeface="Overpass"/>
              <a:sym typeface="Overpass"/>
            </a:endParaRPr>
          </a:p>
        </p:txBody>
      </p:sp>
      <p:grpSp>
        <p:nvGrpSpPr>
          <p:cNvPr id="373" name="Google Shape;373;p48"/>
          <p:cNvGrpSpPr/>
          <p:nvPr/>
        </p:nvGrpSpPr>
        <p:grpSpPr>
          <a:xfrm>
            <a:off x="3259868" y="2670810"/>
            <a:ext cx="752785" cy="752854"/>
            <a:chOff x="4890434" y="4287389"/>
            <a:chExt cx="345997" cy="346029"/>
          </a:xfrm>
        </p:grpSpPr>
        <p:sp>
          <p:nvSpPr>
            <p:cNvPr id="374" name="Google Shape;374;p48"/>
            <p:cNvSpPr/>
            <p:nvPr/>
          </p:nvSpPr>
          <p:spPr>
            <a:xfrm>
              <a:off x="5111349" y="4400695"/>
              <a:ext cx="54998" cy="54998"/>
            </a:xfrm>
            <a:custGeom>
              <a:rect b="b" l="l" r="r" t="t"/>
              <a:pathLst>
                <a:path extrusionOk="0" h="1728" w="1728">
                  <a:moveTo>
                    <a:pt x="858" y="346"/>
                  </a:moveTo>
                  <a:cubicBezTo>
                    <a:pt x="1144" y="346"/>
                    <a:pt x="1382" y="584"/>
                    <a:pt x="1382" y="870"/>
                  </a:cubicBezTo>
                  <a:cubicBezTo>
                    <a:pt x="1382" y="1144"/>
                    <a:pt x="1144" y="1382"/>
                    <a:pt x="858" y="1382"/>
                  </a:cubicBezTo>
                  <a:cubicBezTo>
                    <a:pt x="572" y="1382"/>
                    <a:pt x="346" y="1144"/>
                    <a:pt x="346" y="870"/>
                  </a:cubicBezTo>
                  <a:cubicBezTo>
                    <a:pt x="346" y="584"/>
                    <a:pt x="584" y="346"/>
                    <a:pt x="858" y="346"/>
                  </a:cubicBezTo>
                  <a:close/>
                  <a:moveTo>
                    <a:pt x="858" y="1"/>
                  </a:moveTo>
                  <a:cubicBezTo>
                    <a:pt x="382" y="1"/>
                    <a:pt x="1" y="394"/>
                    <a:pt x="1" y="870"/>
                  </a:cubicBezTo>
                  <a:cubicBezTo>
                    <a:pt x="1" y="1346"/>
                    <a:pt x="382" y="1727"/>
                    <a:pt x="858" y="1727"/>
                  </a:cubicBezTo>
                  <a:cubicBezTo>
                    <a:pt x="1334" y="1727"/>
                    <a:pt x="1727" y="1346"/>
                    <a:pt x="1727" y="870"/>
                  </a:cubicBezTo>
                  <a:cubicBezTo>
                    <a:pt x="1727" y="394"/>
                    <a:pt x="1334" y="1"/>
                    <a:pt x="858" y="1"/>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8"/>
            <p:cNvSpPr/>
            <p:nvPr/>
          </p:nvSpPr>
          <p:spPr>
            <a:xfrm>
              <a:off x="5113640" y="4466642"/>
              <a:ext cx="70498" cy="51179"/>
            </a:xfrm>
            <a:custGeom>
              <a:rect b="b" l="l" r="r" t="t"/>
              <a:pathLst>
                <a:path extrusionOk="0" h="1608" w="2215">
                  <a:moveTo>
                    <a:pt x="786" y="1"/>
                  </a:moveTo>
                  <a:cubicBezTo>
                    <a:pt x="548" y="1"/>
                    <a:pt x="333" y="60"/>
                    <a:pt x="119" y="167"/>
                  </a:cubicBezTo>
                  <a:cubicBezTo>
                    <a:pt x="36" y="203"/>
                    <a:pt x="0" y="310"/>
                    <a:pt x="48" y="405"/>
                  </a:cubicBezTo>
                  <a:cubicBezTo>
                    <a:pt x="73" y="463"/>
                    <a:pt x="132" y="498"/>
                    <a:pt x="198" y="498"/>
                  </a:cubicBezTo>
                  <a:cubicBezTo>
                    <a:pt x="226" y="498"/>
                    <a:pt x="257" y="491"/>
                    <a:pt x="286" y="477"/>
                  </a:cubicBezTo>
                  <a:cubicBezTo>
                    <a:pt x="429" y="382"/>
                    <a:pt x="607" y="346"/>
                    <a:pt x="786" y="346"/>
                  </a:cubicBezTo>
                  <a:cubicBezTo>
                    <a:pt x="1322" y="346"/>
                    <a:pt x="1774" y="727"/>
                    <a:pt x="1857" y="1251"/>
                  </a:cubicBezTo>
                  <a:lnTo>
                    <a:pt x="786" y="1251"/>
                  </a:lnTo>
                  <a:cubicBezTo>
                    <a:pt x="703" y="1251"/>
                    <a:pt x="607" y="1322"/>
                    <a:pt x="607" y="1429"/>
                  </a:cubicBezTo>
                  <a:cubicBezTo>
                    <a:pt x="607" y="1513"/>
                    <a:pt x="679" y="1608"/>
                    <a:pt x="786" y="1608"/>
                  </a:cubicBezTo>
                  <a:lnTo>
                    <a:pt x="2036" y="1608"/>
                  </a:lnTo>
                  <a:cubicBezTo>
                    <a:pt x="2131" y="1608"/>
                    <a:pt x="2215" y="1536"/>
                    <a:pt x="2215" y="1429"/>
                  </a:cubicBezTo>
                  <a:cubicBezTo>
                    <a:pt x="2215" y="643"/>
                    <a:pt x="1572" y="1"/>
                    <a:pt x="786" y="1"/>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8"/>
            <p:cNvSpPr/>
            <p:nvPr/>
          </p:nvSpPr>
          <p:spPr>
            <a:xfrm>
              <a:off x="4943490" y="4467023"/>
              <a:ext cx="70880" cy="51179"/>
            </a:xfrm>
            <a:custGeom>
              <a:rect b="b" l="l" r="r" t="t"/>
              <a:pathLst>
                <a:path extrusionOk="0" h="1608" w="2227">
                  <a:moveTo>
                    <a:pt x="1429" y="0"/>
                  </a:moveTo>
                  <a:cubicBezTo>
                    <a:pt x="643" y="0"/>
                    <a:pt x="0" y="643"/>
                    <a:pt x="0" y="1429"/>
                  </a:cubicBezTo>
                  <a:cubicBezTo>
                    <a:pt x="0" y="1524"/>
                    <a:pt x="84" y="1608"/>
                    <a:pt x="179" y="1608"/>
                  </a:cubicBezTo>
                  <a:lnTo>
                    <a:pt x="1453" y="1608"/>
                  </a:lnTo>
                  <a:cubicBezTo>
                    <a:pt x="1536" y="1608"/>
                    <a:pt x="1631" y="1536"/>
                    <a:pt x="1631" y="1429"/>
                  </a:cubicBezTo>
                  <a:cubicBezTo>
                    <a:pt x="1608" y="1322"/>
                    <a:pt x="1536" y="1251"/>
                    <a:pt x="1453" y="1251"/>
                  </a:cubicBezTo>
                  <a:lnTo>
                    <a:pt x="357" y="1251"/>
                  </a:lnTo>
                  <a:cubicBezTo>
                    <a:pt x="453" y="727"/>
                    <a:pt x="893" y="346"/>
                    <a:pt x="1429" y="346"/>
                  </a:cubicBezTo>
                  <a:cubicBezTo>
                    <a:pt x="1608" y="346"/>
                    <a:pt x="1786" y="393"/>
                    <a:pt x="1941" y="477"/>
                  </a:cubicBezTo>
                  <a:cubicBezTo>
                    <a:pt x="1966" y="491"/>
                    <a:pt x="1994" y="498"/>
                    <a:pt x="2022" y="498"/>
                  </a:cubicBezTo>
                  <a:cubicBezTo>
                    <a:pt x="2084" y="498"/>
                    <a:pt x="2146" y="463"/>
                    <a:pt x="2179" y="405"/>
                  </a:cubicBezTo>
                  <a:cubicBezTo>
                    <a:pt x="2227" y="310"/>
                    <a:pt x="2191" y="215"/>
                    <a:pt x="2108" y="167"/>
                  </a:cubicBezTo>
                  <a:cubicBezTo>
                    <a:pt x="1893" y="60"/>
                    <a:pt x="1667" y="0"/>
                    <a:pt x="1429" y="0"/>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8"/>
            <p:cNvSpPr/>
            <p:nvPr/>
          </p:nvSpPr>
          <p:spPr>
            <a:xfrm>
              <a:off x="4961282" y="4400695"/>
              <a:ext cx="54616" cy="54998"/>
            </a:xfrm>
            <a:custGeom>
              <a:rect b="b" l="l" r="r" t="t"/>
              <a:pathLst>
                <a:path extrusionOk="0" h="1728" w="1716">
                  <a:moveTo>
                    <a:pt x="858" y="346"/>
                  </a:moveTo>
                  <a:cubicBezTo>
                    <a:pt x="1144" y="346"/>
                    <a:pt x="1382" y="584"/>
                    <a:pt x="1382" y="870"/>
                  </a:cubicBezTo>
                  <a:cubicBezTo>
                    <a:pt x="1382" y="1144"/>
                    <a:pt x="1144" y="1382"/>
                    <a:pt x="858" y="1382"/>
                  </a:cubicBezTo>
                  <a:cubicBezTo>
                    <a:pt x="572" y="1382"/>
                    <a:pt x="334" y="1144"/>
                    <a:pt x="334" y="870"/>
                  </a:cubicBezTo>
                  <a:cubicBezTo>
                    <a:pt x="358" y="584"/>
                    <a:pt x="572" y="346"/>
                    <a:pt x="858" y="346"/>
                  </a:cubicBezTo>
                  <a:close/>
                  <a:moveTo>
                    <a:pt x="858" y="1"/>
                  </a:moveTo>
                  <a:cubicBezTo>
                    <a:pt x="382" y="1"/>
                    <a:pt x="1" y="394"/>
                    <a:pt x="1" y="870"/>
                  </a:cubicBezTo>
                  <a:cubicBezTo>
                    <a:pt x="1" y="1346"/>
                    <a:pt x="382" y="1727"/>
                    <a:pt x="858" y="1727"/>
                  </a:cubicBezTo>
                  <a:cubicBezTo>
                    <a:pt x="1334" y="1727"/>
                    <a:pt x="1715" y="1346"/>
                    <a:pt x="1715" y="870"/>
                  </a:cubicBezTo>
                  <a:cubicBezTo>
                    <a:pt x="1715" y="394"/>
                    <a:pt x="1334" y="1"/>
                    <a:pt x="858" y="1"/>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8"/>
            <p:cNvSpPr/>
            <p:nvPr/>
          </p:nvSpPr>
          <p:spPr>
            <a:xfrm>
              <a:off x="5028374" y="4386691"/>
              <a:ext cx="71262" cy="70880"/>
            </a:xfrm>
            <a:custGeom>
              <a:rect b="b" l="l" r="r" t="t"/>
              <a:pathLst>
                <a:path extrusionOk="0" h="2227" w="2239">
                  <a:moveTo>
                    <a:pt x="1119" y="358"/>
                  </a:moveTo>
                  <a:cubicBezTo>
                    <a:pt x="1536" y="358"/>
                    <a:pt x="1893" y="691"/>
                    <a:pt x="1893" y="1131"/>
                  </a:cubicBezTo>
                  <a:cubicBezTo>
                    <a:pt x="1893" y="1548"/>
                    <a:pt x="1548" y="1905"/>
                    <a:pt x="1119" y="1905"/>
                  </a:cubicBezTo>
                  <a:cubicBezTo>
                    <a:pt x="703" y="1905"/>
                    <a:pt x="345" y="1560"/>
                    <a:pt x="345" y="1131"/>
                  </a:cubicBezTo>
                  <a:cubicBezTo>
                    <a:pt x="345" y="691"/>
                    <a:pt x="679" y="358"/>
                    <a:pt x="1119" y="358"/>
                  </a:cubicBezTo>
                  <a:close/>
                  <a:moveTo>
                    <a:pt x="1119" y="0"/>
                  </a:moveTo>
                  <a:cubicBezTo>
                    <a:pt x="512" y="0"/>
                    <a:pt x="0" y="500"/>
                    <a:pt x="0" y="1108"/>
                  </a:cubicBezTo>
                  <a:cubicBezTo>
                    <a:pt x="0" y="1739"/>
                    <a:pt x="512" y="2227"/>
                    <a:pt x="1119" y="2227"/>
                  </a:cubicBezTo>
                  <a:cubicBezTo>
                    <a:pt x="1727" y="2227"/>
                    <a:pt x="2239" y="1727"/>
                    <a:pt x="2239" y="1108"/>
                  </a:cubicBezTo>
                  <a:cubicBezTo>
                    <a:pt x="2239" y="500"/>
                    <a:pt x="1727" y="0"/>
                    <a:pt x="1119" y="0"/>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8"/>
            <p:cNvSpPr/>
            <p:nvPr/>
          </p:nvSpPr>
          <p:spPr>
            <a:xfrm>
              <a:off x="5004122" y="4468901"/>
              <a:ext cx="120149" cy="65596"/>
            </a:xfrm>
            <a:custGeom>
              <a:rect b="b" l="l" r="r" t="t"/>
              <a:pathLst>
                <a:path extrusionOk="0" h="2061" w="3775">
                  <a:moveTo>
                    <a:pt x="1881" y="346"/>
                  </a:moveTo>
                  <a:cubicBezTo>
                    <a:pt x="2667" y="346"/>
                    <a:pt x="3322" y="942"/>
                    <a:pt x="3393" y="1704"/>
                  </a:cubicBezTo>
                  <a:lnTo>
                    <a:pt x="357" y="1704"/>
                  </a:lnTo>
                  <a:cubicBezTo>
                    <a:pt x="453" y="942"/>
                    <a:pt x="1096" y="346"/>
                    <a:pt x="1881" y="346"/>
                  </a:cubicBezTo>
                  <a:close/>
                  <a:moveTo>
                    <a:pt x="1881" y="1"/>
                  </a:moveTo>
                  <a:cubicBezTo>
                    <a:pt x="834" y="1"/>
                    <a:pt x="0" y="846"/>
                    <a:pt x="0" y="1882"/>
                  </a:cubicBezTo>
                  <a:cubicBezTo>
                    <a:pt x="0" y="1966"/>
                    <a:pt x="84" y="2061"/>
                    <a:pt x="179" y="2061"/>
                  </a:cubicBezTo>
                  <a:lnTo>
                    <a:pt x="3596" y="2061"/>
                  </a:lnTo>
                  <a:cubicBezTo>
                    <a:pt x="3679" y="2061"/>
                    <a:pt x="3774" y="1977"/>
                    <a:pt x="3774" y="1882"/>
                  </a:cubicBezTo>
                  <a:cubicBezTo>
                    <a:pt x="3751" y="834"/>
                    <a:pt x="2905" y="1"/>
                    <a:pt x="1881" y="1"/>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8"/>
            <p:cNvSpPr/>
            <p:nvPr/>
          </p:nvSpPr>
          <p:spPr>
            <a:xfrm>
              <a:off x="4890434" y="4287389"/>
              <a:ext cx="345997" cy="346029"/>
            </a:xfrm>
            <a:custGeom>
              <a:rect b="b" l="l" r="r" t="t"/>
              <a:pathLst>
                <a:path extrusionOk="0" h="10872" w="10871">
                  <a:moveTo>
                    <a:pt x="5608" y="953"/>
                  </a:moveTo>
                  <a:cubicBezTo>
                    <a:pt x="7954" y="1049"/>
                    <a:pt x="9823" y="2918"/>
                    <a:pt x="9918" y="5252"/>
                  </a:cubicBezTo>
                  <a:lnTo>
                    <a:pt x="9502" y="5252"/>
                  </a:lnTo>
                  <a:cubicBezTo>
                    <a:pt x="9406" y="5252"/>
                    <a:pt x="9323" y="5335"/>
                    <a:pt x="9323" y="5442"/>
                  </a:cubicBezTo>
                  <a:cubicBezTo>
                    <a:pt x="9323" y="5525"/>
                    <a:pt x="9394" y="5621"/>
                    <a:pt x="9502" y="5621"/>
                  </a:cubicBezTo>
                  <a:lnTo>
                    <a:pt x="9918" y="5621"/>
                  </a:lnTo>
                  <a:cubicBezTo>
                    <a:pt x="9847" y="7954"/>
                    <a:pt x="7954" y="9824"/>
                    <a:pt x="5608" y="9919"/>
                  </a:cubicBezTo>
                  <a:lnTo>
                    <a:pt x="5608" y="9502"/>
                  </a:lnTo>
                  <a:cubicBezTo>
                    <a:pt x="5608" y="9407"/>
                    <a:pt x="5537" y="9323"/>
                    <a:pt x="5430" y="9323"/>
                  </a:cubicBezTo>
                  <a:cubicBezTo>
                    <a:pt x="5346" y="9323"/>
                    <a:pt x="5251" y="9395"/>
                    <a:pt x="5251" y="9502"/>
                  </a:cubicBezTo>
                  <a:lnTo>
                    <a:pt x="5251" y="9919"/>
                  </a:lnTo>
                  <a:cubicBezTo>
                    <a:pt x="2917" y="9824"/>
                    <a:pt x="1048" y="7954"/>
                    <a:pt x="953" y="5621"/>
                  </a:cubicBezTo>
                  <a:lnTo>
                    <a:pt x="1370" y="5621"/>
                  </a:lnTo>
                  <a:cubicBezTo>
                    <a:pt x="1465" y="5621"/>
                    <a:pt x="1548" y="5537"/>
                    <a:pt x="1548" y="5442"/>
                  </a:cubicBezTo>
                  <a:cubicBezTo>
                    <a:pt x="1548" y="5347"/>
                    <a:pt x="1477" y="5252"/>
                    <a:pt x="1370" y="5252"/>
                  </a:cubicBezTo>
                  <a:lnTo>
                    <a:pt x="953" y="5252"/>
                  </a:lnTo>
                  <a:cubicBezTo>
                    <a:pt x="1048" y="2918"/>
                    <a:pt x="2917" y="1049"/>
                    <a:pt x="5251" y="953"/>
                  </a:cubicBezTo>
                  <a:lnTo>
                    <a:pt x="5251" y="1370"/>
                  </a:lnTo>
                  <a:cubicBezTo>
                    <a:pt x="5251" y="1465"/>
                    <a:pt x="5334" y="1549"/>
                    <a:pt x="5430" y="1549"/>
                  </a:cubicBezTo>
                  <a:cubicBezTo>
                    <a:pt x="5525" y="1549"/>
                    <a:pt x="5608" y="1477"/>
                    <a:pt x="5608" y="1370"/>
                  </a:cubicBezTo>
                  <a:lnTo>
                    <a:pt x="5608" y="953"/>
                  </a:lnTo>
                  <a:close/>
                  <a:moveTo>
                    <a:pt x="5441" y="1"/>
                  </a:moveTo>
                  <a:cubicBezTo>
                    <a:pt x="5346" y="1"/>
                    <a:pt x="5263" y="84"/>
                    <a:pt x="5263" y="179"/>
                  </a:cubicBezTo>
                  <a:lnTo>
                    <a:pt x="5263" y="596"/>
                  </a:lnTo>
                  <a:cubicBezTo>
                    <a:pt x="2727" y="691"/>
                    <a:pt x="691" y="2727"/>
                    <a:pt x="596" y="5263"/>
                  </a:cubicBezTo>
                  <a:lnTo>
                    <a:pt x="179" y="5263"/>
                  </a:lnTo>
                  <a:cubicBezTo>
                    <a:pt x="96" y="5263"/>
                    <a:pt x="0" y="5335"/>
                    <a:pt x="0" y="5442"/>
                  </a:cubicBezTo>
                  <a:cubicBezTo>
                    <a:pt x="0" y="5525"/>
                    <a:pt x="84" y="5621"/>
                    <a:pt x="179" y="5621"/>
                  </a:cubicBezTo>
                  <a:lnTo>
                    <a:pt x="596" y="5621"/>
                  </a:lnTo>
                  <a:cubicBezTo>
                    <a:pt x="691" y="8145"/>
                    <a:pt x="2727" y="10181"/>
                    <a:pt x="5263" y="10276"/>
                  </a:cubicBezTo>
                  <a:lnTo>
                    <a:pt x="5263" y="10693"/>
                  </a:lnTo>
                  <a:cubicBezTo>
                    <a:pt x="5263" y="10776"/>
                    <a:pt x="5334" y="10871"/>
                    <a:pt x="5441" y="10871"/>
                  </a:cubicBezTo>
                  <a:cubicBezTo>
                    <a:pt x="5525" y="10871"/>
                    <a:pt x="5620" y="10800"/>
                    <a:pt x="5620" y="10693"/>
                  </a:cubicBezTo>
                  <a:lnTo>
                    <a:pt x="5620" y="10276"/>
                  </a:lnTo>
                  <a:cubicBezTo>
                    <a:pt x="8144" y="10181"/>
                    <a:pt x="10180" y="8145"/>
                    <a:pt x="10275" y="5621"/>
                  </a:cubicBezTo>
                  <a:lnTo>
                    <a:pt x="10692" y="5621"/>
                  </a:lnTo>
                  <a:cubicBezTo>
                    <a:pt x="10775" y="5621"/>
                    <a:pt x="10871" y="5537"/>
                    <a:pt x="10871" y="5442"/>
                  </a:cubicBezTo>
                  <a:cubicBezTo>
                    <a:pt x="10871" y="5347"/>
                    <a:pt x="10799" y="5263"/>
                    <a:pt x="10692" y="5263"/>
                  </a:cubicBezTo>
                  <a:lnTo>
                    <a:pt x="10275" y="5263"/>
                  </a:lnTo>
                  <a:cubicBezTo>
                    <a:pt x="10180" y="2727"/>
                    <a:pt x="8144" y="691"/>
                    <a:pt x="5620" y="596"/>
                  </a:cubicBezTo>
                  <a:lnTo>
                    <a:pt x="5620" y="179"/>
                  </a:lnTo>
                  <a:cubicBezTo>
                    <a:pt x="5620" y="96"/>
                    <a:pt x="5537" y="1"/>
                    <a:pt x="5441" y="1"/>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1" name="Google Shape;381;p48"/>
          <p:cNvGrpSpPr/>
          <p:nvPr/>
        </p:nvGrpSpPr>
        <p:grpSpPr>
          <a:xfrm>
            <a:off x="5212246" y="1373201"/>
            <a:ext cx="842298" cy="755465"/>
            <a:chOff x="5778676" y="3826972"/>
            <a:chExt cx="349052" cy="313055"/>
          </a:xfrm>
        </p:grpSpPr>
        <p:sp>
          <p:nvSpPr>
            <p:cNvPr id="382" name="Google Shape;382;p48"/>
            <p:cNvSpPr/>
            <p:nvPr/>
          </p:nvSpPr>
          <p:spPr>
            <a:xfrm>
              <a:off x="5923045" y="3890659"/>
              <a:ext cx="27690" cy="48155"/>
            </a:xfrm>
            <a:custGeom>
              <a:rect b="b" l="l" r="r" t="t"/>
              <a:pathLst>
                <a:path extrusionOk="0" h="1513" w="870">
                  <a:moveTo>
                    <a:pt x="406" y="286"/>
                  </a:moveTo>
                  <a:lnTo>
                    <a:pt x="406" y="560"/>
                  </a:lnTo>
                  <a:cubicBezTo>
                    <a:pt x="299" y="524"/>
                    <a:pt x="251" y="488"/>
                    <a:pt x="251" y="417"/>
                  </a:cubicBezTo>
                  <a:cubicBezTo>
                    <a:pt x="251" y="345"/>
                    <a:pt x="334" y="298"/>
                    <a:pt x="406" y="286"/>
                  </a:cubicBezTo>
                  <a:close/>
                  <a:moveTo>
                    <a:pt x="513" y="845"/>
                  </a:moveTo>
                  <a:cubicBezTo>
                    <a:pt x="632" y="893"/>
                    <a:pt x="644" y="953"/>
                    <a:pt x="644" y="1012"/>
                  </a:cubicBezTo>
                  <a:cubicBezTo>
                    <a:pt x="644" y="1119"/>
                    <a:pt x="584" y="1155"/>
                    <a:pt x="513" y="1179"/>
                  </a:cubicBezTo>
                  <a:lnTo>
                    <a:pt x="513" y="845"/>
                  </a:lnTo>
                  <a:close/>
                  <a:moveTo>
                    <a:pt x="465" y="0"/>
                  </a:moveTo>
                  <a:cubicBezTo>
                    <a:pt x="441" y="0"/>
                    <a:pt x="406" y="12"/>
                    <a:pt x="406" y="48"/>
                  </a:cubicBezTo>
                  <a:lnTo>
                    <a:pt x="406" y="83"/>
                  </a:lnTo>
                  <a:cubicBezTo>
                    <a:pt x="179" y="119"/>
                    <a:pt x="48" y="238"/>
                    <a:pt x="48" y="441"/>
                  </a:cubicBezTo>
                  <a:cubicBezTo>
                    <a:pt x="48" y="667"/>
                    <a:pt x="215" y="738"/>
                    <a:pt x="406" y="810"/>
                  </a:cubicBezTo>
                  <a:lnTo>
                    <a:pt x="406" y="1191"/>
                  </a:lnTo>
                  <a:cubicBezTo>
                    <a:pt x="299" y="1167"/>
                    <a:pt x="251" y="1143"/>
                    <a:pt x="168" y="1072"/>
                  </a:cubicBezTo>
                  <a:cubicBezTo>
                    <a:pt x="149" y="1058"/>
                    <a:pt x="132" y="1051"/>
                    <a:pt x="116" y="1051"/>
                  </a:cubicBezTo>
                  <a:cubicBezTo>
                    <a:pt x="92" y="1051"/>
                    <a:pt x="70" y="1067"/>
                    <a:pt x="48" y="1095"/>
                  </a:cubicBezTo>
                  <a:cubicBezTo>
                    <a:pt x="1" y="1155"/>
                    <a:pt x="1" y="1215"/>
                    <a:pt x="48" y="1262"/>
                  </a:cubicBezTo>
                  <a:cubicBezTo>
                    <a:pt x="120" y="1357"/>
                    <a:pt x="275" y="1417"/>
                    <a:pt x="406" y="1417"/>
                  </a:cubicBezTo>
                  <a:lnTo>
                    <a:pt x="406" y="1476"/>
                  </a:lnTo>
                  <a:cubicBezTo>
                    <a:pt x="406" y="1500"/>
                    <a:pt x="441" y="1512"/>
                    <a:pt x="465" y="1512"/>
                  </a:cubicBezTo>
                  <a:cubicBezTo>
                    <a:pt x="501" y="1512"/>
                    <a:pt x="525" y="1500"/>
                    <a:pt x="525" y="1476"/>
                  </a:cubicBezTo>
                  <a:lnTo>
                    <a:pt x="525" y="1417"/>
                  </a:lnTo>
                  <a:cubicBezTo>
                    <a:pt x="715" y="1381"/>
                    <a:pt x="870" y="1262"/>
                    <a:pt x="870" y="1024"/>
                  </a:cubicBezTo>
                  <a:cubicBezTo>
                    <a:pt x="870" y="774"/>
                    <a:pt x="739" y="679"/>
                    <a:pt x="525" y="607"/>
                  </a:cubicBezTo>
                  <a:lnTo>
                    <a:pt x="525" y="286"/>
                  </a:lnTo>
                  <a:cubicBezTo>
                    <a:pt x="572" y="286"/>
                    <a:pt x="596" y="298"/>
                    <a:pt x="656" y="322"/>
                  </a:cubicBezTo>
                  <a:cubicBezTo>
                    <a:pt x="682" y="335"/>
                    <a:pt x="713" y="352"/>
                    <a:pt x="745" y="352"/>
                  </a:cubicBezTo>
                  <a:cubicBezTo>
                    <a:pt x="770" y="352"/>
                    <a:pt x="796" y="341"/>
                    <a:pt x="822" y="310"/>
                  </a:cubicBezTo>
                  <a:cubicBezTo>
                    <a:pt x="858" y="262"/>
                    <a:pt x="870" y="202"/>
                    <a:pt x="810" y="155"/>
                  </a:cubicBezTo>
                  <a:cubicBezTo>
                    <a:pt x="739" y="107"/>
                    <a:pt x="620" y="83"/>
                    <a:pt x="525" y="83"/>
                  </a:cubicBezTo>
                  <a:lnTo>
                    <a:pt x="525" y="48"/>
                  </a:lnTo>
                  <a:cubicBezTo>
                    <a:pt x="525" y="12"/>
                    <a:pt x="501" y="0"/>
                    <a:pt x="465" y="0"/>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48"/>
            <p:cNvSpPr/>
            <p:nvPr/>
          </p:nvSpPr>
          <p:spPr>
            <a:xfrm>
              <a:off x="5976866" y="3843268"/>
              <a:ext cx="80364" cy="80364"/>
            </a:xfrm>
            <a:custGeom>
              <a:rect b="b" l="l" r="r" t="t"/>
              <a:pathLst>
                <a:path extrusionOk="0" h="2525" w="2525">
                  <a:moveTo>
                    <a:pt x="1263" y="310"/>
                  </a:moveTo>
                  <a:cubicBezTo>
                    <a:pt x="1786" y="310"/>
                    <a:pt x="2215" y="739"/>
                    <a:pt x="2215" y="1263"/>
                  </a:cubicBezTo>
                  <a:cubicBezTo>
                    <a:pt x="2215" y="1787"/>
                    <a:pt x="1798" y="2215"/>
                    <a:pt x="1263" y="2215"/>
                  </a:cubicBezTo>
                  <a:cubicBezTo>
                    <a:pt x="739" y="2215"/>
                    <a:pt x="310" y="1787"/>
                    <a:pt x="310" y="1263"/>
                  </a:cubicBezTo>
                  <a:cubicBezTo>
                    <a:pt x="310" y="739"/>
                    <a:pt x="739" y="310"/>
                    <a:pt x="1263" y="310"/>
                  </a:cubicBezTo>
                  <a:close/>
                  <a:moveTo>
                    <a:pt x="1263" y="1"/>
                  </a:moveTo>
                  <a:cubicBezTo>
                    <a:pt x="560" y="1"/>
                    <a:pt x="1" y="560"/>
                    <a:pt x="1" y="1263"/>
                  </a:cubicBezTo>
                  <a:cubicBezTo>
                    <a:pt x="1" y="1965"/>
                    <a:pt x="560" y="2525"/>
                    <a:pt x="1263" y="2525"/>
                  </a:cubicBezTo>
                  <a:cubicBezTo>
                    <a:pt x="1965" y="2525"/>
                    <a:pt x="2525" y="1965"/>
                    <a:pt x="2525" y="1263"/>
                  </a:cubicBezTo>
                  <a:cubicBezTo>
                    <a:pt x="2525" y="560"/>
                    <a:pt x="1965" y="1"/>
                    <a:pt x="1263" y="1"/>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8"/>
            <p:cNvSpPr/>
            <p:nvPr/>
          </p:nvSpPr>
          <p:spPr>
            <a:xfrm>
              <a:off x="5879473" y="3826972"/>
              <a:ext cx="193288" cy="144051"/>
            </a:xfrm>
            <a:custGeom>
              <a:rect b="b" l="l" r="r" t="t"/>
              <a:pathLst>
                <a:path extrusionOk="0" h="4526" w="6073">
                  <a:moveTo>
                    <a:pt x="1798" y="1775"/>
                  </a:moveTo>
                  <a:cubicBezTo>
                    <a:pt x="2132" y="1775"/>
                    <a:pt x="2430" y="1942"/>
                    <a:pt x="2596" y="2192"/>
                  </a:cubicBezTo>
                  <a:cubicBezTo>
                    <a:pt x="2620" y="2346"/>
                    <a:pt x="2680" y="2477"/>
                    <a:pt x="2739" y="2608"/>
                  </a:cubicBezTo>
                  <a:cubicBezTo>
                    <a:pt x="2739" y="2656"/>
                    <a:pt x="2751" y="2704"/>
                    <a:pt x="2751" y="2727"/>
                  </a:cubicBezTo>
                  <a:cubicBezTo>
                    <a:pt x="2751" y="3251"/>
                    <a:pt x="2322" y="3680"/>
                    <a:pt x="1798" y="3680"/>
                  </a:cubicBezTo>
                  <a:cubicBezTo>
                    <a:pt x="1287" y="3680"/>
                    <a:pt x="846" y="3251"/>
                    <a:pt x="846" y="2727"/>
                  </a:cubicBezTo>
                  <a:cubicBezTo>
                    <a:pt x="846" y="2203"/>
                    <a:pt x="1287" y="1775"/>
                    <a:pt x="1798" y="1775"/>
                  </a:cubicBezTo>
                  <a:close/>
                  <a:moveTo>
                    <a:pt x="1810" y="1251"/>
                  </a:moveTo>
                  <a:cubicBezTo>
                    <a:pt x="2072" y="1251"/>
                    <a:pt x="2334" y="1334"/>
                    <a:pt x="2560" y="1465"/>
                  </a:cubicBezTo>
                  <a:cubicBezTo>
                    <a:pt x="2549" y="1537"/>
                    <a:pt x="2549" y="1632"/>
                    <a:pt x="2537" y="1692"/>
                  </a:cubicBezTo>
                  <a:cubicBezTo>
                    <a:pt x="2322" y="1537"/>
                    <a:pt x="2072" y="1453"/>
                    <a:pt x="1787" y="1453"/>
                  </a:cubicBezTo>
                  <a:cubicBezTo>
                    <a:pt x="1084" y="1453"/>
                    <a:pt x="525" y="2013"/>
                    <a:pt x="525" y="2715"/>
                  </a:cubicBezTo>
                  <a:cubicBezTo>
                    <a:pt x="525" y="3418"/>
                    <a:pt x="1084" y="3978"/>
                    <a:pt x="1787" y="3978"/>
                  </a:cubicBezTo>
                  <a:cubicBezTo>
                    <a:pt x="2382" y="3978"/>
                    <a:pt x="2894" y="3561"/>
                    <a:pt x="3025" y="3001"/>
                  </a:cubicBezTo>
                  <a:lnTo>
                    <a:pt x="3192" y="3156"/>
                  </a:lnTo>
                  <a:cubicBezTo>
                    <a:pt x="3025" y="3775"/>
                    <a:pt x="2465" y="4204"/>
                    <a:pt x="1810" y="4204"/>
                  </a:cubicBezTo>
                  <a:cubicBezTo>
                    <a:pt x="1001" y="4204"/>
                    <a:pt x="334" y="3549"/>
                    <a:pt x="334" y="2727"/>
                  </a:cubicBezTo>
                  <a:cubicBezTo>
                    <a:pt x="334" y="1906"/>
                    <a:pt x="989" y="1251"/>
                    <a:pt x="1810" y="1251"/>
                  </a:cubicBezTo>
                  <a:close/>
                  <a:moveTo>
                    <a:pt x="4299" y="1"/>
                  </a:moveTo>
                  <a:cubicBezTo>
                    <a:pt x="3549" y="1"/>
                    <a:pt x="2894" y="501"/>
                    <a:pt x="2632" y="1168"/>
                  </a:cubicBezTo>
                  <a:cubicBezTo>
                    <a:pt x="2382" y="1037"/>
                    <a:pt x="2084" y="953"/>
                    <a:pt x="1787" y="953"/>
                  </a:cubicBezTo>
                  <a:cubicBezTo>
                    <a:pt x="810" y="953"/>
                    <a:pt x="1" y="1763"/>
                    <a:pt x="1" y="2739"/>
                  </a:cubicBezTo>
                  <a:cubicBezTo>
                    <a:pt x="1" y="3727"/>
                    <a:pt x="810" y="4525"/>
                    <a:pt x="1787" y="4525"/>
                  </a:cubicBezTo>
                  <a:cubicBezTo>
                    <a:pt x="2549" y="4525"/>
                    <a:pt x="3203" y="4049"/>
                    <a:pt x="3453" y="3370"/>
                  </a:cubicBezTo>
                  <a:cubicBezTo>
                    <a:pt x="3703" y="3501"/>
                    <a:pt x="3989" y="3573"/>
                    <a:pt x="4299" y="3573"/>
                  </a:cubicBezTo>
                  <a:cubicBezTo>
                    <a:pt x="4704" y="3573"/>
                    <a:pt x="5108" y="3442"/>
                    <a:pt x="5418" y="3192"/>
                  </a:cubicBezTo>
                  <a:cubicBezTo>
                    <a:pt x="5728" y="2942"/>
                    <a:pt x="5954" y="2596"/>
                    <a:pt x="6049" y="2203"/>
                  </a:cubicBezTo>
                  <a:cubicBezTo>
                    <a:pt x="6073" y="2108"/>
                    <a:pt x="6037" y="2013"/>
                    <a:pt x="5942" y="2001"/>
                  </a:cubicBezTo>
                  <a:cubicBezTo>
                    <a:pt x="5932" y="2000"/>
                    <a:pt x="5921" y="1999"/>
                    <a:pt x="5911" y="1999"/>
                  </a:cubicBezTo>
                  <a:cubicBezTo>
                    <a:pt x="5839" y="1999"/>
                    <a:pt x="5772" y="2037"/>
                    <a:pt x="5751" y="2120"/>
                  </a:cubicBezTo>
                  <a:cubicBezTo>
                    <a:pt x="5597" y="2787"/>
                    <a:pt x="5001" y="3251"/>
                    <a:pt x="4323" y="3251"/>
                  </a:cubicBezTo>
                  <a:cubicBezTo>
                    <a:pt x="3787" y="3251"/>
                    <a:pt x="3311" y="2965"/>
                    <a:pt x="3037" y="2501"/>
                  </a:cubicBezTo>
                  <a:cubicBezTo>
                    <a:pt x="3013" y="2358"/>
                    <a:pt x="2953" y="2203"/>
                    <a:pt x="2882" y="2084"/>
                  </a:cubicBezTo>
                  <a:cubicBezTo>
                    <a:pt x="2680" y="1180"/>
                    <a:pt x="3382" y="322"/>
                    <a:pt x="4311" y="322"/>
                  </a:cubicBezTo>
                  <a:cubicBezTo>
                    <a:pt x="4989" y="322"/>
                    <a:pt x="5585" y="775"/>
                    <a:pt x="5739" y="1453"/>
                  </a:cubicBezTo>
                  <a:cubicBezTo>
                    <a:pt x="5750" y="1528"/>
                    <a:pt x="5818" y="1574"/>
                    <a:pt x="5901" y="1574"/>
                  </a:cubicBezTo>
                  <a:cubicBezTo>
                    <a:pt x="5911" y="1574"/>
                    <a:pt x="5920" y="1574"/>
                    <a:pt x="5930" y="1572"/>
                  </a:cubicBezTo>
                  <a:cubicBezTo>
                    <a:pt x="6013" y="1549"/>
                    <a:pt x="6061" y="1465"/>
                    <a:pt x="6049" y="1370"/>
                  </a:cubicBezTo>
                  <a:cubicBezTo>
                    <a:pt x="5954" y="989"/>
                    <a:pt x="5739" y="644"/>
                    <a:pt x="5418" y="394"/>
                  </a:cubicBezTo>
                  <a:cubicBezTo>
                    <a:pt x="5108" y="144"/>
                    <a:pt x="4704" y="1"/>
                    <a:pt x="4299" y="1"/>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8"/>
            <p:cNvSpPr/>
            <p:nvPr/>
          </p:nvSpPr>
          <p:spPr>
            <a:xfrm>
              <a:off x="6003760" y="3859946"/>
              <a:ext cx="26958" cy="47773"/>
            </a:xfrm>
            <a:custGeom>
              <a:rect b="b" l="l" r="r" t="t"/>
              <a:pathLst>
                <a:path extrusionOk="0" h="1501" w="847">
                  <a:moveTo>
                    <a:pt x="382" y="298"/>
                  </a:moveTo>
                  <a:lnTo>
                    <a:pt x="382" y="572"/>
                  </a:lnTo>
                  <a:cubicBezTo>
                    <a:pt x="287" y="536"/>
                    <a:pt x="239" y="501"/>
                    <a:pt x="239" y="429"/>
                  </a:cubicBezTo>
                  <a:cubicBezTo>
                    <a:pt x="239" y="358"/>
                    <a:pt x="310" y="310"/>
                    <a:pt x="382" y="298"/>
                  </a:cubicBezTo>
                  <a:close/>
                  <a:moveTo>
                    <a:pt x="489" y="870"/>
                  </a:moveTo>
                  <a:cubicBezTo>
                    <a:pt x="608" y="917"/>
                    <a:pt x="620" y="977"/>
                    <a:pt x="620" y="1037"/>
                  </a:cubicBezTo>
                  <a:cubicBezTo>
                    <a:pt x="620" y="1132"/>
                    <a:pt x="560" y="1167"/>
                    <a:pt x="489" y="1203"/>
                  </a:cubicBezTo>
                  <a:lnTo>
                    <a:pt x="489" y="870"/>
                  </a:lnTo>
                  <a:close/>
                  <a:moveTo>
                    <a:pt x="441" y="1"/>
                  </a:moveTo>
                  <a:cubicBezTo>
                    <a:pt x="418" y="1"/>
                    <a:pt x="382" y="13"/>
                    <a:pt x="382" y="36"/>
                  </a:cubicBezTo>
                  <a:lnTo>
                    <a:pt x="382" y="84"/>
                  </a:lnTo>
                  <a:cubicBezTo>
                    <a:pt x="156" y="120"/>
                    <a:pt x="25" y="239"/>
                    <a:pt x="25" y="441"/>
                  </a:cubicBezTo>
                  <a:cubicBezTo>
                    <a:pt x="25" y="679"/>
                    <a:pt x="203" y="739"/>
                    <a:pt x="382" y="810"/>
                  </a:cubicBezTo>
                  <a:lnTo>
                    <a:pt x="382" y="1191"/>
                  </a:lnTo>
                  <a:cubicBezTo>
                    <a:pt x="275" y="1167"/>
                    <a:pt x="239" y="1132"/>
                    <a:pt x="144" y="1072"/>
                  </a:cubicBezTo>
                  <a:cubicBezTo>
                    <a:pt x="125" y="1059"/>
                    <a:pt x="108" y="1053"/>
                    <a:pt x="92" y="1053"/>
                  </a:cubicBezTo>
                  <a:cubicBezTo>
                    <a:pt x="37" y="1053"/>
                    <a:pt x="1" y="1121"/>
                    <a:pt x="1" y="1167"/>
                  </a:cubicBezTo>
                  <a:cubicBezTo>
                    <a:pt x="1" y="1203"/>
                    <a:pt x="13" y="1227"/>
                    <a:pt x="25" y="1251"/>
                  </a:cubicBezTo>
                  <a:cubicBezTo>
                    <a:pt x="96" y="1346"/>
                    <a:pt x="251" y="1394"/>
                    <a:pt x="382" y="1394"/>
                  </a:cubicBezTo>
                  <a:lnTo>
                    <a:pt x="382" y="1453"/>
                  </a:lnTo>
                  <a:cubicBezTo>
                    <a:pt x="382" y="1489"/>
                    <a:pt x="418" y="1501"/>
                    <a:pt x="441" y="1501"/>
                  </a:cubicBezTo>
                  <a:cubicBezTo>
                    <a:pt x="477" y="1501"/>
                    <a:pt x="501" y="1489"/>
                    <a:pt x="501" y="1453"/>
                  </a:cubicBezTo>
                  <a:lnTo>
                    <a:pt x="501" y="1394"/>
                  </a:lnTo>
                  <a:cubicBezTo>
                    <a:pt x="703" y="1370"/>
                    <a:pt x="846" y="1251"/>
                    <a:pt x="846" y="1013"/>
                  </a:cubicBezTo>
                  <a:cubicBezTo>
                    <a:pt x="846" y="786"/>
                    <a:pt x="691" y="691"/>
                    <a:pt x="501" y="620"/>
                  </a:cubicBezTo>
                  <a:lnTo>
                    <a:pt x="501" y="298"/>
                  </a:lnTo>
                  <a:cubicBezTo>
                    <a:pt x="584" y="298"/>
                    <a:pt x="608" y="310"/>
                    <a:pt x="680" y="358"/>
                  </a:cubicBezTo>
                  <a:cubicBezTo>
                    <a:pt x="694" y="362"/>
                    <a:pt x="709" y="364"/>
                    <a:pt x="723" y="364"/>
                  </a:cubicBezTo>
                  <a:cubicBezTo>
                    <a:pt x="754" y="364"/>
                    <a:pt x="782" y="351"/>
                    <a:pt x="799" y="310"/>
                  </a:cubicBezTo>
                  <a:cubicBezTo>
                    <a:pt x="834" y="263"/>
                    <a:pt x="846" y="203"/>
                    <a:pt x="787" y="155"/>
                  </a:cubicBezTo>
                  <a:cubicBezTo>
                    <a:pt x="715" y="96"/>
                    <a:pt x="596" y="84"/>
                    <a:pt x="501" y="84"/>
                  </a:cubicBezTo>
                  <a:lnTo>
                    <a:pt x="501" y="36"/>
                  </a:lnTo>
                  <a:cubicBezTo>
                    <a:pt x="501" y="13"/>
                    <a:pt x="477" y="1"/>
                    <a:pt x="441" y="1"/>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8"/>
            <p:cNvSpPr/>
            <p:nvPr/>
          </p:nvSpPr>
          <p:spPr>
            <a:xfrm>
              <a:off x="5778676" y="3939865"/>
              <a:ext cx="349052" cy="200163"/>
            </a:xfrm>
            <a:custGeom>
              <a:rect b="b" l="l" r="r" t="t"/>
              <a:pathLst>
                <a:path extrusionOk="0" h="6289" w="10967">
                  <a:moveTo>
                    <a:pt x="3483" y="1855"/>
                  </a:moveTo>
                  <a:cubicBezTo>
                    <a:pt x="3500" y="1855"/>
                    <a:pt x="3513" y="1868"/>
                    <a:pt x="3513" y="1895"/>
                  </a:cubicBezTo>
                  <a:cubicBezTo>
                    <a:pt x="3584" y="2074"/>
                    <a:pt x="4573" y="4693"/>
                    <a:pt x="4620" y="4776"/>
                  </a:cubicBezTo>
                  <a:cubicBezTo>
                    <a:pt x="4632" y="4788"/>
                    <a:pt x="4620" y="4824"/>
                    <a:pt x="4584" y="4824"/>
                  </a:cubicBezTo>
                  <a:lnTo>
                    <a:pt x="3882" y="5086"/>
                  </a:lnTo>
                  <a:cubicBezTo>
                    <a:pt x="3846" y="4955"/>
                    <a:pt x="2846" y="2300"/>
                    <a:pt x="2775" y="2133"/>
                  </a:cubicBezTo>
                  <a:lnTo>
                    <a:pt x="3465" y="1859"/>
                  </a:lnTo>
                  <a:cubicBezTo>
                    <a:pt x="3471" y="1856"/>
                    <a:pt x="3477" y="1855"/>
                    <a:pt x="3483" y="1855"/>
                  </a:cubicBezTo>
                  <a:close/>
                  <a:moveTo>
                    <a:pt x="2477" y="2228"/>
                  </a:moveTo>
                  <a:lnTo>
                    <a:pt x="3584" y="5193"/>
                  </a:lnTo>
                  <a:cubicBezTo>
                    <a:pt x="3072" y="5407"/>
                    <a:pt x="1739" y="5907"/>
                    <a:pt x="1513" y="6003"/>
                  </a:cubicBezTo>
                  <a:cubicBezTo>
                    <a:pt x="1507" y="6005"/>
                    <a:pt x="1500" y="6007"/>
                    <a:pt x="1493" y="6007"/>
                  </a:cubicBezTo>
                  <a:cubicBezTo>
                    <a:pt x="1468" y="6007"/>
                    <a:pt x="1438" y="5991"/>
                    <a:pt x="1429" y="5955"/>
                  </a:cubicBezTo>
                  <a:lnTo>
                    <a:pt x="358" y="3109"/>
                  </a:lnTo>
                  <a:cubicBezTo>
                    <a:pt x="346" y="3086"/>
                    <a:pt x="358" y="3038"/>
                    <a:pt x="405" y="3026"/>
                  </a:cubicBezTo>
                  <a:cubicBezTo>
                    <a:pt x="1072" y="2764"/>
                    <a:pt x="2013" y="2407"/>
                    <a:pt x="2477" y="2228"/>
                  </a:cubicBezTo>
                  <a:close/>
                  <a:moveTo>
                    <a:pt x="10060" y="0"/>
                  </a:moveTo>
                  <a:cubicBezTo>
                    <a:pt x="9818" y="0"/>
                    <a:pt x="9583" y="125"/>
                    <a:pt x="9407" y="288"/>
                  </a:cubicBezTo>
                  <a:lnTo>
                    <a:pt x="7728" y="1681"/>
                  </a:lnTo>
                  <a:cubicBezTo>
                    <a:pt x="7632" y="1478"/>
                    <a:pt x="7430" y="1264"/>
                    <a:pt x="7061" y="1264"/>
                  </a:cubicBezTo>
                  <a:cubicBezTo>
                    <a:pt x="6668" y="1264"/>
                    <a:pt x="6361" y="1262"/>
                    <a:pt x="6115" y="1262"/>
                  </a:cubicBezTo>
                  <a:cubicBezTo>
                    <a:pt x="5377" y="1262"/>
                    <a:pt x="5192" y="1276"/>
                    <a:pt x="4906" y="1383"/>
                  </a:cubicBezTo>
                  <a:lnTo>
                    <a:pt x="3834" y="1835"/>
                  </a:lnTo>
                  <a:lnTo>
                    <a:pt x="3822" y="1788"/>
                  </a:lnTo>
                  <a:cubicBezTo>
                    <a:pt x="3766" y="1647"/>
                    <a:pt x="3637" y="1551"/>
                    <a:pt x="3491" y="1551"/>
                  </a:cubicBezTo>
                  <a:cubicBezTo>
                    <a:pt x="3451" y="1551"/>
                    <a:pt x="3411" y="1558"/>
                    <a:pt x="3370" y="1574"/>
                  </a:cubicBezTo>
                  <a:lnTo>
                    <a:pt x="2560" y="1871"/>
                  </a:lnTo>
                  <a:cubicBezTo>
                    <a:pt x="2203" y="2014"/>
                    <a:pt x="1084" y="2431"/>
                    <a:pt x="298" y="2728"/>
                  </a:cubicBezTo>
                  <a:cubicBezTo>
                    <a:pt x="108" y="2800"/>
                    <a:pt x="1" y="3026"/>
                    <a:pt x="72" y="3217"/>
                  </a:cubicBezTo>
                  <a:lnTo>
                    <a:pt x="1144" y="6038"/>
                  </a:lnTo>
                  <a:cubicBezTo>
                    <a:pt x="1199" y="6196"/>
                    <a:pt x="1348" y="6288"/>
                    <a:pt x="1501" y="6288"/>
                  </a:cubicBezTo>
                  <a:cubicBezTo>
                    <a:pt x="1545" y="6288"/>
                    <a:pt x="1589" y="6281"/>
                    <a:pt x="1632" y="6265"/>
                  </a:cubicBezTo>
                  <a:cubicBezTo>
                    <a:pt x="1870" y="6181"/>
                    <a:pt x="3501" y="5562"/>
                    <a:pt x="3858" y="5431"/>
                  </a:cubicBezTo>
                  <a:lnTo>
                    <a:pt x="4704" y="5122"/>
                  </a:lnTo>
                  <a:cubicBezTo>
                    <a:pt x="4882" y="5050"/>
                    <a:pt x="4989" y="4848"/>
                    <a:pt x="4918" y="4657"/>
                  </a:cubicBezTo>
                  <a:lnTo>
                    <a:pt x="4894" y="4622"/>
                  </a:lnTo>
                  <a:cubicBezTo>
                    <a:pt x="5454" y="4383"/>
                    <a:pt x="5466" y="4360"/>
                    <a:pt x="6049" y="4360"/>
                  </a:cubicBezTo>
                  <a:cubicBezTo>
                    <a:pt x="6132" y="4360"/>
                    <a:pt x="6204" y="4288"/>
                    <a:pt x="6204" y="4193"/>
                  </a:cubicBezTo>
                  <a:cubicBezTo>
                    <a:pt x="6204" y="4110"/>
                    <a:pt x="6132" y="4026"/>
                    <a:pt x="6049" y="4026"/>
                  </a:cubicBezTo>
                  <a:cubicBezTo>
                    <a:pt x="5418" y="4026"/>
                    <a:pt x="5358" y="4074"/>
                    <a:pt x="4799" y="4312"/>
                  </a:cubicBezTo>
                  <a:lnTo>
                    <a:pt x="3965" y="2097"/>
                  </a:lnTo>
                  <a:lnTo>
                    <a:pt x="5037" y="1645"/>
                  </a:lnTo>
                  <a:cubicBezTo>
                    <a:pt x="5251" y="1571"/>
                    <a:pt x="5403" y="1559"/>
                    <a:pt x="5989" y="1559"/>
                  </a:cubicBezTo>
                  <a:cubicBezTo>
                    <a:pt x="6250" y="1559"/>
                    <a:pt x="6597" y="1562"/>
                    <a:pt x="7073" y="1562"/>
                  </a:cubicBezTo>
                  <a:cubicBezTo>
                    <a:pt x="7240" y="1562"/>
                    <a:pt x="7359" y="1621"/>
                    <a:pt x="7430" y="1740"/>
                  </a:cubicBezTo>
                  <a:cubicBezTo>
                    <a:pt x="7478" y="1835"/>
                    <a:pt x="7490" y="1919"/>
                    <a:pt x="7502" y="1931"/>
                  </a:cubicBezTo>
                  <a:cubicBezTo>
                    <a:pt x="7502" y="1990"/>
                    <a:pt x="7454" y="2276"/>
                    <a:pt x="7180" y="2336"/>
                  </a:cubicBezTo>
                  <a:cubicBezTo>
                    <a:pt x="6740" y="2407"/>
                    <a:pt x="5823" y="2538"/>
                    <a:pt x="5811" y="2538"/>
                  </a:cubicBezTo>
                  <a:cubicBezTo>
                    <a:pt x="5716" y="2562"/>
                    <a:pt x="5656" y="2633"/>
                    <a:pt x="5668" y="2728"/>
                  </a:cubicBezTo>
                  <a:cubicBezTo>
                    <a:pt x="5692" y="2800"/>
                    <a:pt x="5751" y="2859"/>
                    <a:pt x="5823" y="2859"/>
                  </a:cubicBezTo>
                  <a:lnTo>
                    <a:pt x="5847" y="2859"/>
                  </a:lnTo>
                  <a:cubicBezTo>
                    <a:pt x="5870" y="2859"/>
                    <a:pt x="6787" y="2728"/>
                    <a:pt x="7240" y="2645"/>
                  </a:cubicBezTo>
                  <a:cubicBezTo>
                    <a:pt x="7632" y="2574"/>
                    <a:pt x="7787" y="2240"/>
                    <a:pt x="7811" y="2026"/>
                  </a:cubicBezTo>
                  <a:lnTo>
                    <a:pt x="9633" y="514"/>
                  </a:lnTo>
                  <a:cubicBezTo>
                    <a:pt x="9747" y="415"/>
                    <a:pt x="9895" y="311"/>
                    <a:pt x="10058" y="311"/>
                  </a:cubicBezTo>
                  <a:cubicBezTo>
                    <a:pt x="10151" y="311"/>
                    <a:pt x="10248" y="344"/>
                    <a:pt x="10347" y="431"/>
                  </a:cubicBezTo>
                  <a:cubicBezTo>
                    <a:pt x="10645" y="728"/>
                    <a:pt x="10371" y="1073"/>
                    <a:pt x="10299" y="1145"/>
                  </a:cubicBezTo>
                  <a:cubicBezTo>
                    <a:pt x="10228" y="1216"/>
                    <a:pt x="8013" y="3609"/>
                    <a:pt x="8013" y="3609"/>
                  </a:cubicBezTo>
                  <a:cubicBezTo>
                    <a:pt x="7680" y="3990"/>
                    <a:pt x="7251" y="4050"/>
                    <a:pt x="7073" y="4062"/>
                  </a:cubicBezTo>
                  <a:lnTo>
                    <a:pt x="6787" y="4062"/>
                  </a:lnTo>
                  <a:cubicBezTo>
                    <a:pt x="6704" y="4062"/>
                    <a:pt x="6620" y="4133"/>
                    <a:pt x="6620" y="4229"/>
                  </a:cubicBezTo>
                  <a:cubicBezTo>
                    <a:pt x="6620" y="4312"/>
                    <a:pt x="6704" y="4383"/>
                    <a:pt x="6787" y="4383"/>
                  </a:cubicBezTo>
                  <a:lnTo>
                    <a:pt x="7097" y="4383"/>
                  </a:lnTo>
                  <a:cubicBezTo>
                    <a:pt x="7311" y="4371"/>
                    <a:pt x="7859" y="4300"/>
                    <a:pt x="8264" y="3836"/>
                  </a:cubicBezTo>
                  <a:lnTo>
                    <a:pt x="10550" y="1371"/>
                  </a:lnTo>
                  <a:cubicBezTo>
                    <a:pt x="10728" y="1121"/>
                    <a:pt x="10966" y="621"/>
                    <a:pt x="10550" y="204"/>
                  </a:cubicBezTo>
                  <a:cubicBezTo>
                    <a:pt x="10395" y="59"/>
                    <a:pt x="10226" y="0"/>
                    <a:pt x="10060" y="0"/>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7" name="Google Shape;387;p48"/>
          <p:cNvGrpSpPr/>
          <p:nvPr/>
        </p:nvGrpSpPr>
        <p:grpSpPr>
          <a:xfrm>
            <a:off x="3182696" y="1310158"/>
            <a:ext cx="752784" cy="764118"/>
            <a:chOff x="4874902" y="3808799"/>
            <a:chExt cx="345615" cy="350835"/>
          </a:xfrm>
        </p:grpSpPr>
        <p:sp>
          <p:nvSpPr>
            <p:cNvPr id="388" name="Google Shape;388;p48"/>
            <p:cNvSpPr/>
            <p:nvPr/>
          </p:nvSpPr>
          <p:spPr>
            <a:xfrm>
              <a:off x="4874902" y="3808799"/>
              <a:ext cx="345615" cy="350835"/>
            </a:xfrm>
            <a:custGeom>
              <a:rect b="b" l="l" r="r" t="t"/>
              <a:pathLst>
                <a:path extrusionOk="0" h="11023" w="10859">
                  <a:moveTo>
                    <a:pt x="6632" y="274"/>
                  </a:moveTo>
                  <a:cubicBezTo>
                    <a:pt x="6858" y="274"/>
                    <a:pt x="7037" y="453"/>
                    <a:pt x="7037" y="679"/>
                  </a:cubicBezTo>
                  <a:cubicBezTo>
                    <a:pt x="7037" y="905"/>
                    <a:pt x="6858" y="1084"/>
                    <a:pt x="6632" y="1084"/>
                  </a:cubicBezTo>
                  <a:lnTo>
                    <a:pt x="4906" y="1084"/>
                  </a:lnTo>
                  <a:cubicBezTo>
                    <a:pt x="4691" y="1084"/>
                    <a:pt x="4513" y="905"/>
                    <a:pt x="4513" y="679"/>
                  </a:cubicBezTo>
                  <a:cubicBezTo>
                    <a:pt x="4513" y="453"/>
                    <a:pt x="4691" y="274"/>
                    <a:pt x="4906" y="274"/>
                  </a:cubicBezTo>
                  <a:close/>
                  <a:moveTo>
                    <a:pt x="5965" y="1405"/>
                  </a:moveTo>
                  <a:lnTo>
                    <a:pt x="5965" y="1965"/>
                  </a:lnTo>
                  <a:lnTo>
                    <a:pt x="5572" y="1965"/>
                  </a:lnTo>
                  <a:lnTo>
                    <a:pt x="5572" y="1405"/>
                  </a:lnTo>
                  <a:close/>
                  <a:moveTo>
                    <a:pt x="5790" y="2285"/>
                  </a:moveTo>
                  <a:cubicBezTo>
                    <a:pt x="7012" y="2285"/>
                    <a:pt x="8209" y="2830"/>
                    <a:pt x="9037" y="3834"/>
                  </a:cubicBezTo>
                  <a:cubicBezTo>
                    <a:pt x="10513" y="5632"/>
                    <a:pt x="10228" y="8287"/>
                    <a:pt x="8430" y="9763"/>
                  </a:cubicBezTo>
                  <a:cubicBezTo>
                    <a:pt x="7647" y="10392"/>
                    <a:pt x="6705" y="10700"/>
                    <a:pt x="5771" y="10700"/>
                  </a:cubicBezTo>
                  <a:cubicBezTo>
                    <a:pt x="4545" y="10700"/>
                    <a:pt x="3331" y="10171"/>
                    <a:pt x="2500" y="9144"/>
                  </a:cubicBezTo>
                  <a:cubicBezTo>
                    <a:pt x="405" y="6573"/>
                    <a:pt x="2000" y="2715"/>
                    <a:pt x="5239" y="2322"/>
                  </a:cubicBezTo>
                  <a:cubicBezTo>
                    <a:pt x="5422" y="2297"/>
                    <a:pt x="5606" y="2285"/>
                    <a:pt x="5790" y="2285"/>
                  </a:cubicBezTo>
                  <a:close/>
                  <a:moveTo>
                    <a:pt x="4917" y="0"/>
                  </a:moveTo>
                  <a:cubicBezTo>
                    <a:pt x="4513" y="0"/>
                    <a:pt x="4203" y="322"/>
                    <a:pt x="4203" y="715"/>
                  </a:cubicBezTo>
                  <a:cubicBezTo>
                    <a:pt x="4203" y="1108"/>
                    <a:pt x="4525" y="1429"/>
                    <a:pt x="4917" y="1429"/>
                  </a:cubicBezTo>
                  <a:lnTo>
                    <a:pt x="5251" y="1429"/>
                  </a:lnTo>
                  <a:lnTo>
                    <a:pt x="5251" y="1989"/>
                  </a:lnTo>
                  <a:cubicBezTo>
                    <a:pt x="1727" y="2393"/>
                    <a:pt x="0" y="6573"/>
                    <a:pt x="2262" y="9359"/>
                  </a:cubicBezTo>
                  <a:cubicBezTo>
                    <a:pt x="3161" y="10454"/>
                    <a:pt x="4471" y="11023"/>
                    <a:pt x="5790" y="11023"/>
                  </a:cubicBezTo>
                  <a:cubicBezTo>
                    <a:pt x="6795" y="11023"/>
                    <a:pt x="7805" y="10693"/>
                    <a:pt x="8644" y="10013"/>
                  </a:cubicBezTo>
                  <a:cubicBezTo>
                    <a:pt x="10585" y="8430"/>
                    <a:pt x="10859" y="5561"/>
                    <a:pt x="9287" y="3632"/>
                  </a:cubicBezTo>
                  <a:cubicBezTo>
                    <a:pt x="8513" y="2679"/>
                    <a:pt x="7430" y="2120"/>
                    <a:pt x="6299" y="1989"/>
                  </a:cubicBezTo>
                  <a:lnTo>
                    <a:pt x="6299" y="1429"/>
                  </a:lnTo>
                  <a:lnTo>
                    <a:pt x="6644" y="1429"/>
                  </a:lnTo>
                  <a:cubicBezTo>
                    <a:pt x="7037" y="1429"/>
                    <a:pt x="7358" y="1096"/>
                    <a:pt x="7358" y="715"/>
                  </a:cubicBezTo>
                  <a:cubicBezTo>
                    <a:pt x="7358" y="310"/>
                    <a:pt x="7025" y="0"/>
                    <a:pt x="6644" y="0"/>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8"/>
            <p:cNvSpPr/>
            <p:nvPr/>
          </p:nvSpPr>
          <p:spPr>
            <a:xfrm>
              <a:off x="4939321" y="4009630"/>
              <a:ext cx="145929" cy="123618"/>
            </a:xfrm>
            <a:custGeom>
              <a:rect b="b" l="l" r="r" t="t"/>
              <a:pathLst>
                <a:path extrusionOk="0" h="3884" w="4585">
                  <a:moveTo>
                    <a:pt x="203" y="1"/>
                  </a:moveTo>
                  <a:cubicBezTo>
                    <a:pt x="119" y="1"/>
                    <a:pt x="48" y="72"/>
                    <a:pt x="48" y="155"/>
                  </a:cubicBezTo>
                  <a:cubicBezTo>
                    <a:pt x="48" y="203"/>
                    <a:pt x="0" y="965"/>
                    <a:pt x="429" y="1810"/>
                  </a:cubicBezTo>
                  <a:cubicBezTo>
                    <a:pt x="691" y="2334"/>
                    <a:pt x="1072" y="2799"/>
                    <a:pt x="1548" y="3156"/>
                  </a:cubicBezTo>
                  <a:cubicBezTo>
                    <a:pt x="2212" y="3644"/>
                    <a:pt x="2997" y="3883"/>
                    <a:pt x="3771" y="3883"/>
                  </a:cubicBezTo>
                  <a:cubicBezTo>
                    <a:pt x="3996" y="3883"/>
                    <a:pt x="4221" y="3863"/>
                    <a:pt x="4441" y="3823"/>
                  </a:cubicBezTo>
                  <a:cubicBezTo>
                    <a:pt x="4525" y="3811"/>
                    <a:pt x="4584" y="3715"/>
                    <a:pt x="4572" y="3632"/>
                  </a:cubicBezTo>
                  <a:cubicBezTo>
                    <a:pt x="4540" y="3545"/>
                    <a:pt x="4477" y="3488"/>
                    <a:pt x="4394" y="3488"/>
                  </a:cubicBezTo>
                  <a:cubicBezTo>
                    <a:pt x="4386" y="3488"/>
                    <a:pt x="4378" y="3488"/>
                    <a:pt x="4370" y="3489"/>
                  </a:cubicBezTo>
                  <a:cubicBezTo>
                    <a:pt x="4161" y="3528"/>
                    <a:pt x="3950" y="3547"/>
                    <a:pt x="3739" y="3547"/>
                  </a:cubicBezTo>
                  <a:cubicBezTo>
                    <a:pt x="3035" y="3547"/>
                    <a:pt x="2334" y="3331"/>
                    <a:pt x="1739" y="2882"/>
                  </a:cubicBezTo>
                  <a:cubicBezTo>
                    <a:pt x="286" y="1810"/>
                    <a:pt x="369" y="155"/>
                    <a:pt x="369" y="155"/>
                  </a:cubicBezTo>
                  <a:cubicBezTo>
                    <a:pt x="369" y="72"/>
                    <a:pt x="298" y="1"/>
                    <a:pt x="203" y="1"/>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8"/>
            <p:cNvSpPr/>
            <p:nvPr/>
          </p:nvSpPr>
          <p:spPr>
            <a:xfrm>
              <a:off x="4942344" y="3897629"/>
              <a:ext cx="205033" cy="101816"/>
            </a:xfrm>
            <a:custGeom>
              <a:rect b="b" l="l" r="r" t="t"/>
              <a:pathLst>
                <a:path extrusionOk="0" h="3199" w="6442">
                  <a:moveTo>
                    <a:pt x="3666" y="0"/>
                  </a:moveTo>
                  <a:cubicBezTo>
                    <a:pt x="1972" y="0"/>
                    <a:pt x="363" y="1175"/>
                    <a:pt x="24" y="3008"/>
                  </a:cubicBezTo>
                  <a:cubicBezTo>
                    <a:pt x="0" y="3115"/>
                    <a:pt x="72" y="3198"/>
                    <a:pt x="179" y="3198"/>
                  </a:cubicBezTo>
                  <a:cubicBezTo>
                    <a:pt x="251" y="3198"/>
                    <a:pt x="322" y="3139"/>
                    <a:pt x="334" y="3067"/>
                  </a:cubicBezTo>
                  <a:cubicBezTo>
                    <a:pt x="656" y="1384"/>
                    <a:pt x="2127" y="318"/>
                    <a:pt x="3670" y="318"/>
                  </a:cubicBezTo>
                  <a:cubicBezTo>
                    <a:pt x="4353" y="318"/>
                    <a:pt x="5050" y="527"/>
                    <a:pt x="5668" y="984"/>
                  </a:cubicBezTo>
                  <a:cubicBezTo>
                    <a:pt x="5846" y="1115"/>
                    <a:pt x="5989" y="1257"/>
                    <a:pt x="6144" y="1412"/>
                  </a:cubicBezTo>
                  <a:cubicBezTo>
                    <a:pt x="6180" y="1448"/>
                    <a:pt x="6228" y="1471"/>
                    <a:pt x="6274" y="1471"/>
                  </a:cubicBezTo>
                  <a:cubicBezTo>
                    <a:pt x="6305" y="1471"/>
                    <a:pt x="6334" y="1460"/>
                    <a:pt x="6358" y="1436"/>
                  </a:cubicBezTo>
                  <a:cubicBezTo>
                    <a:pt x="6430" y="1377"/>
                    <a:pt x="6442" y="1269"/>
                    <a:pt x="6382" y="1210"/>
                  </a:cubicBezTo>
                  <a:cubicBezTo>
                    <a:pt x="6216" y="1031"/>
                    <a:pt x="6049" y="876"/>
                    <a:pt x="5858" y="734"/>
                  </a:cubicBezTo>
                  <a:cubicBezTo>
                    <a:pt x="5179" y="230"/>
                    <a:pt x="4414" y="0"/>
                    <a:pt x="3666" y="0"/>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8"/>
            <p:cNvSpPr/>
            <p:nvPr/>
          </p:nvSpPr>
          <p:spPr>
            <a:xfrm>
              <a:off x="5092729" y="3950240"/>
              <a:ext cx="84597" cy="175465"/>
            </a:xfrm>
            <a:custGeom>
              <a:rect b="b" l="l" r="r" t="t"/>
              <a:pathLst>
                <a:path extrusionOk="0" h="5513" w="2658">
                  <a:moveTo>
                    <a:pt x="1939" y="0"/>
                  </a:moveTo>
                  <a:cubicBezTo>
                    <a:pt x="1907" y="0"/>
                    <a:pt x="1875" y="11"/>
                    <a:pt x="1848" y="33"/>
                  </a:cubicBezTo>
                  <a:cubicBezTo>
                    <a:pt x="1776" y="81"/>
                    <a:pt x="1741" y="176"/>
                    <a:pt x="1800" y="259"/>
                  </a:cubicBezTo>
                  <a:cubicBezTo>
                    <a:pt x="2145" y="795"/>
                    <a:pt x="2324" y="1414"/>
                    <a:pt x="2324" y="2057"/>
                  </a:cubicBezTo>
                  <a:cubicBezTo>
                    <a:pt x="2324" y="3486"/>
                    <a:pt x="1431" y="4724"/>
                    <a:pt x="169" y="5200"/>
                  </a:cubicBezTo>
                  <a:cubicBezTo>
                    <a:pt x="1" y="5263"/>
                    <a:pt x="55" y="5512"/>
                    <a:pt x="218" y="5512"/>
                  </a:cubicBezTo>
                  <a:cubicBezTo>
                    <a:pt x="239" y="5512"/>
                    <a:pt x="263" y="5508"/>
                    <a:pt x="288" y="5498"/>
                  </a:cubicBezTo>
                  <a:cubicBezTo>
                    <a:pt x="1669" y="4962"/>
                    <a:pt x="2657" y="3605"/>
                    <a:pt x="2657" y="2045"/>
                  </a:cubicBezTo>
                  <a:cubicBezTo>
                    <a:pt x="2622" y="1343"/>
                    <a:pt x="2431" y="676"/>
                    <a:pt x="2074" y="81"/>
                  </a:cubicBezTo>
                  <a:cubicBezTo>
                    <a:pt x="2044" y="29"/>
                    <a:pt x="1992" y="0"/>
                    <a:pt x="1939" y="0"/>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8"/>
            <p:cNvSpPr/>
            <p:nvPr/>
          </p:nvSpPr>
          <p:spPr>
            <a:xfrm>
              <a:off x="5004886" y="3993717"/>
              <a:ext cx="81478" cy="55348"/>
            </a:xfrm>
            <a:custGeom>
              <a:rect b="b" l="l" r="r" t="t"/>
              <a:pathLst>
                <a:path extrusionOk="0" h="1739" w="2560">
                  <a:moveTo>
                    <a:pt x="1691" y="334"/>
                  </a:moveTo>
                  <a:cubicBezTo>
                    <a:pt x="1976" y="334"/>
                    <a:pt x="2143" y="655"/>
                    <a:pt x="1976" y="882"/>
                  </a:cubicBezTo>
                  <a:cubicBezTo>
                    <a:pt x="1913" y="974"/>
                    <a:pt x="1806" y="1024"/>
                    <a:pt x="1698" y="1024"/>
                  </a:cubicBezTo>
                  <a:cubicBezTo>
                    <a:pt x="1625" y="1024"/>
                    <a:pt x="1551" y="1001"/>
                    <a:pt x="1488" y="953"/>
                  </a:cubicBezTo>
                  <a:cubicBezTo>
                    <a:pt x="1214" y="763"/>
                    <a:pt x="1369" y="334"/>
                    <a:pt x="1691" y="334"/>
                  </a:cubicBezTo>
                  <a:close/>
                  <a:moveTo>
                    <a:pt x="1691" y="1"/>
                  </a:moveTo>
                  <a:cubicBezTo>
                    <a:pt x="1584" y="1"/>
                    <a:pt x="1334" y="36"/>
                    <a:pt x="1155" y="274"/>
                  </a:cubicBezTo>
                  <a:cubicBezTo>
                    <a:pt x="1024" y="453"/>
                    <a:pt x="988" y="655"/>
                    <a:pt x="1048" y="846"/>
                  </a:cubicBezTo>
                  <a:lnTo>
                    <a:pt x="131" y="1441"/>
                  </a:lnTo>
                  <a:cubicBezTo>
                    <a:pt x="0" y="1536"/>
                    <a:pt x="60" y="1739"/>
                    <a:pt x="214" y="1739"/>
                  </a:cubicBezTo>
                  <a:cubicBezTo>
                    <a:pt x="310" y="1739"/>
                    <a:pt x="262" y="1727"/>
                    <a:pt x="1214" y="1132"/>
                  </a:cubicBezTo>
                  <a:cubicBezTo>
                    <a:pt x="1346" y="1279"/>
                    <a:pt x="1520" y="1349"/>
                    <a:pt x="1692" y="1349"/>
                  </a:cubicBezTo>
                  <a:cubicBezTo>
                    <a:pt x="1896" y="1349"/>
                    <a:pt x="2098" y="1252"/>
                    <a:pt x="2226" y="1072"/>
                  </a:cubicBezTo>
                  <a:cubicBezTo>
                    <a:pt x="2560" y="632"/>
                    <a:pt x="2238" y="1"/>
                    <a:pt x="1691" y="1"/>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48"/>
            <p:cNvSpPr/>
            <p:nvPr/>
          </p:nvSpPr>
          <p:spPr>
            <a:xfrm>
              <a:off x="5053391" y="3915262"/>
              <a:ext cx="10630" cy="29982"/>
            </a:xfrm>
            <a:custGeom>
              <a:rect b="b" l="l" r="r" t="t"/>
              <a:pathLst>
                <a:path extrusionOk="0" h="942" w="334">
                  <a:moveTo>
                    <a:pt x="167" y="1"/>
                  </a:moveTo>
                  <a:cubicBezTo>
                    <a:pt x="83" y="1"/>
                    <a:pt x="0" y="72"/>
                    <a:pt x="0" y="168"/>
                  </a:cubicBezTo>
                  <a:lnTo>
                    <a:pt x="0" y="775"/>
                  </a:lnTo>
                  <a:cubicBezTo>
                    <a:pt x="0" y="858"/>
                    <a:pt x="83" y="942"/>
                    <a:pt x="167" y="942"/>
                  </a:cubicBezTo>
                  <a:cubicBezTo>
                    <a:pt x="262" y="942"/>
                    <a:pt x="333" y="858"/>
                    <a:pt x="333" y="775"/>
                  </a:cubicBezTo>
                  <a:lnTo>
                    <a:pt x="333" y="168"/>
                  </a:lnTo>
                  <a:cubicBezTo>
                    <a:pt x="333" y="72"/>
                    <a:pt x="262" y="1"/>
                    <a:pt x="167" y="1"/>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8"/>
            <p:cNvSpPr/>
            <p:nvPr/>
          </p:nvSpPr>
          <p:spPr>
            <a:xfrm>
              <a:off x="5005236" y="3928216"/>
              <a:ext cx="21261" cy="26894"/>
            </a:xfrm>
            <a:custGeom>
              <a:rect b="b" l="l" r="r" t="t"/>
              <a:pathLst>
                <a:path extrusionOk="0" h="845" w="668">
                  <a:moveTo>
                    <a:pt x="183" y="1"/>
                  </a:moveTo>
                  <a:cubicBezTo>
                    <a:pt x="156" y="1"/>
                    <a:pt x="130" y="8"/>
                    <a:pt x="108" y="23"/>
                  </a:cubicBezTo>
                  <a:cubicBezTo>
                    <a:pt x="25" y="70"/>
                    <a:pt x="1" y="177"/>
                    <a:pt x="49" y="249"/>
                  </a:cubicBezTo>
                  <a:lnTo>
                    <a:pt x="346" y="773"/>
                  </a:lnTo>
                  <a:cubicBezTo>
                    <a:pt x="382" y="808"/>
                    <a:pt x="430" y="844"/>
                    <a:pt x="489" y="844"/>
                  </a:cubicBezTo>
                  <a:cubicBezTo>
                    <a:pt x="525" y="844"/>
                    <a:pt x="549" y="844"/>
                    <a:pt x="561" y="832"/>
                  </a:cubicBezTo>
                  <a:cubicBezTo>
                    <a:pt x="644" y="785"/>
                    <a:pt x="668" y="677"/>
                    <a:pt x="620" y="606"/>
                  </a:cubicBezTo>
                  <a:lnTo>
                    <a:pt x="322" y="82"/>
                  </a:lnTo>
                  <a:cubicBezTo>
                    <a:pt x="298" y="33"/>
                    <a:pt x="240" y="1"/>
                    <a:pt x="183" y="1"/>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8"/>
            <p:cNvSpPr/>
            <p:nvPr/>
          </p:nvSpPr>
          <p:spPr>
            <a:xfrm>
              <a:off x="4970766" y="3962876"/>
              <a:ext cx="28454" cy="19510"/>
            </a:xfrm>
            <a:custGeom>
              <a:rect b="b" l="l" r="r" t="t"/>
              <a:pathLst>
                <a:path extrusionOk="0" h="613" w="894">
                  <a:moveTo>
                    <a:pt x="189" y="1"/>
                  </a:moveTo>
                  <a:cubicBezTo>
                    <a:pt x="130" y="1"/>
                    <a:pt x="69" y="27"/>
                    <a:pt x="36" y="77"/>
                  </a:cubicBezTo>
                  <a:cubicBezTo>
                    <a:pt x="0" y="160"/>
                    <a:pt x="24" y="255"/>
                    <a:pt x="96" y="303"/>
                  </a:cubicBezTo>
                  <a:lnTo>
                    <a:pt x="620" y="600"/>
                  </a:lnTo>
                  <a:cubicBezTo>
                    <a:pt x="655" y="612"/>
                    <a:pt x="679" y="612"/>
                    <a:pt x="691" y="612"/>
                  </a:cubicBezTo>
                  <a:cubicBezTo>
                    <a:pt x="751" y="612"/>
                    <a:pt x="798" y="589"/>
                    <a:pt x="834" y="541"/>
                  </a:cubicBezTo>
                  <a:cubicBezTo>
                    <a:pt x="893" y="470"/>
                    <a:pt x="858" y="362"/>
                    <a:pt x="786" y="315"/>
                  </a:cubicBezTo>
                  <a:lnTo>
                    <a:pt x="262" y="17"/>
                  </a:lnTo>
                  <a:cubicBezTo>
                    <a:pt x="240" y="6"/>
                    <a:pt x="215" y="1"/>
                    <a:pt x="189" y="1"/>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8"/>
            <p:cNvSpPr/>
            <p:nvPr/>
          </p:nvSpPr>
          <p:spPr>
            <a:xfrm>
              <a:off x="4958258" y="4010012"/>
              <a:ext cx="29982" cy="10248"/>
            </a:xfrm>
            <a:custGeom>
              <a:rect b="b" l="l" r="r" t="t"/>
              <a:pathLst>
                <a:path extrusionOk="0" h="322" w="942">
                  <a:moveTo>
                    <a:pt x="167" y="1"/>
                  </a:moveTo>
                  <a:cubicBezTo>
                    <a:pt x="72" y="1"/>
                    <a:pt x="1" y="72"/>
                    <a:pt x="1" y="167"/>
                  </a:cubicBezTo>
                  <a:cubicBezTo>
                    <a:pt x="1" y="251"/>
                    <a:pt x="72" y="322"/>
                    <a:pt x="167" y="322"/>
                  </a:cubicBezTo>
                  <a:lnTo>
                    <a:pt x="774" y="322"/>
                  </a:lnTo>
                  <a:cubicBezTo>
                    <a:pt x="870" y="322"/>
                    <a:pt x="941" y="251"/>
                    <a:pt x="941" y="167"/>
                  </a:cubicBezTo>
                  <a:cubicBezTo>
                    <a:pt x="941" y="72"/>
                    <a:pt x="870" y="1"/>
                    <a:pt x="774" y="1"/>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8"/>
            <p:cNvSpPr/>
            <p:nvPr/>
          </p:nvSpPr>
          <p:spPr>
            <a:xfrm>
              <a:off x="4969239" y="4047601"/>
              <a:ext cx="30363" cy="20051"/>
            </a:xfrm>
            <a:custGeom>
              <a:rect b="b" l="l" r="r" t="t"/>
              <a:pathLst>
                <a:path extrusionOk="0" h="630" w="954">
                  <a:moveTo>
                    <a:pt x="754" y="0"/>
                  </a:moveTo>
                  <a:cubicBezTo>
                    <a:pt x="728" y="0"/>
                    <a:pt x="702" y="7"/>
                    <a:pt x="679" y="22"/>
                  </a:cubicBezTo>
                  <a:lnTo>
                    <a:pt x="156" y="320"/>
                  </a:lnTo>
                  <a:cubicBezTo>
                    <a:pt x="1" y="415"/>
                    <a:pt x="60" y="629"/>
                    <a:pt x="239" y="629"/>
                  </a:cubicBezTo>
                  <a:cubicBezTo>
                    <a:pt x="310" y="629"/>
                    <a:pt x="310" y="605"/>
                    <a:pt x="846" y="308"/>
                  </a:cubicBezTo>
                  <a:cubicBezTo>
                    <a:pt x="918" y="260"/>
                    <a:pt x="953" y="153"/>
                    <a:pt x="906" y="82"/>
                  </a:cubicBezTo>
                  <a:cubicBezTo>
                    <a:pt x="873" y="33"/>
                    <a:pt x="812" y="0"/>
                    <a:pt x="754" y="0"/>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8"/>
            <p:cNvSpPr/>
            <p:nvPr/>
          </p:nvSpPr>
          <p:spPr>
            <a:xfrm>
              <a:off x="5005236" y="4075641"/>
              <a:ext cx="21261" cy="26862"/>
            </a:xfrm>
            <a:custGeom>
              <a:rect b="b" l="l" r="r" t="t"/>
              <a:pathLst>
                <a:path extrusionOk="0" h="844" w="668">
                  <a:moveTo>
                    <a:pt x="491" y="0"/>
                  </a:moveTo>
                  <a:cubicBezTo>
                    <a:pt x="440" y="0"/>
                    <a:pt x="391" y="33"/>
                    <a:pt x="358" y="82"/>
                  </a:cubicBezTo>
                  <a:lnTo>
                    <a:pt x="60" y="606"/>
                  </a:lnTo>
                  <a:cubicBezTo>
                    <a:pt x="1" y="701"/>
                    <a:pt x="72" y="844"/>
                    <a:pt x="191" y="844"/>
                  </a:cubicBezTo>
                  <a:cubicBezTo>
                    <a:pt x="251" y="844"/>
                    <a:pt x="299" y="808"/>
                    <a:pt x="322" y="760"/>
                  </a:cubicBezTo>
                  <a:lnTo>
                    <a:pt x="620" y="248"/>
                  </a:lnTo>
                  <a:cubicBezTo>
                    <a:pt x="668" y="165"/>
                    <a:pt x="644" y="70"/>
                    <a:pt x="561" y="22"/>
                  </a:cubicBezTo>
                  <a:cubicBezTo>
                    <a:pt x="538" y="7"/>
                    <a:pt x="514" y="0"/>
                    <a:pt x="491" y="0"/>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8"/>
            <p:cNvSpPr/>
            <p:nvPr/>
          </p:nvSpPr>
          <p:spPr>
            <a:xfrm>
              <a:off x="5053391" y="4085794"/>
              <a:ext cx="10630" cy="29982"/>
            </a:xfrm>
            <a:custGeom>
              <a:rect b="b" l="l" r="r" t="t"/>
              <a:pathLst>
                <a:path extrusionOk="0" h="942" w="334">
                  <a:moveTo>
                    <a:pt x="167" y="1"/>
                  </a:moveTo>
                  <a:cubicBezTo>
                    <a:pt x="83" y="1"/>
                    <a:pt x="0" y="72"/>
                    <a:pt x="0" y="167"/>
                  </a:cubicBezTo>
                  <a:lnTo>
                    <a:pt x="0" y="775"/>
                  </a:lnTo>
                  <a:cubicBezTo>
                    <a:pt x="0" y="858"/>
                    <a:pt x="83" y="941"/>
                    <a:pt x="167" y="941"/>
                  </a:cubicBezTo>
                  <a:cubicBezTo>
                    <a:pt x="250" y="941"/>
                    <a:pt x="333" y="858"/>
                    <a:pt x="333" y="775"/>
                  </a:cubicBezTo>
                  <a:lnTo>
                    <a:pt x="333" y="167"/>
                  </a:lnTo>
                  <a:cubicBezTo>
                    <a:pt x="333" y="72"/>
                    <a:pt x="250" y="1"/>
                    <a:pt x="167" y="1"/>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8"/>
            <p:cNvSpPr/>
            <p:nvPr/>
          </p:nvSpPr>
          <p:spPr>
            <a:xfrm>
              <a:off x="5090501" y="4075641"/>
              <a:ext cx="21261" cy="26894"/>
            </a:xfrm>
            <a:custGeom>
              <a:rect b="b" l="l" r="r" t="t"/>
              <a:pathLst>
                <a:path extrusionOk="0" h="845" w="668">
                  <a:moveTo>
                    <a:pt x="182" y="0"/>
                  </a:moveTo>
                  <a:cubicBezTo>
                    <a:pt x="156" y="0"/>
                    <a:pt x="130" y="7"/>
                    <a:pt x="108" y="22"/>
                  </a:cubicBezTo>
                  <a:cubicBezTo>
                    <a:pt x="25" y="70"/>
                    <a:pt x="1" y="165"/>
                    <a:pt x="48" y="248"/>
                  </a:cubicBezTo>
                  <a:lnTo>
                    <a:pt x="346" y="760"/>
                  </a:lnTo>
                  <a:cubicBezTo>
                    <a:pt x="370" y="815"/>
                    <a:pt x="424" y="844"/>
                    <a:pt x="479" y="844"/>
                  </a:cubicBezTo>
                  <a:cubicBezTo>
                    <a:pt x="507" y="844"/>
                    <a:pt x="536" y="836"/>
                    <a:pt x="560" y="820"/>
                  </a:cubicBezTo>
                  <a:cubicBezTo>
                    <a:pt x="644" y="784"/>
                    <a:pt x="668" y="677"/>
                    <a:pt x="620" y="606"/>
                  </a:cubicBezTo>
                  <a:lnTo>
                    <a:pt x="322" y="82"/>
                  </a:lnTo>
                  <a:cubicBezTo>
                    <a:pt x="298" y="33"/>
                    <a:pt x="240" y="0"/>
                    <a:pt x="182" y="0"/>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8"/>
            <p:cNvSpPr/>
            <p:nvPr/>
          </p:nvSpPr>
          <p:spPr>
            <a:xfrm>
              <a:off x="5117809" y="4048142"/>
              <a:ext cx="28454" cy="19510"/>
            </a:xfrm>
            <a:custGeom>
              <a:rect b="b" l="l" r="r" t="t"/>
              <a:pathLst>
                <a:path extrusionOk="0" h="613" w="894">
                  <a:moveTo>
                    <a:pt x="195" y="1"/>
                  </a:moveTo>
                  <a:cubicBezTo>
                    <a:pt x="136" y="1"/>
                    <a:pt x="81" y="27"/>
                    <a:pt x="48" y="77"/>
                  </a:cubicBezTo>
                  <a:cubicBezTo>
                    <a:pt x="0" y="160"/>
                    <a:pt x="36" y="243"/>
                    <a:pt x="107" y="291"/>
                  </a:cubicBezTo>
                  <a:cubicBezTo>
                    <a:pt x="643" y="588"/>
                    <a:pt x="631" y="612"/>
                    <a:pt x="714" y="612"/>
                  </a:cubicBezTo>
                  <a:cubicBezTo>
                    <a:pt x="774" y="612"/>
                    <a:pt x="822" y="588"/>
                    <a:pt x="845" y="541"/>
                  </a:cubicBezTo>
                  <a:cubicBezTo>
                    <a:pt x="893" y="469"/>
                    <a:pt x="869" y="362"/>
                    <a:pt x="786" y="315"/>
                  </a:cubicBezTo>
                  <a:lnTo>
                    <a:pt x="274" y="17"/>
                  </a:lnTo>
                  <a:cubicBezTo>
                    <a:pt x="248" y="6"/>
                    <a:pt x="221" y="1"/>
                    <a:pt x="195" y="1"/>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8"/>
            <p:cNvSpPr/>
            <p:nvPr/>
          </p:nvSpPr>
          <p:spPr>
            <a:xfrm>
              <a:off x="5128790" y="4010012"/>
              <a:ext cx="29950" cy="10248"/>
            </a:xfrm>
            <a:custGeom>
              <a:rect b="b" l="l" r="r" t="t"/>
              <a:pathLst>
                <a:path extrusionOk="0" h="322" w="941">
                  <a:moveTo>
                    <a:pt x="167" y="1"/>
                  </a:moveTo>
                  <a:cubicBezTo>
                    <a:pt x="72" y="1"/>
                    <a:pt x="0" y="72"/>
                    <a:pt x="0" y="167"/>
                  </a:cubicBezTo>
                  <a:cubicBezTo>
                    <a:pt x="0" y="251"/>
                    <a:pt x="72" y="322"/>
                    <a:pt x="167" y="322"/>
                  </a:cubicBezTo>
                  <a:lnTo>
                    <a:pt x="774" y="322"/>
                  </a:lnTo>
                  <a:cubicBezTo>
                    <a:pt x="870" y="322"/>
                    <a:pt x="941" y="251"/>
                    <a:pt x="941" y="167"/>
                  </a:cubicBezTo>
                  <a:cubicBezTo>
                    <a:pt x="941" y="72"/>
                    <a:pt x="870" y="1"/>
                    <a:pt x="774" y="1"/>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8"/>
            <p:cNvSpPr/>
            <p:nvPr/>
          </p:nvSpPr>
          <p:spPr>
            <a:xfrm>
              <a:off x="5117809" y="3962717"/>
              <a:ext cx="28454" cy="19669"/>
            </a:xfrm>
            <a:custGeom>
              <a:rect b="b" l="l" r="r" t="t"/>
              <a:pathLst>
                <a:path extrusionOk="0" h="618" w="894">
                  <a:moveTo>
                    <a:pt x="706" y="0"/>
                  </a:moveTo>
                  <a:cubicBezTo>
                    <a:pt x="679" y="0"/>
                    <a:pt x="654" y="7"/>
                    <a:pt x="631" y="22"/>
                  </a:cubicBezTo>
                  <a:lnTo>
                    <a:pt x="107" y="320"/>
                  </a:lnTo>
                  <a:cubicBezTo>
                    <a:pt x="36" y="367"/>
                    <a:pt x="0" y="475"/>
                    <a:pt x="48" y="546"/>
                  </a:cubicBezTo>
                  <a:cubicBezTo>
                    <a:pt x="83" y="594"/>
                    <a:pt x="143" y="617"/>
                    <a:pt x="202" y="617"/>
                  </a:cubicBezTo>
                  <a:cubicBezTo>
                    <a:pt x="226" y="617"/>
                    <a:pt x="262" y="617"/>
                    <a:pt x="274" y="605"/>
                  </a:cubicBezTo>
                  <a:lnTo>
                    <a:pt x="798" y="308"/>
                  </a:lnTo>
                  <a:cubicBezTo>
                    <a:pt x="869" y="260"/>
                    <a:pt x="893" y="165"/>
                    <a:pt x="857" y="82"/>
                  </a:cubicBezTo>
                  <a:cubicBezTo>
                    <a:pt x="825" y="33"/>
                    <a:pt x="764" y="0"/>
                    <a:pt x="706" y="0"/>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8"/>
            <p:cNvSpPr/>
            <p:nvPr/>
          </p:nvSpPr>
          <p:spPr>
            <a:xfrm>
              <a:off x="5090501" y="3928152"/>
              <a:ext cx="20879" cy="26958"/>
            </a:xfrm>
            <a:custGeom>
              <a:rect b="b" l="l" r="r" t="t"/>
              <a:pathLst>
                <a:path extrusionOk="0" h="847" w="656">
                  <a:moveTo>
                    <a:pt x="475" y="0"/>
                  </a:moveTo>
                  <a:cubicBezTo>
                    <a:pt x="424" y="0"/>
                    <a:pt x="370" y="29"/>
                    <a:pt x="346" y="84"/>
                  </a:cubicBezTo>
                  <a:lnTo>
                    <a:pt x="48" y="608"/>
                  </a:lnTo>
                  <a:cubicBezTo>
                    <a:pt x="1" y="679"/>
                    <a:pt x="25" y="787"/>
                    <a:pt x="108" y="834"/>
                  </a:cubicBezTo>
                  <a:cubicBezTo>
                    <a:pt x="132" y="846"/>
                    <a:pt x="168" y="846"/>
                    <a:pt x="179" y="846"/>
                  </a:cubicBezTo>
                  <a:cubicBezTo>
                    <a:pt x="239" y="846"/>
                    <a:pt x="287" y="810"/>
                    <a:pt x="310" y="775"/>
                  </a:cubicBezTo>
                  <a:lnTo>
                    <a:pt x="608" y="251"/>
                  </a:lnTo>
                  <a:cubicBezTo>
                    <a:pt x="656" y="179"/>
                    <a:pt x="620" y="72"/>
                    <a:pt x="549" y="25"/>
                  </a:cubicBezTo>
                  <a:cubicBezTo>
                    <a:pt x="528" y="8"/>
                    <a:pt x="502" y="0"/>
                    <a:pt x="475" y="0"/>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5" name="Google Shape;405;p48"/>
          <p:cNvSpPr/>
          <p:nvPr/>
        </p:nvSpPr>
        <p:spPr>
          <a:xfrm>
            <a:off x="4240687" y="3737099"/>
            <a:ext cx="662785" cy="662786"/>
          </a:xfrm>
          <a:custGeom>
            <a:rect b="b" l="l" r="r" t="t"/>
            <a:pathLst>
              <a:path extrusionOk="0" h="11573" w="11574">
                <a:moveTo>
                  <a:pt x="10680" y="333"/>
                </a:moveTo>
                <a:cubicBezTo>
                  <a:pt x="10990" y="333"/>
                  <a:pt x="11228" y="583"/>
                  <a:pt x="11228" y="881"/>
                </a:cubicBezTo>
                <a:lnTo>
                  <a:pt x="11228" y="5620"/>
                </a:lnTo>
                <a:lnTo>
                  <a:pt x="11037" y="5620"/>
                </a:lnTo>
                <a:cubicBezTo>
                  <a:pt x="10954" y="5620"/>
                  <a:pt x="10871" y="5691"/>
                  <a:pt x="10871" y="5787"/>
                </a:cubicBezTo>
                <a:cubicBezTo>
                  <a:pt x="10871" y="5870"/>
                  <a:pt x="10954" y="5953"/>
                  <a:pt x="11037" y="5953"/>
                </a:cubicBezTo>
                <a:lnTo>
                  <a:pt x="11228" y="5953"/>
                </a:lnTo>
                <a:lnTo>
                  <a:pt x="11228" y="10680"/>
                </a:lnTo>
                <a:cubicBezTo>
                  <a:pt x="11228" y="10990"/>
                  <a:pt x="10978" y="11228"/>
                  <a:pt x="10680" y="11228"/>
                </a:cubicBezTo>
                <a:lnTo>
                  <a:pt x="5953" y="11228"/>
                </a:lnTo>
                <a:lnTo>
                  <a:pt x="5953" y="9406"/>
                </a:lnTo>
                <a:cubicBezTo>
                  <a:pt x="5953" y="9108"/>
                  <a:pt x="5715" y="8870"/>
                  <a:pt x="5418" y="8870"/>
                </a:cubicBezTo>
                <a:lnTo>
                  <a:pt x="5060" y="8870"/>
                </a:lnTo>
                <a:cubicBezTo>
                  <a:pt x="4834" y="8870"/>
                  <a:pt x="4644" y="8954"/>
                  <a:pt x="4525" y="9108"/>
                </a:cubicBezTo>
                <a:cubicBezTo>
                  <a:pt x="4358" y="9299"/>
                  <a:pt x="4132" y="9406"/>
                  <a:pt x="3882" y="9406"/>
                </a:cubicBezTo>
                <a:cubicBezTo>
                  <a:pt x="3632" y="9406"/>
                  <a:pt x="3382" y="9287"/>
                  <a:pt x="3239" y="9085"/>
                </a:cubicBezTo>
                <a:cubicBezTo>
                  <a:pt x="3072" y="8894"/>
                  <a:pt x="3013" y="8644"/>
                  <a:pt x="3072" y="8394"/>
                </a:cubicBezTo>
                <a:cubicBezTo>
                  <a:pt x="3132" y="8073"/>
                  <a:pt x="3405" y="7822"/>
                  <a:pt x="3727" y="7751"/>
                </a:cubicBezTo>
                <a:cubicBezTo>
                  <a:pt x="3781" y="7740"/>
                  <a:pt x="3835" y="7735"/>
                  <a:pt x="3889" y="7735"/>
                </a:cubicBezTo>
                <a:cubicBezTo>
                  <a:pt x="4129" y="7735"/>
                  <a:pt x="4357" y="7842"/>
                  <a:pt x="4513" y="8037"/>
                </a:cubicBezTo>
                <a:cubicBezTo>
                  <a:pt x="4656" y="8192"/>
                  <a:pt x="4846" y="8287"/>
                  <a:pt x="5049" y="8287"/>
                </a:cubicBezTo>
                <a:lnTo>
                  <a:pt x="5430" y="8287"/>
                </a:lnTo>
                <a:cubicBezTo>
                  <a:pt x="5727" y="8287"/>
                  <a:pt x="5965" y="8049"/>
                  <a:pt x="5965" y="7751"/>
                </a:cubicBezTo>
                <a:lnTo>
                  <a:pt x="5965" y="5917"/>
                </a:lnTo>
                <a:lnTo>
                  <a:pt x="7799" y="5917"/>
                </a:lnTo>
                <a:cubicBezTo>
                  <a:pt x="7894" y="5917"/>
                  <a:pt x="7989" y="6001"/>
                  <a:pt x="7989" y="6108"/>
                </a:cubicBezTo>
                <a:lnTo>
                  <a:pt x="7989" y="6477"/>
                </a:lnTo>
                <a:cubicBezTo>
                  <a:pt x="7989" y="6584"/>
                  <a:pt x="7942" y="6691"/>
                  <a:pt x="7858" y="6763"/>
                </a:cubicBezTo>
                <a:cubicBezTo>
                  <a:pt x="7525" y="7037"/>
                  <a:pt x="7382" y="7453"/>
                  <a:pt x="7454" y="7882"/>
                </a:cubicBezTo>
                <a:cubicBezTo>
                  <a:pt x="7537" y="8346"/>
                  <a:pt x="7894" y="8704"/>
                  <a:pt x="8347" y="8799"/>
                </a:cubicBezTo>
                <a:cubicBezTo>
                  <a:pt x="8430" y="8823"/>
                  <a:pt x="8513" y="8835"/>
                  <a:pt x="8597" y="8835"/>
                </a:cubicBezTo>
                <a:cubicBezTo>
                  <a:pt x="8870" y="8835"/>
                  <a:pt x="9120" y="8739"/>
                  <a:pt x="9347" y="8561"/>
                </a:cubicBezTo>
                <a:cubicBezTo>
                  <a:pt x="9609" y="8346"/>
                  <a:pt x="9775" y="8013"/>
                  <a:pt x="9775" y="7656"/>
                </a:cubicBezTo>
                <a:cubicBezTo>
                  <a:pt x="9775" y="7311"/>
                  <a:pt x="9621" y="6977"/>
                  <a:pt x="9347" y="6751"/>
                </a:cubicBezTo>
                <a:cubicBezTo>
                  <a:pt x="9263" y="6691"/>
                  <a:pt x="9228" y="6584"/>
                  <a:pt x="9228" y="6465"/>
                </a:cubicBezTo>
                <a:lnTo>
                  <a:pt x="9228" y="6108"/>
                </a:lnTo>
                <a:cubicBezTo>
                  <a:pt x="9228" y="6001"/>
                  <a:pt x="9311" y="5917"/>
                  <a:pt x="9418" y="5917"/>
                </a:cubicBezTo>
                <a:lnTo>
                  <a:pt x="10323" y="5917"/>
                </a:lnTo>
                <a:cubicBezTo>
                  <a:pt x="10418" y="5917"/>
                  <a:pt x="10490" y="5846"/>
                  <a:pt x="10490" y="5751"/>
                </a:cubicBezTo>
                <a:cubicBezTo>
                  <a:pt x="10490" y="5667"/>
                  <a:pt x="10418" y="5584"/>
                  <a:pt x="10323" y="5584"/>
                </a:cubicBezTo>
                <a:lnTo>
                  <a:pt x="9418" y="5584"/>
                </a:lnTo>
                <a:cubicBezTo>
                  <a:pt x="9120" y="5584"/>
                  <a:pt x="8882" y="5822"/>
                  <a:pt x="8882" y="6120"/>
                </a:cubicBezTo>
                <a:lnTo>
                  <a:pt x="8882" y="6477"/>
                </a:lnTo>
                <a:cubicBezTo>
                  <a:pt x="8882" y="6703"/>
                  <a:pt x="8966" y="6894"/>
                  <a:pt x="9120" y="7013"/>
                </a:cubicBezTo>
                <a:cubicBezTo>
                  <a:pt x="9311" y="7180"/>
                  <a:pt x="9418" y="7406"/>
                  <a:pt x="9418" y="7656"/>
                </a:cubicBezTo>
                <a:cubicBezTo>
                  <a:pt x="9418" y="7906"/>
                  <a:pt x="9299" y="8144"/>
                  <a:pt x="9109" y="8299"/>
                </a:cubicBezTo>
                <a:cubicBezTo>
                  <a:pt x="8957" y="8423"/>
                  <a:pt x="8780" y="8488"/>
                  <a:pt x="8595" y="8488"/>
                </a:cubicBezTo>
                <a:cubicBezTo>
                  <a:pt x="8533" y="8488"/>
                  <a:pt x="8469" y="8480"/>
                  <a:pt x="8406" y="8465"/>
                </a:cubicBezTo>
                <a:cubicBezTo>
                  <a:pt x="8097" y="8406"/>
                  <a:pt x="7835" y="8132"/>
                  <a:pt x="7763" y="7811"/>
                </a:cubicBezTo>
                <a:cubicBezTo>
                  <a:pt x="7704" y="7513"/>
                  <a:pt x="7811" y="7215"/>
                  <a:pt x="8049" y="7013"/>
                </a:cubicBezTo>
                <a:cubicBezTo>
                  <a:pt x="8216" y="6882"/>
                  <a:pt x="8299" y="6691"/>
                  <a:pt x="8299" y="6477"/>
                </a:cubicBezTo>
                <a:lnTo>
                  <a:pt x="8299" y="6108"/>
                </a:lnTo>
                <a:cubicBezTo>
                  <a:pt x="8299" y="5810"/>
                  <a:pt x="8061" y="5572"/>
                  <a:pt x="7763" y="5572"/>
                </a:cubicBezTo>
                <a:lnTo>
                  <a:pt x="5953" y="5572"/>
                </a:lnTo>
                <a:lnTo>
                  <a:pt x="5953" y="3739"/>
                </a:lnTo>
                <a:cubicBezTo>
                  <a:pt x="5953" y="3643"/>
                  <a:pt x="6037" y="3548"/>
                  <a:pt x="6144" y="3548"/>
                </a:cubicBezTo>
                <a:lnTo>
                  <a:pt x="6513" y="3548"/>
                </a:lnTo>
                <a:cubicBezTo>
                  <a:pt x="6620" y="3548"/>
                  <a:pt x="6727" y="3596"/>
                  <a:pt x="6799" y="3679"/>
                </a:cubicBezTo>
                <a:cubicBezTo>
                  <a:pt x="7017" y="3956"/>
                  <a:pt x="7342" y="4102"/>
                  <a:pt x="7698" y="4102"/>
                </a:cubicBezTo>
                <a:cubicBezTo>
                  <a:pt x="7770" y="4102"/>
                  <a:pt x="7844" y="4096"/>
                  <a:pt x="7918" y="4084"/>
                </a:cubicBezTo>
                <a:cubicBezTo>
                  <a:pt x="8370" y="4001"/>
                  <a:pt x="8728" y="3643"/>
                  <a:pt x="8835" y="3191"/>
                </a:cubicBezTo>
                <a:cubicBezTo>
                  <a:pt x="8906" y="2834"/>
                  <a:pt x="8823" y="2477"/>
                  <a:pt x="8597" y="2215"/>
                </a:cubicBezTo>
                <a:cubicBezTo>
                  <a:pt x="8370" y="1941"/>
                  <a:pt x="8049" y="1774"/>
                  <a:pt x="7692" y="1774"/>
                </a:cubicBezTo>
                <a:cubicBezTo>
                  <a:pt x="7346" y="1774"/>
                  <a:pt x="7001" y="1929"/>
                  <a:pt x="6775" y="2215"/>
                </a:cubicBezTo>
                <a:cubicBezTo>
                  <a:pt x="6715" y="2286"/>
                  <a:pt x="6620" y="2334"/>
                  <a:pt x="6501" y="2334"/>
                </a:cubicBezTo>
                <a:lnTo>
                  <a:pt x="6144" y="2334"/>
                </a:lnTo>
                <a:cubicBezTo>
                  <a:pt x="6037" y="2334"/>
                  <a:pt x="5941" y="2238"/>
                  <a:pt x="5941" y="2131"/>
                </a:cubicBezTo>
                <a:lnTo>
                  <a:pt x="5941" y="1226"/>
                </a:lnTo>
                <a:cubicBezTo>
                  <a:pt x="5941" y="1143"/>
                  <a:pt x="5870" y="1060"/>
                  <a:pt x="5787" y="1060"/>
                </a:cubicBezTo>
                <a:cubicBezTo>
                  <a:pt x="5691" y="1060"/>
                  <a:pt x="5620" y="1143"/>
                  <a:pt x="5620" y="1226"/>
                </a:cubicBezTo>
                <a:lnTo>
                  <a:pt x="5620" y="2131"/>
                </a:lnTo>
                <a:cubicBezTo>
                  <a:pt x="5620" y="2429"/>
                  <a:pt x="5858" y="2667"/>
                  <a:pt x="6156" y="2667"/>
                </a:cubicBezTo>
                <a:lnTo>
                  <a:pt x="6513" y="2667"/>
                </a:lnTo>
                <a:cubicBezTo>
                  <a:pt x="6739" y="2667"/>
                  <a:pt x="6930" y="2584"/>
                  <a:pt x="7049" y="2429"/>
                </a:cubicBezTo>
                <a:cubicBezTo>
                  <a:pt x="7215" y="2238"/>
                  <a:pt x="7430" y="2131"/>
                  <a:pt x="7692" y="2131"/>
                </a:cubicBezTo>
                <a:cubicBezTo>
                  <a:pt x="7942" y="2131"/>
                  <a:pt x="8180" y="2250"/>
                  <a:pt x="8323" y="2453"/>
                </a:cubicBezTo>
                <a:cubicBezTo>
                  <a:pt x="8489" y="2643"/>
                  <a:pt x="8549" y="2893"/>
                  <a:pt x="8489" y="3143"/>
                </a:cubicBezTo>
                <a:cubicBezTo>
                  <a:pt x="8430" y="3465"/>
                  <a:pt x="8168" y="3715"/>
                  <a:pt x="7835" y="3786"/>
                </a:cubicBezTo>
                <a:cubicBezTo>
                  <a:pt x="7780" y="3797"/>
                  <a:pt x="7726" y="3802"/>
                  <a:pt x="7673" y="3802"/>
                </a:cubicBezTo>
                <a:cubicBezTo>
                  <a:pt x="7432" y="3802"/>
                  <a:pt x="7205" y="3695"/>
                  <a:pt x="7049" y="3501"/>
                </a:cubicBezTo>
                <a:cubicBezTo>
                  <a:pt x="6918" y="3346"/>
                  <a:pt x="6727" y="3250"/>
                  <a:pt x="6513" y="3250"/>
                </a:cubicBezTo>
                <a:lnTo>
                  <a:pt x="6144" y="3250"/>
                </a:lnTo>
                <a:cubicBezTo>
                  <a:pt x="5846" y="3250"/>
                  <a:pt x="5608" y="3489"/>
                  <a:pt x="5608" y="3786"/>
                </a:cubicBezTo>
                <a:lnTo>
                  <a:pt x="5608" y="5620"/>
                </a:lnTo>
                <a:lnTo>
                  <a:pt x="3775" y="5620"/>
                </a:lnTo>
                <a:cubicBezTo>
                  <a:pt x="3667" y="5620"/>
                  <a:pt x="3584" y="5525"/>
                  <a:pt x="3584" y="5429"/>
                </a:cubicBezTo>
                <a:lnTo>
                  <a:pt x="3584" y="5048"/>
                </a:lnTo>
                <a:cubicBezTo>
                  <a:pt x="3584" y="4953"/>
                  <a:pt x="3620" y="4846"/>
                  <a:pt x="3715" y="4774"/>
                </a:cubicBezTo>
                <a:cubicBezTo>
                  <a:pt x="4036" y="4501"/>
                  <a:pt x="4191" y="4084"/>
                  <a:pt x="4120" y="3655"/>
                </a:cubicBezTo>
                <a:cubicBezTo>
                  <a:pt x="4025" y="3191"/>
                  <a:pt x="3667" y="2834"/>
                  <a:pt x="3227" y="2727"/>
                </a:cubicBezTo>
                <a:cubicBezTo>
                  <a:pt x="3148" y="2711"/>
                  <a:pt x="3069" y="2703"/>
                  <a:pt x="2991" y="2703"/>
                </a:cubicBezTo>
                <a:cubicBezTo>
                  <a:pt x="2716" y="2703"/>
                  <a:pt x="2452" y="2798"/>
                  <a:pt x="2239" y="2965"/>
                </a:cubicBezTo>
                <a:cubicBezTo>
                  <a:pt x="1977" y="3191"/>
                  <a:pt x="1810" y="3524"/>
                  <a:pt x="1810" y="3882"/>
                </a:cubicBezTo>
                <a:cubicBezTo>
                  <a:pt x="1810" y="4215"/>
                  <a:pt x="1953" y="4560"/>
                  <a:pt x="2239" y="4786"/>
                </a:cubicBezTo>
                <a:cubicBezTo>
                  <a:pt x="2310" y="4846"/>
                  <a:pt x="2358" y="4953"/>
                  <a:pt x="2358" y="5072"/>
                </a:cubicBezTo>
                <a:lnTo>
                  <a:pt x="2358" y="5429"/>
                </a:lnTo>
                <a:cubicBezTo>
                  <a:pt x="2358" y="5525"/>
                  <a:pt x="2274" y="5620"/>
                  <a:pt x="2167" y="5620"/>
                </a:cubicBezTo>
                <a:lnTo>
                  <a:pt x="334" y="5620"/>
                </a:lnTo>
                <a:lnTo>
                  <a:pt x="334" y="881"/>
                </a:lnTo>
                <a:cubicBezTo>
                  <a:pt x="334" y="572"/>
                  <a:pt x="584" y="333"/>
                  <a:pt x="881" y="333"/>
                </a:cubicBezTo>
                <a:lnTo>
                  <a:pt x="5620" y="333"/>
                </a:lnTo>
                <a:lnTo>
                  <a:pt x="5620" y="524"/>
                </a:lnTo>
                <a:cubicBezTo>
                  <a:pt x="5620" y="619"/>
                  <a:pt x="5691" y="691"/>
                  <a:pt x="5787" y="691"/>
                </a:cubicBezTo>
                <a:cubicBezTo>
                  <a:pt x="5870" y="691"/>
                  <a:pt x="5941" y="619"/>
                  <a:pt x="5941" y="524"/>
                </a:cubicBezTo>
                <a:lnTo>
                  <a:pt x="5941" y="333"/>
                </a:lnTo>
                <a:close/>
                <a:moveTo>
                  <a:pt x="2976" y="3061"/>
                </a:moveTo>
                <a:cubicBezTo>
                  <a:pt x="3040" y="3061"/>
                  <a:pt x="3104" y="3069"/>
                  <a:pt x="3167" y="3084"/>
                </a:cubicBezTo>
                <a:cubicBezTo>
                  <a:pt x="3477" y="3143"/>
                  <a:pt x="3727" y="3417"/>
                  <a:pt x="3810" y="3739"/>
                </a:cubicBezTo>
                <a:cubicBezTo>
                  <a:pt x="3870" y="4036"/>
                  <a:pt x="3763" y="4334"/>
                  <a:pt x="3525" y="4536"/>
                </a:cubicBezTo>
                <a:cubicBezTo>
                  <a:pt x="3358" y="4667"/>
                  <a:pt x="3274" y="4858"/>
                  <a:pt x="3274" y="5072"/>
                </a:cubicBezTo>
                <a:lnTo>
                  <a:pt x="3274" y="5441"/>
                </a:lnTo>
                <a:cubicBezTo>
                  <a:pt x="3274" y="5739"/>
                  <a:pt x="3513" y="5977"/>
                  <a:pt x="3810" y="5977"/>
                </a:cubicBezTo>
                <a:lnTo>
                  <a:pt x="5632" y="5977"/>
                </a:lnTo>
                <a:lnTo>
                  <a:pt x="5632" y="7811"/>
                </a:lnTo>
                <a:cubicBezTo>
                  <a:pt x="5632" y="7918"/>
                  <a:pt x="5549" y="8001"/>
                  <a:pt x="5441" y="8001"/>
                </a:cubicBezTo>
                <a:lnTo>
                  <a:pt x="5072" y="8001"/>
                </a:lnTo>
                <a:cubicBezTo>
                  <a:pt x="4965" y="8001"/>
                  <a:pt x="4858" y="7953"/>
                  <a:pt x="4787" y="7870"/>
                </a:cubicBezTo>
                <a:cubicBezTo>
                  <a:pt x="4569" y="7593"/>
                  <a:pt x="4244" y="7447"/>
                  <a:pt x="3887" y="7447"/>
                </a:cubicBezTo>
                <a:cubicBezTo>
                  <a:pt x="3815" y="7447"/>
                  <a:pt x="3741" y="7453"/>
                  <a:pt x="3667" y="7465"/>
                </a:cubicBezTo>
                <a:cubicBezTo>
                  <a:pt x="3215" y="7561"/>
                  <a:pt x="2858" y="7918"/>
                  <a:pt x="2751" y="8358"/>
                </a:cubicBezTo>
                <a:cubicBezTo>
                  <a:pt x="2679" y="8715"/>
                  <a:pt x="2763" y="9073"/>
                  <a:pt x="2989" y="9346"/>
                </a:cubicBezTo>
                <a:cubicBezTo>
                  <a:pt x="3215" y="9608"/>
                  <a:pt x="3536" y="9775"/>
                  <a:pt x="3894" y="9775"/>
                </a:cubicBezTo>
                <a:cubicBezTo>
                  <a:pt x="4239" y="9775"/>
                  <a:pt x="4584" y="9620"/>
                  <a:pt x="4798" y="9346"/>
                </a:cubicBezTo>
                <a:cubicBezTo>
                  <a:pt x="4858" y="9263"/>
                  <a:pt x="4965" y="9227"/>
                  <a:pt x="5084" y="9227"/>
                </a:cubicBezTo>
                <a:lnTo>
                  <a:pt x="5441" y="9227"/>
                </a:lnTo>
                <a:cubicBezTo>
                  <a:pt x="5549" y="9227"/>
                  <a:pt x="5632" y="9311"/>
                  <a:pt x="5632" y="9418"/>
                </a:cubicBezTo>
                <a:lnTo>
                  <a:pt x="5632" y="11251"/>
                </a:lnTo>
                <a:lnTo>
                  <a:pt x="869" y="11251"/>
                </a:lnTo>
                <a:cubicBezTo>
                  <a:pt x="560" y="11251"/>
                  <a:pt x="322" y="10990"/>
                  <a:pt x="322" y="10692"/>
                </a:cubicBezTo>
                <a:lnTo>
                  <a:pt x="322" y="5965"/>
                </a:lnTo>
                <a:lnTo>
                  <a:pt x="2155" y="5965"/>
                </a:lnTo>
                <a:cubicBezTo>
                  <a:pt x="2453" y="5965"/>
                  <a:pt x="2691" y="5727"/>
                  <a:pt x="2691" y="5429"/>
                </a:cubicBezTo>
                <a:lnTo>
                  <a:pt x="2691" y="5072"/>
                </a:lnTo>
                <a:cubicBezTo>
                  <a:pt x="2691" y="4846"/>
                  <a:pt x="2596" y="4655"/>
                  <a:pt x="2453" y="4536"/>
                </a:cubicBezTo>
                <a:cubicBezTo>
                  <a:pt x="2262" y="4370"/>
                  <a:pt x="2155" y="4143"/>
                  <a:pt x="2155" y="3893"/>
                </a:cubicBezTo>
                <a:cubicBezTo>
                  <a:pt x="2155" y="3643"/>
                  <a:pt x="2274" y="3405"/>
                  <a:pt x="2465" y="3250"/>
                </a:cubicBezTo>
                <a:cubicBezTo>
                  <a:pt x="2607" y="3126"/>
                  <a:pt x="2789" y="3061"/>
                  <a:pt x="2976" y="3061"/>
                </a:cubicBezTo>
                <a:close/>
                <a:moveTo>
                  <a:pt x="893" y="0"/>
                </a:moveTo>
                <a:cubicBezTo>
                  <a:pt x="393" y="0"/>
                  <a:pt x="0" y="393"/>
                  <a:pt x="0" y="893"/>
                </a:cubicBezTo>
                <a:lnTo>
                  <a:pt x="0" y="10680"/>
                </a:lnTo>
                <a:cubicBezTo>
                  <a:pt x="0" y="11168"/>
                  <a:pt x="393" y="11573"/>
                  <a:pt x="893" y="11573"/>
                </a:cubicBezTo>
                <a:lnTo>
                  <a:pt x="10680" y="11573"/>
                </a:lnTo>
                <a:cubicBezTo>
                  <a:pt x="11168" y="11573"/>
                  <a:pt x="11573" y="11168"/>
                  <a:pt x="11573" y="10680"/>
                </a:cubicBezTo>
                <a:lnTo>
                  <a:pt x="11573" y="893"/>
                </a:lnTo>
                <a:cubicBezTo>
                  <a:pt x="11573" y="393"/>
                  <a:pt x="11168" y="0"/>
                  <a:pt x="10680" y="0"/>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8"/>
          <p:cNvSpPr txBox="1"/>
          <p:nvPr/>
        </p:nvSpPr>
        <p:spPr>
          <a:xfrm>
            <a:off x="3631430" y="4207256"/>
            <a:ext cx="1881300" cy="644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7A27B7"/>
                </a:solidFill>
                <a:latin typeface="Overpass"/>
                <a:ea typeface="Overpass"/>
                <a:cs typeface="Overpass"/>
                <a:sym typeface="Overpass"/>
              </a:rPr>
              <a:t>Doesn’t Stop</a:t>
            </a:r>
            <a:endParaRPr sz="2000">
              <a:solidFill>
                <a:srgbClr val="7A27B7"/>
              </a:solidFill>
              <a:latin typeface="Overpass"/>
              <a:ea typeface="Overpass"/>
              <a:cs typeface="Overpass"/>
              <a:sym typeface="Overpass"/>
            </a:endParaRPr>
          </a:p>
        </p:txBody>
      </p:sp>
      <p:grpSp>
        <p:nvGrpSpPr>
          <p:cNvPr id="407" name="Google Shape;407;p48"/>
          <p:cNvGrpSpPr/>
          <p:nvPr/>
        </p:nvGrpSpPr>
        <p:grpSpPr>
          <a:xfrm>
            <a:off x="5275677" y="2676901"/>
            <a:ext cx="662772" cy="752764"/>
            <a:chOff x="5357662" y="4297637"/>
            <a:chExt cx="287275" cy="326296"/>
          </a:xfrm>
        </p:grpSpPr>
        <p:sp>
          <p:nvSpPr>
            <p:cNvPr id="408" name="Google Shape;408;p48"/>
            <p:cNvSpPr/>
            <p:nvPr/>
          </p:nvSpPr>
          <p:spPr>
            <a:xfrm>
              <a:off x="5357662" y="4385545"/>
              <a:ext cx="287275" cy="238388"/>
            </a:xfrm>
            <a:custGeom>
              <a:rect b="b" l="l" r="r" t="t"/>
              <a:pathLst>
                <a:path extrusionOk="0" h="7490" w="9026">
                  <a:moveTo>
                    <a:pt x="2906" y="5573"/>
                  </a:moveTo>
                  <a:lnTo>
                    <a:pt x="2906" y="7144"/>
                  </a:lnTo>
                  <a:lnTo>
                    <a:pt x="322" y="7144"/>
                  </a:lnTo>
                  <a:lnTo>
                    <a:pt x="322" y="5573"/>
                  </a:lnTo>
                  <a:close/>
                  <a:moveTo>
                    <a:pt x="5799" y="3037"/>
                  </a:moveTo>
                  <a:lnTo>
                    <a:pt x="5799" y="7144"/>
                  </a:lnTo>
                  <a:lnTo>
                    <a:pt x="3227" y="7144"/>
                  </a:lnTo>
                  <a:lnTo>
                    <a:pt x="3227" y="5406"/>
                  </a:lnTo>
                  <a:lnTo>
                    <a:pt x="3227" y="3037"/>
                  </a:lnTo>
                  <a:close/>
                  <a:moveTo>
                    <a:pt x="5966" y="1"/>
                  </a:moveTo>
                  <a:cubicBezTo>
                    <a:pt x="5882" y="1"/>
                    <a:pt x="5799" y="72"/>
                    <a:pt x="5799" y="167"/>
                  </a:cubicBezTo>
                  <a:lnTo>
                    <a:pt x="5799" y="2727"/>
                  </a:lnTo>
                  <a:lnTo>
                    <a:pt x="3061" y="2727"/>
                  </a:lnTo>
                  <a:cubicBezTo>
                    <a:pt x="2977" y="2727"/>
                    <a:pt x="2906" y="2799"/>
                    <a:pt x="2906" y="2894"/>
                  </a:cubicBezTo>
                  <a:lnTo>
                    <a:pt x="2906" y="5251"/>
                  </a:lnTo>
                  <a:lnTo>
                    <a:pt x="156" y="5251"/>
                  </a:lnTo>
                  <a:cubicBezTo>
                    <a:pt x="72" y="5251"/>
                    <a:pt x="1" y="5335"/>
                    <a:pt x="1" y="5418"/>
                  </a:cubicBezTo>
                  <a:lnTo>
                    <a:pt x="1" y="7323"/>
                  </a:lnTo>
                  <a:cubicBezTo>
                    <a:pt x="1" y="7418"/>
                    <a:pt x="72" y="7490"/>
                    <a:pt x="156" y="7490"/>
                  </a:cubicBezTo>
                  <a:lnTo>
                    <a:pt x="8871" y="7490"/>
                  </a:lnTo>
                  <a:cubicBezTo>
                    <a:pt x="8954" y="7490"/>
                    <a:pt x="9026" y="7418"/>
                    <a:pt x="9026" y="7323"/>
                  </a:cubicBezTo>
                  <a:lnTo>
                    <a:pt x="9026" y="1417"/>
                  </a:lnTo>
                  <a:cubicBezTo>
                    <a:pt x="9026" y="1322"/>
                    <a:pt x="8954" y="1251"/>
                    <a:pt x="8871" y="1251"/>
                  </a:cubicBezTo>
                  <a:cubicBezTo>
                    <a:pt x="8776" y="1251"/>
                    <a:pt x="8704" y="1322"/>
                    <a:pt x="8704" y="1417"/>
                  </a:cubicBezTo>
                  <a:lnTo>
                    <a:pt x="8704" y="7144"/>
                  </a:lnTo>
                  <a:lnTo>
                    <a:pt x="6132" y="7144"/>
                  </a:lnTo>
                  <a:lnTo>
                    <a:pt x="6132" y="2870"/>
                  </a:lnTo>
                  <a:lnTo>
                    <a:pt x="6132" y="310"/>
                  </a:lnTo>
                  <a:lnTo>
                    <a:pt x="8704" y="310"/>
                  </a:lnTo>
                  <a:lnTo>
                    <a:pt x="8704" y="763"/>
                  </a:lnTo>
                  <a:cubicBezTo>
                    <a:pt x="8704" y="846"/>
                    <a:pt x="8776" y="929"/>
                    <a:pt x="8871" y="929"/>
                  </a:cubicBezTo>
                  <a:cubicBezTo>
                    <a:pt x="8954" y="929"/>
                    <a:pt x="9026" y="846"/>
                    <a:pt x="9026" y="763"/>
                  </a:cubicBezTo>
                  <a:lnTo>
                    <a:pt x="9026" y="167"/>
                  </a:lnTo>
                  <a:cubicBezTo>
                    <a:pt x="9026" y="72"/>
                    <a:pt x="8954" y="1"/>
                    <a:pt x="8871" y="1"/>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8"/>
            <p:cNvSpPr/>
            <p:nvPr/>
          </p:nvSpPr>
          <p:spPr>
            <a:xfrm>
              <a:off x="5377363" y="4576542"/>
              <a:ext cx="62191" cy="10248"/>
            </a:xfrm>
            <a:custGeom>
              <a:rect b="b" l="l" r="r" t="t"/>
              <a:pathLst>
                <a:path extrusionOk="0" h="322" w="1954">
                  <a:moveTo>
                    <a:pt x="168" y="0"/>
                  </a:moveTo>
                  <a:cubicBezTo>
                    <a:pt x="84" y="0"/>
                    <a:pt x="1" y="72"/>
                    <a:pt x="1" y="167"/>
                  </a:cubicBezTo>
                  <a:cubicBezTo>
                    <a:pt x="1" y="250"/>
                    <a:pt x="84" y="322"/>
                    <a:pt x="168" y="322"/>
                  </a:cubicBezTo>
                  <a:lnTo>
                    <a:pt x="1787" y="322"/>
                  </a:lnTo>
                  <a:cubicBezTo>
                    <a:pt x="1882" y="322"/>
                    <a:pt x="1953" y="250"/>
                    <a:pt x="1953" y="167"/>
                  </a:cubicBezTo>
                  <a:cubicBezTo>
                    <a:pt x="1953" y="72"/>
                    <a:pt x="1882" y="0"/>
                    <a:pt x="1787" y="0"/>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8"/>
            <p:cNvSpPr/>
            <p:nvPr/>
          </p:nvSpPr>
          <p:spPr>
            <a:xfrm>
              <a:off x="5470204" y="4495827"/>
              <a:ext cx="62191" cy="10630"/>
            </a:xfrm>
            <a:custGeom>
              <a:rect b="b" l="l" r="r" t="t"/>
              <a:pathLst>
                <a:path extrusionOk="0" h="334" w="1954">
                  <a:moveTo>
                    <a:pt x="168" y="0"/>
                  </a:moveTo>
                  <a:cubicBezTo>
                    <a:pt x="84" y="0"/>
                    <a:pt x="1" y="84"/>
                    <a:pt x="1" y="167"/>
                  </a:cubicBezTo>
                  <a:cubicBezTo>
                    <a:pt x="1" y="262"/>
                    <a:pt x="84" y="334"/>
                    <a:pt x="168" y="334"/>
                  </a:cubicBezTo>
                  <a:lnTo>
                    <a:pt x="1787" y="334"/>
                  </a:lnTo>
                  <a:cubicBezTo>
                    <a:pt x="1882" y="334"/>
                    <a:pt x="1954" y="262"/>
                    <a:pt x="1954" y="167"/>
                  </a:cubicBezTo>
                  <a:cubicBezTo>
                    <a:pt x="1954" y="84"/>
                    <a:pt x="1882" y="0"/>
                    <a:pt x="1787" y="0"/>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8"/>
            <p:cNvSpPr/>
            <p:nvPr/>
          </p:nvSpPr>
          <p:spPr>
            <a:xfrm>
              <a:off x="5562694" y="4409798"/>
              <a:ext cx="62159" cy="10280"/>
            </a:xfrm>
            <a:custGeom>
              <a:rect b="b" l="l" r="r" t="t"/>
              <a:pathLst>
                <a:path extrusionOk="0" h="323" w="1953">
                  <a:moveTo>
                    <a:pt x="167" y="1"/>
                  </a:moveTo>
                  <a:cubicBezTo>
                    <a:pt x="71" y="1"/>
                    <a:pt x="0" y="72"/>
                    <a:pt x="0" y="167"/>
                  </a:cubicBezTo>
                  <a:cubicBezTo>
                    <a:pt x="0" y="251"/>
                    <a:pt x="71" y="322"/>
                    <a:pt x="167" y="322"/>
                  </a:cubicBezTo>
                  <a:lnTo>
                    <a:pt x="1786" y="322"/>
                  </a:lnTo>
                  <a:cubicBezTo>
                    <a:pt x="1881" y="322"/>
                    <a:pt x="1953" y="251"/>
                    <a:pt x="1953" y="167"/>
                  </a:cubicBezTo>
                  <a:cubicBezTo>
                    <a:pt x="1953" y="72"/>
                    <a:pt x="1881" y="1"/>
                    <a:pt x="1786" y="1"/>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8"/>
            <p:cNvSpPr/>
            <p:nvPr/>
          </p:nvSpPr>
          <p:spPr>
            <a:xfrm>
              <a:off x="5358043" y="4297637"/>
              <a:ext cx="238388" cy="237624"/>
            </a:xfrm>
            <a:custGeom>
              <a:rect b="b" l="l" r="r" t="t"/>
              <a:pathLst>
                <a:path extrusionOk="0" h="7466" w="7490">
                  <a:moveTo>
                    <a:pt x="6061" y="0"/>
                  </a:moveTo>
                  <a:cubicBezTo>
                    <a:pt x="5966" y="0"/>
                    <a:pt x="5894" y="72"/>
                    <a:pt x="5894" y="155"/>
                  </a:cubicBezTo>
                  <a:cubicBezTo>
                    <a:pt x="5894" y="250"/>
                    <a:pt x="5966" y="322"/>
                    <a:pt x="6061" y="322"/>
                  </a:cubicBezTo>
                  <a:lnTo>
                    <a:pt x="6942" y="322"/>
                  </a:lnTo>
                  <a:lnTo>
                    <a:pt x="60" y="7204"/>
                  </a:lnTo>
                  <a:cubicBezTo>
                    <a:pt x="1" y="7263"/>
                    <a:pt x="1" y="7358"/>
                    <a:pt x="60" y="7418"/>
                  </a:cubicBezTo>
                  <a:cubicBezTo>
                    <a:pt x="72" y="7454"/>
                    <a:pt x="120" y="7466"/>
                    <a:pt x="167" y="7466"/>
                  </a:cubicBezTo>
                  <a:cubicBezTo>
                    <a:pt x="215" y="7466"/>
                    <a:pt x="251" y="7454"/>
                    <a:pt x="286" y="7418"/>
                  </a:cubicBezTo>
                  <a:lnTo>
                    <a:pt x="7156" y="548"/>
                  </a:lnTo>
                  <a:lnTo>
                    <a:pt x="7156" y="1429"/>
                  </a:lnTo>
                  <a:cubicBezTo>
                    <a:pt x="7156" y="1512"/>
                    <a:pt x="7240" y="1584"/>
                    <a:pt x="7323" y="1584"/>
                  </a:cubicBezTo>
                  <a:cubicBezTo>
                    <a:pt x="7406" y="1584"/>
                    <a:pt x="7490" y="1512"/>
                    <a:pt x="7490" y="1429"/>
                  </a:cubicBezTo>
                  <a:lnTo>
                    <a:pt x="7490" y="155"/>
                  </a:lnTo>
                  <a:cubicBezTo>
                    <a:pt x="7490" y="72"/>
                    <a:pt x="7406" y="0"/>
                    <a:pt x="7323" y="0"/>
                  </a:cubicBezTo>
                  <a:close/>
                </a:path>
              </a:pathLst>
            </a:custGeom>
            <a:solidFill>
              <a:srgbClr val="002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9"/>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Data Modelling Output Best Practices</a:t>
            </a:r>
            <a:endParaRPr/>
          </a:p>
        </p:txBody>
      </p:sp>
      <p:sp>
        <p:nvSpPr>
          <p:cNvPr id="418" name="Google Shape;418;p49"/>
          <p:cNvSpPr txBox="1"/>
          <p:nvPr>
            <p:ph idx="1" type="subTitle"/>
          </p:nvPr>
        </p:nvSpPr>
        <p:spPr>
          <a:xfrm>
            <a:off x="455575" y="1383000"/>
            <a:ext cx="1871100" cy="1136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solidFill>
                  <a:srgbClr val="FEFEFD"/>
                </a:solidFill>
              </a:rPr>
              <a:t>Well Defined Data Dictionary</a:t>
            </a:r>
            <a:endParaRPr>
              <a:solidFill>
                <a:srgbClr val="FEFEFD"/>
              </a:solidFill>
            </a:endParaRPr>
          </a:p>
        </p:txBody>
      </p:sp>
      <p:sp>
        <p:nvSpPr>
          <p:cNvPr id="419" name="Google Shape;419;p49"/>
          <p:cNvSpPr txBox="1"/>
          <p:nvPr>
            <p:ph idx="2" type="subTitle"/>
          </p:nvPr>
        </p:nvSpPr>
        <p:spPr>
          <a:xfrm>
            <a:off x="3219325" y="1358175"/>
            <a:ext cx="1871100" cy="1136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solidFill>
                  <a:srgbClr val="FEFEFD"/>
                </a:solidFill>
              </a:rPr>
              <a:t>Enables Personalised Experiences</a:t>
            </a:r>
            <a:endParaRPr>
              <a:solidFill>
                <a:srgbClr val="FEFEFD"/>
              </a:solidFill>
            </a:endParaRPr>
          </a:p>
        </p:txBody>
      </p:sp>
      <p:sp>
        <p:nvSpPr>
          <p:cNvPr id="420" name="Google Shape;420;p49"/>
          <p:cNvSpPr txBox="1"/>
          <p:nvPr>
            <p:ph idx="3" type="subTitle"/>
          </p:nvPr>
        </p:nvSpPr>
        <p:spPr>
          <a:xfrm>
            <a:off x="6111675" y="1358175"/>
            <a:ext cx="1871100" cy="1136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solidFill>
                  <a:srgbClr val="FEFEFD"/>
                </a:solidFill>
              </a:rPr>
              <a:t>Enhances OOTB Tooling</a:t>
            </a:r>
            <a:endParaRPr>
              <a:solidFill>
                <a:srgbClr val="FEFEFD"/>
              </a:solidFill>
            </a:endParaRPr>
          </a:p>
        </p:txBody>
      </p:sp>
      <p:sp>
        <p:nvSpPr>
          <p:cNvPr id="421" name="Google Shape;421;p49"/>
          <p:cNvSpPr txBox="1"/>
          <p:nvPr>
            <p:ph idx="4" type="subTitle"/>
          </p:nvPr>
        </p:nvSpPr>
        <p:spPr>
          <a:xfrm>
            <a:off x="455575" y="3089700"/>
            <a:ext cx="1871100" cy="1136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solidFill>
                  <a:srgbClr val="FEFEFD"/>
                </a:solidFill>
              </a:rPr>
              <a:t>Delivers Business Objectives</a:t>
            </a:r>
            <a:endParaRPr>
              <a:solidFill>
                <a:srgbClr val="FEFEFD"/>
              </a:solidFill>
            </a:endParaRPr>
          </a:p>
        </p:txBody>
      </p:sp>
      <p:sp>
        <p:nvSpPr>
          <p:cNvPr id="422" name="Google Shape;422;p49"/>
          <p:cNvSpPr txBox="1"/>
          <p:nvPr>
            <p:ph idx="5" type="subTitle"/>
          </p:nvPr>
        </p:nvSpPr>
        <p:spPr>
          <a:xfrm>
            <a:off x="3219325" y="3043375"/>
            <a:ext cx="1871100" cy="1136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solidFill>
                  <a:srgbClr val="FEFEFD"/>
                </a:solidFill>
              </a:rPr>
              <a:t>Operationally Efficient</a:t>
            </a:r>
            <a:endParaRPr>
              <a:solidFill>
                <a:srgbClr val="FEFEFD"/>
              </a:solidFill>
            </a:endParaRPr>
          </a:p>
        </p:txBody>
      </p:sp>
      <p:sp>
        <p:nvSpPr>
          <p:cNvPr id="423" name="Google Shape;423;p49"/>
          <p:cNvSpPr txBox="1"/>
          <p:nvPr>
            <p:ph idx="6" type="subTitle"/>
          </p:nvPr>
        </p:nvSpPr>
        <p:spPr>
          <a:xfrm>
            <a:off x="6111675" y="3043375"/>
            <a:ext cx="1871100" cy="1136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solidFill>
                  <a:srgbClr val="FEFEFD"/>
                </a:solidFill>
              </a:rPr>
              <a:t>Standardised Attributes</a:t>
            </a:r>
            <a:endParaRPr>
              <a:solidFill>
                <a:srgbClr val="FEFEFD"/>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0"/>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Data Modelling Build Best Practices</a:t>
            </a:r>
            <a:endParaRPr/>
          </a:p>
        </p:txBody>
      </p:sp>
      <p:sp>
        <p:nvSpPr>
          <p:cNvPr id="429" name="Google Shape;429;p50"/>
          <p:cNvSpPr txBox="1"/>
          <p:nvPr>
            <p:ph idx="1" type="subTitle"/>
          </p:nvPr>
        </p:nvSpPr>
        <p:spPr>
          <a:xfrm>
            <a:off x="455575" y="1358175"/>
            <a:ext cx="1871100" cy="1136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solidFill>
                  <a:srgbClr val="FEFEFD"/>
                </a:solidFill>
              </a:rPr>
              <a:t>Isn’t repetitive</a:t>
            </a:r>
            <a:endParaRPr>
              <a:solidFill>
                <a:srgbClr val="FEFEFD"/>
              </a:solidFill>
            </a:endParaRPr>
          </a:p>
        </p:txBody>
      </p:sp>
      <p:sp>
        <p:nvSpPr>
          <p:cNvPr id="430" name="Google Shape;430;p50"/>
          <p:cNvSpPr txBox="1"/>
          <p:nvPr>
            <p:ph idx="2" type="subTitle"/>
          </p:nvPr>
        </p:nvSpPr>
        <p:spPr>
          <a:xfrm>
            <a:off x="3219325" y="1358175"/>
            <a:ext cx="1871100" cy="1136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solidFill>
                  <a:srgbClr val="FEFEFD"/>
                </a:solidFill>
              </a:rPr>
              <a:t>Is consistent</a:t>
            </a:r>
            <a:endParaRPr>
              <a:solidFill>
                <a:srgbClr val="FEFEFD"/>
              </a:solidFill>
            </a:endParaRPr>
          </a:p>
        </p:txBody>
      </p:sp>
      <p:sp>
        <p:nvSpPr>
          <p:cNvPr id="431" name="Google Shape;431;p50"/>
          <p:cNvSpPr txBox="1"/>
          <p:nvPr>
            <p:ph idx="3" type="subTitle"/>
          </p:nvPr>
        </p:nvSpPr>
        <p:spPr>
          <a:xfrm>
            <a:off x="6111675" y="1358175"/>
            <a:ext cx="1871100" cy="1136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solidFill>
                  <a:srgbClr val="FEFEFD"/>
                </a:solidFill>
              </a:rPr>
              <a:t>Modular in design</a:t>
            </a:r>
            <a:endParaRPr>
              <a:solidFill>
                <a:srgbClr val="FEFEFD"/>
              </a:solidFill>
            </a:endParaRPr>
          </a:p>
        </p:txBody>
      </p:sp>
      <p:sp>
        <p:nvSpPr>
          <p:cNvPr id="432" name="Google Shape;432;p50"/>
          <p:cNvSpPr txBox="1"/>
          <p:nvPr>
            <p:ph idx="4" type="subTitle"/>
          </p:nvPr>
        </p:nvSpPr>
        <p:spPr>
          <a:xfrm>
            <a:off x="455575" y="3089700"/>
            <a:ext cx="1871100" cy="1136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solidFill>
                  <a:srgbClr val="FEFEFD"/>
                </a:solidFill>
              </a:rPr>
              <a:t>Low dependencies</a:t>
            </a:r>
            <a:endParaRPr>
              <a:solidFill>
                <a:srgbClr val="FEFEFD"/>
              </a:solidFill>
            </a:endParaRPr>
          </a:p>
        </p:txBody>
      </p:sp>
      <p:sp>
        <p:nvSpPr>
          <p:cNvPr id="433" name="Google Shape;433;p50"/>
          <p:cNvSpPr txBox="1"/>
          <p:nvPr>
            <p:ph idx="5" type="subTitle"/>
          </p:nvPr>
        </p:nvSpPr>
        <p:spPr>
          <a:xfrm>
            <a:off x="3219325" y="3043375"/>
            <a:ext cx="1871100" cy="1136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solidFill>
                  <a:srgbClr val="FEFEFD"/>
                </a:solidFill>
              </a:rPr>
              <a:t>Is iterable</a:t>
            </a:r>
            <a:endParaRPr>
              <a:solidFill>
                <a:srgbClr val="FEFEFD"/>
              </a:solidFill>
            </a:endParaRPr>
          </a:p>
        </p:txBody>
      </p:sp>
      <p:sp>
        <p:nvSpPr>
          <p:cNvPr id="434" name="Google Shape;434;p50"/>
          <p:cNvSpPr txBox="1"/>
          <p:nvPr>
            <p:ph idx="6" type="subTitle"/>
          </p:nvPr>
        </p:nvSpPr>
        <p:spPr>
          <a:xfrm>
            <a:off x="6111675" y="3043375"/>
            <a:ext cx="1871100" cy="1136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solidFill>
                  <a:srgbClr val="FEFEFD"/>
                </a:solidFill>
              </a:rPr>
              <a:t>Managed with configuration vs. pure code</a:t>
            </a:r>
            <a:endParaRPr>
              <a:solidFill>
                <a:srgbClr val="FEFEFD"/>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How to make the most of your data</a:t>
            </a:r>
            <a:endParaRPr/>
          </a:p>
        </p:txBody>
      </p:sp>
      <p:sp>
        <p:nvSpPr>
          <p:cNvPr id="440" name="Google Shape;440;p5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Modelling for scale</a:t>
            </a:r>
            <a:endParaRPr/>
          </a:p>
        </p:txBody>
      </p:sp>
      <p:sp>
        <p:nvSpPr>
          <p:cNvPr id="441" name="Google Shape;441;p5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52"/>
          <p:cNvSpPr txBox="1"/>
          <p:nvPr>
            <p:ph idx="1" type="subTitle"/>
          </p:nvPr>
        </p:nvSpPr>
        <p:spPr>
          <a:xfrm>
            <a:off x="326275" y="1516025"/>
            <a:ext cx="2545200" cy="3147300"/>
          </a:xfrm>
          <a:prstGeom prst="rect">
            <a:avLst/>
          </a:prstGeom>
        </p:spPr>
        <p:txBody>
          <a:bodyPr anchorCtr="0" anchor="t" bIns="0" lIns="0" spcFirstLastPara="1" rIns="0" wrap="square" tIns="0">
            <a:normAutofit/>
          </a:bodyPr>
          <a:lstStyle/>
          <a:p>
            <a:pPr indent="0" lvl="0" marL="0" rtl="0" algn="l">
              <a:spcBef>
                <a:spcPts val="400"/>
              </a:spcBef>
              <a:spcAft>
                <a:spcPts val="0"/>
              </a:spcAft>
              <a:buNone/>
            </a:pPr>
            <a:r>
              <a:rPr lang="en" sz="2200">
                <a:latin typeface="Overpass"/>
                <a:ea typeface="Overpass"/>
                <a:cs typeface="Overpass"/>
                <a:sym typeface="Overpass"/>
              </a:rPr>
              <a:t>Purpose</a:t>
            </a:r>
            <a:endParaRPr sz="2200">
              <a:latin typeface="Overpass"/>
              <a:ea typeface="Overpass"/>
              <a:cs typeface="Overpass"/>
              <a:sym typeface="Overpass"/>
            </a:endParaRPr>
          </a:p>
          <a:p>
            <a:pPr indent="0" lvl="0" marL="0" rtl="0" algn="l">
              <a:spcBef>
                <a:spcPts val="400"/>
              </a:spcBef>
              <a:spcAft>
                <a:spcPts val="0"/>
              </a:spcAft>
              <a:buNone/>
            </a:pPr>
            <a:r>
              <a:t/>
            </a:r>
            <a:endParaRPr sz="2200">
              <a:latin typeface="Overpass"/>
              <a:ea typeface="Overpass"/>
              <a:cs typeface="Overpass"/>
              <a:sym typeface="Overpass"/>
            </a:endParaRPr>
          </a:p>
          <a:p>
            <a:pPr indent="0" lvl="0" marL="0" rtl="0" algn="l">
              <a:spcBef>
                <a:spcPts val="400"/>
              </a:spcBef>
              <a:spcAft>
                <a:spcPts val="400"/>
              </a:spcAft>
              <a:buNone/>
            </a:pPr>
            <a:r>
              <a:rPr lang="en" sz="1900"/>
              <a:t>What function does this data perform?</a:t>
            </a:r>
            <a:endParaRPr sz="1900"/>
          </a:p>
        </p:txBody>
      </p:sp>
      <p:sp>
        <p:nvSpPr>
          <p:cNvPr id="447" name="Google Shape;447;p52"/>
          <p:cNvSpPr txBox="1"/>
          <p:nvPr>
            <p:ph idx="2" type="subTitle"/>
          </p:nvPr>
        </p:nvSpPr>
        <p:spPr>
          <a:xfrm>
            <a:off x="3298075" y="1516025"/>
            <a:ext cx="2545200" cy="3147300"/>
          </a:xfrm>
          <a:prstGeom prst="rect">
            <a:avLst/>
          </a:prstGeom>
        </p:spPr>
        <p:txBody>
          <a:bodyPr anchorCtr="0" anchor="t" bIns="0" lIns="0" spcFirstLastPara="1" rIns="0" wrap="square" tIns="0">
            <a:normAutofit/>
          </a:bodyPr>
          <a:lstStyle/>
          <a:p>
            <a:pPr indent="0" lvl="0" marL="0" rtl="0" algn="l">
              <a:spcBef>
                <a:spcPts val="400"/>
              </a:spcBef>
              <a:spcAft>
                <a:spcPts val="0"/>
              </a:spcAft>
              <a:buNone/>
            </a:pPr>
            <a:r>
              <a:rPr lang="en" sz="2200">
                <a:latin typeface="Overpass"/>
                <a:ea typeface="Overpass"/>
                <a:cs typeface="Overpass"/>
                <a:sym typeface="Overpass"/>
              </a:rPr>
              <a:t>User</a:t>
            </a:r>
            <a:endParaRPr sz="2200">
              <a:latin typeface="Overpass"/>
              <a:ea typeface="Overpass"/>
              <a:cs typeface="Overpass"/>
              <a:sym typeface="Overpass"/>
            </a:endParaRPr>
          </a:p>
          <a:p>
            <a:pPr indent="0" lvl="0" marL="0" rtl="0" algn="l">
              <a:spcBef>
                <a:spcPts val="400"/>
              </a:spcBef>
              <a:spcAft>
                <a:spcPts val="0"/>
              </a:spcAft>
              <a:buNone/>
            </a:pPr>
            <a:r>
              <a:t/>
            </a:r>
            <a:endParaRPr sz="2200">
              <a:latin typeface="Overpass"/>
              <a:ea typeface="Overpass"/>
              <a:cs typeface="Overpass"/>
              <a:sym typeface="Overpass"/>
            </a:endParaRPr>
          </a:p>
          <a:p>
            <a:pPr indent="0" lvl="0" marL="0" rtl="0" algn="l">
              <a:spcBef>
                <a:spcPts val="400"/>
              </a:spcBef>
              <a:spcAft>
                <a:spcPts val="0"/>
              </a:spcAft>
              <a:buNone/>
            </a:pPr>
            <a:r>
              <a:rPr lang="en" sz="1900"/>
              <a:t>Who is using the data?</a:t>
            </a:r>
            <a:endParaRPr sz="1900"/>
          </a:p>
          <a:p>
            <a:pPr indent="0" lvl="0" marL="0" rtl="0" algn="l">
              <a:spcBef>
                <a:spcPts val="400"/>
              </a:spcBef>
              <a:spcAft>
                <a:spcPts val="0"/>
              </a:spcAft>
              <a:buClr>
                <a:schemeClr val="dk1"/>
              </a:buClr>
              <a:buSzPts val="1100"/>
              <a:buFont typeface="Arial"/>
              <a:buNone/>
            </a:pPr>
            <a:r>
              <a:rPr lang="en" sz="1900"/>
              <a:t>What is the skillset?</a:t>
            </a:r>
            <a:endParaRPr sz="1900"/>
          </a:p>
          <a:p>
            <a:pPr indent="0" lvl="0" marL="0" rtl="0" algn="l">
              <a:spcBef>
                <a:spcPts val="400"/>
              </a:spcBef>
              <a:spcAft>
                <a:spcPts val="400"/>
              </a:spcAft>
              <a:buNone/>
            </a:pPr>
            <a:r>
              <a:t/>
            </a:r>
            <a:endParaRPr sz="2200">
              <a:latin typeface="Overpass"/>
              <a:ea typeface="Overpass"/>
              <a:cs typeface="Overpass"/>
              <a:sym typeface="Overpass"/>
            </a:endParaRPr>
          </a:p>
        </p:txBody>
      </p:sp>
      <p:sp>
        <p:nvSpPr>
          <p:cNvPr id="448" name="Google Shape;448;p52"/>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Considerations</a:t>
            </a:r>
            <a:endParaRPr/>
          </a:p>
        </p:txBody>
      </p:sp>
      <p:sp>
        <p:nvSpPr>
          <p:cNvPr id="449" name="Google Shape;449;p52"/>
          <p:cNvSpPr txBox="1"/>
          <p:nvPr>
            <p:ph idx="3" type="subTitle"/>
          </p:nvPr>
        </p:nvSpPr>
        <p:spPr>
          <a:xfrm>
            <a:off x="6269875" y="1516025"/>
            <a:ext cx="2545200" cy="3147300"/>
          </a:xfrm>
          <a:prstGeom prst="rect">
            <a:avLst/>
          </a:prstGeom>
        </p:spPr>
        <p:txBody>
          <a:bodyPr anchorCtr="0" anchor="t" bIns="0" lIns="0" spcFirstLastPara="1" rIns="0" wrap="square" tIns="0">
            <a:normAutofit/>
          </a:bodyPr>
          <a:lstStyle/>
          <a:p>
            <a:pPr indent="0" lvl="0" marL="0" rtl="0" algn="l">
              <a:spcBef>
                <a:spcPts val="400"/>
              </a:spcBef>
              <a:spcAft>
                <a:spcPts val="0"/>
              </a:spcAft>
              <a:buNone/>
            </a:pPr>
            <a:r>
              <a:rPr lang="en" sz="2200">
                <a:latin typeface="Overpass"/>
                <a:ea typeface="Overpass"/>
                <a:cs typeface="Overpass"/>
                <a:sym typeface="Overpass"/>
              </a:rPr>
              <a:t>Tooling</a:t>
            </a:r>
            <a:endParaRPr sz="2200">
              <a:latin typeface="Overpass"/>
              <a:ea typeface="Overpass"/>
              <a:cs typeface="Overpass"/>
              <a:sym typeface="Overpass"/>
            </a:endParaRPr>
          </a:p>
          <a:p>
            <a:pPr indent="0" lvl="0" marL="0" rtl="0" algn="l">
              <a:spcBef>
                <a:spcPts val="400"/>
              </a:spcBef>
              <a:spcAft>
                <a:spcPts val="0"/>
              </a:spcAft>
              <a:buNone/>
            </a:pPr>
            <a:r>
              <a:t/>
            </a:r>
            <a:endParaRPr sz="2200">
              <a:latin typeface="Overpass"/>
              <a:ea typeface="Overpass"/>
              <a:cs typeface="Overpass"/>
              <a:sym typeface="Overpass"/>
            </a:endParaRPr>
          </a:p>
          <a:p>
            <a:pPr indent="0" lvl="0" marL="0" rtl="0" algn="l">
              <a:spcBef>
                <a:spcPts val="400"/>
              </a:spcBef>
              <a:spcAft>
                <a:spcPts val="400"/>
              </a:spcAft>
              <a:buNone/>
            </a:pPr>
            <a:r>
              <a:rPr lang="en" sz="1900"/>
              <a:t>What tools do you have at your disposal?</a:t>
            </a:r>
            <a:endParaRPr sz="2200">
              <a:latin typeface="Overpass"/>
              <a:ea typeface="Overpass"/>
              <a:cs typeface="Overpass"/>
              <a:sym typeface="Overpas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53"/>
          <p:cNvSpPr txBox="1"/>
          <p:nvPr>
            <p:ph idx="1" type="subTitle"/>
          </p:nvPr>
        </p:nvSpPr>
        <p:spPr>
          <a:xfrm>
            <a:off x="326275" y="1516025"/>
            <a:ext cx="2545200" cy="3147300"/>
          </a:xfrm>
          <a:prstGeom prst="rect">
            <a:avLst/>
          </a:prstGeom>
        </p:spPr>
        <p:txBody>
          <a:bodyPr anchorCtr="0" anchor="t" bIns="0" lIns="0" spcFirstLastPara="1" rIns="0" wrap="square" tIns="0">
            <a:normAutofit/>
          </a:bodyPr>
          <a:lstStyle/>
          <a:p>
            <a:pPr indent="0" lvl="0" marL="0" rtl="0" algn="l">
              <a:spcBef>
                <a:spcPts val="400"/>
              </a:spcBef>
              <a:spcAft>
                <a:spcPts val="0"/>
              </a:spcAft>
              <a:buNone/>
            </a:pPr>
            <a:r>
              <a:rPr lang="en" sz="2200">
                <a:latin typeface="Overpass"/>
                <a:ea typeface="Overpass"/>
                <a:cs typeface="Overpass"/>
                <a:sym typeface="Overpass"/>
              </a:rPr>
              <a:t>Customer Experience</a:t>
            </a:r>
            <a:endParaRPr sz="2200">
              <a:latin typeface="Overpass"/>
              <a:ea typeface="Overpass"/>
              <a:cs typeface="Overpass"/>
              <a:sym typeface="Overpass"/>
            </a:endParaRPr>
          </a:p>
          <a:p>
            <a:pPr indent="0" lvl="0" marL="0" rtl="0" algn="l">
              <a:spcBef>
                <a:spcPts val="400"/>
              </a:spcBef>
              <a:spcAft>
                <a:spcPts val="0"/>
              </a:spcAft>
              <a:buNone/>
            </a:pPr>
            <a:r>
              <a:t/>
            </a:r>
            <a:endParaRPr sz="2200">
              <a:latin typeface="Overpass"/>
              <a:ea typeface="Overpass"/>
              <a:cs typeface="Overpass"/>
              <a:sym typeface="Overpass"/>
            </a:endParaRPr>
          </a:p>
          <a:p>
            <a:pPr indent="0" lvl="0" marL="0" rtl="0" algn="l">
              <a:spcBef>
                <a:spcPts val="400"/>
              </a:spcBef>
              <a:spcAft>
                <a:spcPts val="400"/>
              </a:spcAft>
              <a:buNone/>
            </a:pPr>
            <a:r>
              <a:rPr lang="en" sz="1900"/>
              <a:t>How does this impact your customers?</a:t>
            </a:r>
            <a:endParaRPr sz="1900"/>
          </a:p>
        </p:txBody>
      </p:sp>
      <p:sp>
        <p:nvSpPr>
          <p:cNvPr id="455" name="Google Shape;455;p53"/>
          <p:cNvSpPr txBox="1"/>
          <p:nvPr>
            <p:ph idx="2" type="subTitle"/>
          </p:nvPr>
        </p:nvSpPr>
        <p:spPr>
          <a:xfrm>
            <a:off x="3298075" y="1516025"/>
            <a:ext cx="2545200" cy="3147300"/>
          </a:xfrm>
          <a:prstGeom prst="rect">
            <a:avLst/>
          </a:prstGeom>
        </p:spPr>
        <p:txBody>
          <a:bodyPr anchorCtr="0" anchor="t" bIns="0" lIns="0" spcFirstLastPara="1" rIns="0" wrap="square" tIns="0">
            <a:normAutofit/>
          </a:bodyPr>
          <a:lstStyle/>
          <a:p>
            <a:pPr indent="0" lvl="0" marL="0" rtl="0" algn="l">
              <a:spcBef>
                <a:spcPts val="400"/>
              </a:spcBef>
              <a:spcAft>
                <a:spcPts val="0"/>
              </a:spcAft>
              <a:buNone/>
            </a:pPr>
            <a:r>
              <a:rPr lang="en" sz="2200">
                <a:latin typeface="Overpass"/>
                <a:ea typeface="Overpass"/>
                <a:cs typeface="Overpass"/>
                <a:sym typeface="Overpass"/>
              </a:rPr>
              <a:t>Process</a:t>
            </a:r>
            <a:endParaRPr sz="2200">
              <a:latin typeface="Overpass"/>
              <a:ea typeface="Overpass"/>
              <a:cs typeface="Overpass"/>
              <a:sym typeface="Overpass"/>
            </a:endParaRPr>
          </a:p>
          <a:p>
            <a:pPr indent="0" lvl="0" marL="0" rtl="0" algn="l">
              <a:spcBef>
                <a:spcPts val="400"/>
              </a:spcBef>
              <a:spcAft>
                <a:spcPts val="0"/>
              </a:spcAft>
              <a:buNone/>
            </a:pPr>
            <a:r>
              <a:t/>
            </a:r>
            <a:endParaRPr sz="2200">
              <a:latin typeface="Overpass"/>
              <a:ea typeface="Overpass"/>
              <a:cs typeface="Overpass"/>
              <a:sym typeface="Overpass"/>
            </a:endParaRPr>
          </a:p>
          <a:p>
            <a:pPr indent="0" lvl="0" marL="0" rtl="0" algn="l">
              <a:spcBef>
                <a:spcPts val="400"/>
              </a:spcBef>
              <a:spcAft>
                <a:spcPts val="0"/>
              </a:spcAft>
              <a:buNone/>
            </a:pPr>
            <a:r>
              <a:t/>
            </a:r>
            <a:endParaRPr sz="2200">
              <a:latin typeface="Overpass"/>
              <a:ea typeface="Overpass"/>
              <a:cs typeface="Overpass"/>
              <a:sym typeface="Overpass"/>
            </a:endParaRPr>
          </a:p>
          <a:p>
            <a:pPr indent="0" lvl="0" marL="0" rtl="0" algn="l">
              <a:spcBef>
                <a:spcPts val="400"/>
              </a:spcBef>
              <a:spcAft>
                <a:spcPts val="0"/>
              </a:spcAft>
              <a:buClr>
                <a:schemeClr val="dk1"/>
              </a:buClr>
              <a:buSzPts val="1100"/>
              <a:buFont typeface="Arial"/>
              <a:buNone/>
            </a:pPr>
            <a:r>
              <a:rPr lang="en" sz="1900"/>
              <a:t>Where does it live in your processes?</a:t>
            </a:r>
            <a:endParaRPr sz="1900"/>
          </a:p>
          <a:p>
            <a:pPr indent="0" lvl="0" marL="0" rtl="0" algn="l">
              <a:spcBef>
                <a:spcPts val="400"/>
              </a:spcBef>
              <a:spcAft>
                <a:spcPts val="400"/>
              </a:spcAft>
              <a:buNone/>
            </a:pPr>
            <a:r>
              <a:t/>
            </a:r>
            <a:endParaRPr sz="2200">
              <a:latin typeface="Overpass"/>
              <a:ea typeface="Overpass"/>
              <a:cs typeface="Overpass"/>
              <a:sym typeface="Overpass"/>
            </a:endParaRPr>
          </a:p>
        </p:txBody>
      </p:sp>
      <p:sp>
        <p:nvSpPr>
          <p:cNvPr id="456" name="Google Shape;456;p53"/>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Considerations</a:t>
            </a:r>
            <a:endParaRPr/>
          </a:p>
        </p:txBody>
      </p:sp>
      <p:sp>
        <p:nvSpPr>
          <p:cNvPr id="457" name="Google Shape;457;p53"/>
          <p:cNvSpPr txBox="1"/>
          <p:nvPr>
            <p:ph idx="3" type="subTitle"/>
          </p:nvPr>
        </p:nvSpPr>
        <p:spPr>
          <a:xfrm>
            <a:off x="6269875" y="1516025"/>
            <a:ext cx="2545200" cy="3147300"/>
          </a:xfrm>
          <a:prstGeom prst="rect">
            <a:avLst/>
          </a:prstGeom>
        </p:spPr>
        <p:txBody>
          <a:bodyPr anchorCtr="0" anchor="t" bIns="0" lIns="0" spcFirstLastPara="1" rIns="0" wrap="square" tIns="0">
            <a:normAutofit/>
          </a:bodyPr>
          <a:lstStyle/>
          <a:p>
            <a:pPr indent="0" lvl="0" marL="0" rtl="0" algn="l">
              <a:spcBef>
                <a:spcPts val="400"/>
              </a:spcBef>
              <a:spcAft>
                <a:spcPts val="0"/>
              </a:spcAft>
              <a:buNone/>
            </a:pPr>
            <a:r>
              <a:rPr lang="en" sz="2200">
                <a:latin typeface="Overpass"/>
                <a:ea typeface="Overpass"/>
                <a:cs typeface="Overpass"/>
                <a:sym typeface="Overpass"/>
              </a:rPr>
              <a:t>Value</a:t>
            </a:r>
            <a:endParaRPr sz="2200">
              <a:latin typeface="Overpass"/>
              <a:ea typeface="Overpass"/>
              <a:cs typeface="Overpass"/>
              <a:sym typeface="Overpass"/>
            </a:endParaRPr>
          </a:p>
          <a:p>
            <a:pPr indent="0" lvl="0" marL="0" rtl="0" algn="l">
              <a:spcBef>
                <a:spcPts val="400"/>
              </a:spcBef>
              <a:spcAft>
                <a:spcPts val="0"/>
              </a:spcAft>
              <a:buNone/>
            </a:pPr>
            <a:r>
              <a:t/>
            </a:r>
            <a:endParaRPr sz="2200">
              <a:latin typeface="Overpass"/>
              <a:ea typeface="Overpass"/>
              <a:cs typeface="Overpass"/>
              <a:sym typeface="Overpass"/>
            </a:endParaRPr>
          </a:p>
          <a:p>
            <a:pPr indent="0" lvl="0" marL="0" rtl="0" algn="l">
              <a:spcBef>
                <a:spcPts val="400"/>
              </a:spcBef>
              <a:spcAft>
                <a:spcPts val="0"/>
              </a:spcAft>
              <a:buNone/>
            </a:pPr>
            <a:r>
              <a:t/>
            </a:r>
            <a:endParaRPr sz="2200">
              <a:latin typeface="Overpass"/>
              <a:ea typeface="Overpass"/>
              <a:cs typeface="Overpass"/>
              <a:sym typeface="Overpass"/>
            </a:endParaRPr>
          </a:p>
          <a:p>
            <a:pPr indent="0" lvl="0" marL="0" rtl="0" algn="l">
              <a:spcBef>
                <a:spcPts val="400"/>
              </a:spcBef>
              <a:spcAft>
                <a:spcPts val="0"/>
              </a:spcAft>
              <a:buClr>
                <a:schemeClr val="dk1"/>
              </a:buClr>
              <a:buSzPts val="1100"/>
              <a:buFont typeface="Arial"/>
              <a:buNone/>
            </a:pPr>
            <a:r>
              <a:rPr lang="en" sz="1900"/>
              <a:t>Does this add value to the business and/or the customer?</a:t>
            </a:r>
            <a:endParaRPr sz="1900"/>
          </a:p>
          <a:p>
            <a:pPr indent="0" lvl="0" marL="0" rtl="0" algn="l">
              <a:spcBef>
                <a:spcPts val="400"/>
              </a:spcBef>
              <a:spcAft>
                <a:spcPts val="400"/>
              </a:spcAft>
              <a:buNone/>
            </a:pPr>
            <a:r>
              <a:t/>
            </a:r>
            <a:endParaRPr sz="2200">
              <a:latin typeface="Overpass"/>
              <a:ea typeface="Overpass"/>
              <a:cs typeface="Overpass"/>
              <a:sym typeface="Overpas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5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Purpose</a:t>
            </a:r>
            <a:endParaRPr/>
          </a:p>
        </p:txBody>
      </p:sp>
      <p:sp>
        <p:nvSpPr>
          <p:cNvPr id="463" name="Google Shape;463;p54"/>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What function does this data perform?</a:t>
            </a:r>
            <a:endParaRPr/>
          </a:p>
        </p:txBody>
      </p:sp>
      <p:sp>
        <p:nvSpPr>
          <p:cNvPr id="464" name="Google Shape;464;p54"/>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Segmentation</a:t>
            </a:r>
            <a:endParaRPr/>
          </a:p>
          <a:p>
            <a:pPr indent="0" lvl="0" marL="0" rtl="0" algn="l">
              <a:spcBef>
                <a:spcPts val="1200"/>
              </a:spcBef>
              <a:spcAft>
                <a:spcPts val="0"/>
              </a:spcAft>
              <a:buNone/>
            </a:pPr>
            <a:r>
              <a:rPr lang="en"/>
              <a:t>Operational</a:t>
            </a:r>
            <a:endParaRPr/>
          </a:p>
          <a:p>
            <a:pPr indent="0" lvl="0" marL="0" rtl="0" algn="l">
              <a:spcBef>
                <a:spcPts val="1200"/>
              </a:spcBef>
              <a:spcAft>
                <a:spcPts val="0"/>
              </a:spcAft>
              <a:buClr>
                <a:schemeClr val="dk1"/>
              </a:buClr>
              <a:buSzPts val="1100"/>
              <a:buFont typeface="Arial"/>
              <a:buNone/>
            </a:pPr>
            <a:r>
              <a:rPr lang="en"/>
              <a:t>Analytical</a:t>
            </a:r>
            <a:endParaRPr/>
          </a:p>
          <a:p>
            <a:pPr indent="0" lvl="0" marL="0" rtl="0" algn="l">
              <a:spcBef>
                <a:spcPts val="1200"/>
              </a:spcBef>
              <a:spcAft>
                <a:spcPts val="1200"/>
              </a:spcAft>
              <a:buNone/>
            </a:pPr>
            <a:r>
              <a:rPr lang="en"/>
              <a:t>Personalisation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55"/>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User</a:t>
            </a:r>
            <a:endParaRPr/>
          </a:p>
        </p:txBody>
      </p:sp>
      <p:sp>
        <p:nvSpPr>
          <p:cNvPr id="470" name="Google Shape;470;p55"/>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Who is using the data?</a:t>
            </a:r>
            <a:endParaRPr/>
          </a:p>
        </p:txBody>
      </p:sp>
      <p:sp>
        <p:nvSpPr>
          <p:cNvPr id="471" name="Google Shape;471;p55"/>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56"/>
          <p:cNvSpPr txBox="1"/>
          <p:nvPr/>
        </p:nvSpPr>
        <p:spPr>
          <a:xfrm>
            <a:off x="702150" y="3659175"/>
            <a:ext cx="2101800" cy="646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rgbClr val="032D60"/>
              </a:buClr>
              <a:buSzPts val="2100"/>
              <a:buFont typeface="Salesforce Sans"/>
              <a:buNone/>
            </a:pPr>
            <a:r>
              <a:rPr b="1" lang="en" sz="2100">
                <a:solidFill>
                  <a:srgbClr val="4A0A77"/>
                </a:solidFill>
                <a:latin typeface="Overpass"/>
                <a:ea typeface="Overpass"/>
                <a:cs typeface="Overpass"/>
                <a:sym typeface="Overpass"/>
              </a:rPr>
              <a:t>Campaign Developer</a:t>
            </a:r>
            <a:endParaRPr b="1" sz="2100">
              <a:solidFill>
                <a:srgbClr val="4A0A77"/>
              </a:solidFill>
              <a:latin typeface="Overpass"/>
              <a:ea typeface="Overpass"/>
              <a:cs typeface="Overpass"/>
              <a:sym typeface="Overpass"/>
            </a:endParaRPr>
          </a:p>
        </p:txBody>
      </p:sp>
      <p:sp>
        <p:nvSpPr>
          <p:cNvPr id="477" name="Google Shape;477;p56"/>
          <p:cNvSpPr txBox="1"/>
          <p:nvPr/>
        </p:nvSpPr>
        <p:spPr>
          <a:xfrm>
            <a:off x="3399775" y="3659175"/>
            <a:ext cx="2101800" cy="1001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rgbClr val="032D60"/>
              </a:buClr>
              <a:buSzPts val="2100"/>
              <a:buFont typeface="Salesforce Sans"/>
              <a:buNone/>
            </a:pPr>
            <a:r>
              <a:rPr b="1" lang="en" sz="2100">
                <a:solidFill>
                  <a:srgbClr val="4A0A77"/>
                </a:solidFill>
                <a:latin typeface="Overpass"/>
                <a:ea typeface="Overpass"/>
                <a:cs typeface="Overpass"/>
                <a:sym typeface="Overpass"/>
              </a:rPr>
              <a:t>Campaign Analyst</a:t>
            </a:r>
            <a:endParaRPr b="1">
              <a:solidFill>
                <a:srgbClr val="4A0A77"/>
              </a:solidFill>
              <a:latin typeface="Overpass"/>
              <a:ea typeface="Overpass"/>
              <a:cs typeface="Overpass"/>
              <a:sym typeface="Overpass"/>
            </a:endParaRPr>
          </a:p>
          <a:p>
            <a:pPr indent="0" lvl="0" marL="0" rtl="0" algn="l">
              <a:spcBef>
                <a:spcPts val="250"/>
              </a:spcBef>
              <a:spcAft>
                <a:spcPts val="0"/>
              </a:spcAft>
              <a:buClr>
                <a:srgbClr val="032D60"/>
              </a:buClr>
              <a:buSzPts val="1800"/>
              <a:buFont typeface="Salesforce Sans"/>
              <a:buNone/>
            </a:pPr>
            <a:r>
              <a:t/>
            </a:r>
            <a:endParaRPr b="1" sz="2100">
              <a:solidFill>
                <a:schemeClr val="lt1"/>
              </a:solidFill>
              <a:highlight>
                <a:srgbClr val="12181A"/>
              </a:highlight>
              <a:latin typeface="Overpass"/>
              <a:ea typeface="Overpass"/>
              <a:cs typeface="Overpass"/>
              <a:sym typeface="Overpass"/>
            </a:endParaRPr>
          </a:p>
        </p:txBody>
      </p:sp>
      <p:sp>
        <p:nvSpPr>
          <p:cNvPr id="478" name="Google Shape;478;p56"/>
          <p:cNvSpPr txBox="1"/>
          <p:nvPr/>
        </p:nvSpPr>
        <p:spPr>
          <a:xfrm>
            <a:off x="6106625" y="3659175"/>
            <a:ext cx="2101800" cy="646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rgbClr val="032D60"/>
              </a:buClr>
              <a:buSzPts val="2100"/>
              <a:buFont typeface="Salesforce Sans"/>
              <a:buNone/>
            </a:pPr>
            <a:r>
              <a:rPr b="1" lang="en" sz="2100">
                <a:solidFill>
                  <a:srgbClr val="4A0A77"/>
                </a:solidFill>
                <a:latin typeface="Overpass"/>
                <a:ea typeface="Overpass"/>
                <a:cs typeface="Overpass"/>
                <a:sym typeface="Overpass"/>
              </a:rPr>
              <a:t>Digital </a:t>
            </a:r>
            <a:endParaRPr b="1" sz="2100">
              <a:solidFill>
                <a:srgbClr val="4A0A77"/>
              </a:solidFill>
              <a:latin typeface="Overpass"/>
              <a:ea typeface="Overpass"/>
              <a:cs typeface="Overpass"/>
              <a:sym typeface="Overpass"/>
            </a:endParaRPr>
          </a:p>
          <a:p>
            <a:pPr indent="0" lvl="0" marL="0" rtl="0" algn="ctr">
              <a:spcBef>
                <a:spcPts val="0"/>
              </a:spcBef>
              <a:spcAft>
                <a:spcPts val="0"/>
              </a:spcAft>
              <a:buClr>
                <a:srgbClr val="032D60"/>
              </a:buClr>
              <a:buSzPts val="2100"/>
              <a:buFont typeface="Salesforce Sans"/>
              <a:buNone/>
            </a:pPr>
            <a:r>
              <a:rPr b="1" lang="en" sz="2100">
                <a:solidFill>
                  <a:srgbClr val="4A0A77"/>
                </a:solidFill>
                <a:latin typeface="Overpass"/>
                <a:ea typeface="Overpass"/>
                <a:cs typeface="Overpass"/>
                <a:sym typeface="Overpass"/>
              </a:rPr>
              <a:t>Marketer</a:t>
            </a:r>
            <a:endParaRPr b="1" sz="2100">
              <a:solidFill>
                <a:srgbClr val="7A27B7"/>
              </a:solidFill>
              <a:latin typeface="Salesforce Sans"/>
              <a:ea typeface="Salesforce Sans"/>
              <a:cs typeface="Salesforce Sans"/>
              <a:sym typeface="Salesforce Sans"/>
            </a:endParaRPr>
          </a:p>
        </p:txBody>
      </p:sp>
      <p:sp>
        <p:nvSpPr>
          <p:cNvPr id="479" name="Google Shape;479;p56"/>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Users</a:t>
            </a:r>
            <a:endParaRPr/>
          </a:p>
        </p:txBody>
      </p:sp>
      <p:grpSp>
        <p:nvGrpSpPr>
          <p:cNvPr id="480" name="Google Shape;480;p56"/>
          <p:cNvGrpSpPr/>
          <p:nvPr/>
        </p:nvGrpSpPr>
        <p:grpSpPr>
          <a:xfrm>
            <a:off x="1028590" y="1368508"/>
            <a:ext cx="1448913" cy="1937870"/>
            <a:chOff x="4907159" y="3346936"/>
            <a:chExt cx="264845" cy="354214"/>
          </a:xfrm>
        </p:grpSpPr>
        <p:sp>
          <p:nvSpPr>
            <p:cNvPr id="481" name="Google Shape;481;p56"/>
            <p:cNvSpPr/>
            <p:nvPr/>
          </p:nvSpPr>
          <p:spPr>
            <a:xfrm>
              <a:off x="5015061" y="3556752"/>
              <a:ext cx="43402" cy="15777"/>
            </a:xfrm>
            <a:custGeom>
              <a:rect b="b" l="l" r="r" t="t"/>
              <a:pathLst>
                <a:path extrusionOk="0" h="498" w="1370">
                  <a:moveTo>
                    <a:pt x="173" y="0"/>
                  </a:moveTo>
                  <a:cubicBezTo>
                    <a:pt x="131" y="0"/>
                    <a:pt x="89" y="15"/>
                    <a:pt x="60" y="45"/>
                  </a:cubicBezTo>
                  <a:cubicBezTo>
                    <a:pt x="0" y="104"/>
                    <a:pt x="0" y="212"/>
                    <a:pt x="60" y="271"/>
                  </a:cubicBezTo>
                  <a:cubicBezTo>
                    <a:pt x="203" y="402"/>
                    <a:pt x="441" y="497"/>
                    <a:pt x="703" y="497"/>
                  </a:cubicBezTo>
                  <a:cubicBezTo>
                    <a:pt x="953" y="497"/>
                    <a:pt x="1191" y="402"/>
                    <a:pt x="1346" y="271"/>
                  </a:cubicBezTo>
                  <a:cubicBezTo>
                    <a:pt x="1369" y="212"/>
                    <a:pt x="1369" y="104"/>
                    <a:pt x="1310" y="45"/>
                  </a:cubicBezTo>
                  <a:cubicBezTo>
                    <a:pt x="1280" y="15"/>
                    <a:pt x="1241" y="0"/>
                    <a:pt x="1203" y="0"/>
                  </a:cubicBezTo>
                  <a:cubicBezTo>
                    <a:pt x="1164" y="0"/>
                    <a:pt x="1125" y="15"/>
                    <a:pt x="1096" y="45"/>
                  </a:cubicBezTo>
                  <a:cubicBezTo>
                    <a:pt x="1036" y="104"/>
                    <a:pt x="881" y="188"/>
                    <a:pt x="691" y="188"/>
                  </a:cubicBezTo>
                  <a:cubicBezTo>
                    <a:pt x="500" y="188"/>
                    <a:pt x="345" y="104"/>
                    <a:pt x="286" y="45"/>
                  </a:cubicBezTo>
                  <a:cubicBezTo>
                    <a:pt x="256" y="15"/>
                    <a:pt x="214" y="0"/>
                    <a:pt x="173" y="0"/>
                  </a:cubicBez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CFCC"/>
                </a:highlight>
              </a:endParaRPr>
            </a:p>
          </p:txBody>
        </p:sp>
        <p:sp>
          <p:nvSpPr>
            <p:cNvPr id="482" name="Google Shape;482;p56"/>
            <p:cNvSpPr/>
            <p:nvPr/>
          </p:nvSpPr>
          <p:spPr>
            <a:xfrm>
              <a:off x="4907159" y="3346936"/>
              <a:ext cx="264845" cy="354214"/>
            </a:xfrm>
            <a:custGeom>
              <a:rect b="b" l="l" r="r" t="t"/>
              <a:pathLst>
                <a:path extrusionOk="0" h="11181" w="8360">
                  <a:moveTo>
                    <a:pt x="4240" y="334"/>
                  </a:moveTo>
                  <a:cubicBezTo>
                    <a:pt x="4418" y="334"/>
                    <a:pt x="4597" y="405"/>
                    <a:pt x="4716" y="560"/>
                  </a:cubicBezTo>
                  <a:lnTo>
                    <a:pt x="5287" y="1227"/>
                  </a:lnTo>
                  <a:cubicBezTo>
                    <a:pt x="5311" y="1274"/>
                    <a:pt x="5335" y="1310"/>
                    <a:pt x="5335" y="1358"/>
                  </a:cubicBezTo>
                  <a:cubicBezTo>
                    <a:pt x="5335" y="1405"/>
                    <a:pt x="5299" y="1465"/>
                    <a:pt x="5252" y="1489"/>
                  </a:cubicBezTo>
                  <a:lnTo>
                    <a:pt x="5156" y="1584"/>
                  </a:lnTo>
                  <a:lnTo>
                    <a:pt x="5013" y="1310"/>
                  </a:lnTo>
                  <a:cubicBezTo>
                    <a:pt x="4979" y="1259"/>
                    <a:pt x="4926" y="1219"/>
                    <a:pt x="4864" y="1219"/>
                  </a:cubicBezTo>
                  <a:cubicBezTo>
                    <a:pt x="4840" y="1219"/>
                    <a:pt x="4814" y="1225"/>
                    <a:pt x="4787" y="1239"/>
                  </a:cubicBezTo>
                  <a:cubicBezTo>
                    <a:pt x="4716" y="1286"/>
                    <a:pt x="4668" y="1370"/>
                    <a:pt x="4716" y="1465"/>
                  </a:cubicBezTo>
                  <a:lnTo>
                    <a:pt x="5549" y="3156"/>
                  </a:lnTo>
                  <a:lnTo>
                    <a:pt x="2573" y="3156"/>
                  </a:lnTo>
                  <a:lnTo>
                    <a:pt x="3680" y="703"/>
                  </a:lnTo>
                  <a:cubicBezTo>
                    <a:pt x="3787" y="477"/>
                    <a:pt x="4001" y="334"/>
                    <a:pt x="4240" y="334"/>
                  </a:cubicBezTo>
                  <a:close/>
                  <a:moveTo>
                    <a:pt x="5799" y="3453"/>
                  </a:moveTo>
                  <a:cubicBezTo>
                    <a:pt x="5799" y="3453"/>
                    <a:pt x="5823" y="3453"/>
                    <a:pt x="5823" y="3477"/>
                  </a:cubicBezTo>
                  <a:lnTo>
                    <a:pt x="5823" y="3834"/>
                  </a:lnTo>
                  <a:lnTo>
                    <a:pt x="5466" y="3834"/>
                  </a:lnTo>
                  <a:cubicBezTo>
                    <a:pt x="5371" y="3834"/>
                    <a:pt x="5299" y="3906"/>
                    <a:pt x="5299" y="3989"/>
                  </a:cubicBezTo>
                  <a:cubicBezTo>
                    <a:pt x="5299" y="4084"/>
                    <a:pt x="5371" y="4156"/>
                    <a:pt x="5466" y="4156"/>
                  </a:cubicBezTo>
                  <a:lnTo>
                    <a:pt x="5942" y="4156"/>
                  </a:lnTo>
                  <a:lnTo>
                    <a:pt x="7585" y="5049"/>
                  </a:lnTo>
                  <a:lnTo>
                    <a:pt x="537" y="5049"/>
                  </a:lnTo>
                  <a:lnTo>
                    <a:pt x="2192" y="4156"/>
                  </a:lnTo>
                  <a:lnTo>
                    <a:pt x="4763" y="4156"/>
                  </a:lnTo>
                  <a:cubicBezTo>
                    <a:pt x="4847" y="4156"/>
                    <a:pt x="4930" y="4084"/>
                    <a:pt x="4930" y="3989"/>
                  </a:cubicBezTo>
                  <a:cubicBezTo>
                    <a:pt x="4930" y="3906"/>
                    <a:pt x="4847" y="3834"/>
                    <a:pt x="4763" y="3834"/>
                  </a:cubicBezTo>
                  <a:lnTo>
                    <a:pt x="2311" y="3834"/>
                  </a:lnTo>
                  <a:lnTo>
                    <a:pt x="2311" y="3477"/>
                  </a:lnTo>
                  <a:cubicBezTo>
                    <a:pt x="2311" y="3477"/>
                    <a:pt x="2311" y="3453"/>
                    <a:pt x="2323" y="3453"/>
                  </a:cubicBezTo>
                  <a:close/>
                  <a:moveTo>
                    <a:pt x="6621" y="5394"/>
                  </a:moveTo>
                  <a:cubicBezTo>
                    <a:pt x="6776" y="5394"/>
                    <a:pt x="6895" y="5513"/>
                    <a:pt x="6895" y="5656"/>
                  </a:cubicBezTo>
                  <a:cubicBezTo>
                    <a:pt x="6883" y="5811"/>
                    <a:pt x="6752" y="5930"/>
                    <a:pt x="6609" y="5930"/>
                  </a:cubicBezTo>
                  <a:lnTo>
                    <a:pt x="6502" y="5930"/>
                  </a:lnTo>
                  <a:lnTo>
                    <a:pt x="6502" y="5918"/>
                  </a:lnTo>
                  <a:cubicBezTo>
                    <a:pt x="6502" y="5823"/>
                    <a:pt x="6430" y="5751"/>
                    <a:pt x="6347" y="5751"/>
                  </a:cubicBezTo>
                  <a:cubicBezTo>
                    <a:pt x="6252" y="5751"/>
                    <a:pt x="6180" y="5823"/>
                    <a:pt x="6180" y="5918"/>
                  </a:cubicBezTo>
                  <a:cubicBezTo>
                    <a:pt x="6180" y="7073"/>
                    <a:pt x="5240" y="8013"/>
                    <a:pt x="4085" y="8013"/>
                  </a:cubicBezTo>
                  <a:cubicBezTo>
                    <a:pt x="2918" y="8013"/>
                    <a:pt x="1977" y="7073"/>
                    <a:pt x="1977" y="5918"/>
                  </a:cubicBezTo>
                  <a:cubicBezTo>
                    <a:pt x="1977" y="5823"/>
                    <a:pt x="1906" y="5751"/>
                    <a:pt x="1823" y="5751"/>
                  </a:cubicBezTo>
                  <a:cubicBezTo>
                    <a:pt x="1727" y="5751"/>
                    <a:pt x="1656" y="5823"/>
                    <a:pt x="1656" y="5918"/>
                  </a:cubicBezTo>
                  <a:lnTo>
                    <a:pt x="1656" y="5930"/>
                  </a:lnTo>
                  <a:lnTo>
                    <a:pt x="1549" y="5930"/>
                  </a:lnTo>
                  <a:cubicBezTo>
                    <a:pt x="1406" y="5930"/>
                    <a:pt x="1287" y="5811"/>
                    <a:pt x="1287" y="5656"/>
                  </a:cubicBezTo>
                  <a:cubicBezTo>
                    <a:pt x="1287" y="5513"/>
                    <a:pt x="1406" y="5394"/>
                    <a:pt x="1549" y="5394"/>
                  </a:cubicBezTo>
                  <a:lnTo>
                    <a:pt x="2870" y="5394"/>
                  </a:lnTo>
                  <a:lnTo>
                    <a:pt x="2870" y="5632"/>
                  </a:lnTo>
                  <a:cubicBezTo>
                    <a:pt x="2870" y="5715"/>
                    <a:pt x="2954" y="5799"/>
                    <a:pt x="3037" y="5799"/>
                  </a:cubicBezTo>
                  <a:cubicBezTo>
                    <a:pt x="3132" y="5799"/>
                    <a:pt x="3204" y="5715"/>
                    <a:pt x="3204" y="5632"/>
                  </a:cubicBezTo>
                  <a:lnTo>
                    <a:pt x="3204" y="5394"/>
                  </a:lnTo>
                  <a:lnTo>
                    <a:pt x="4978" y="5394"/>
                  </a:lnTo>
                  <a:lnTo>
                    <a:pt x="4978" y="5632"/>
                  </a:lnTo>
                  <a:cubicBezTo>
                    <a:pt x="4978" y="5715"/>
                    <a:pt x="5049" y="5799"/>
                    <a:pt x="5133" y="5799"/>
                  </a:cubicBezTo>
                  <a:cubicBezTo>
                    <a:pt x="5228" y="5799"/>
                    <a:pt x="5299" y="5715"/>
                    <a:pt x="5299" y="5632"/>
                  </a:cubicBezTo>
                  <a:lnTo>
                    <a:pt x="5299" y="5394"/>
                  </a:lnTo>
                  <a:close/>
                  <a:moveTo>
                    <a:pt x="6537" y="6251"/>
                  </a:moveTo>
                  <a:cubicBezTo>
                    <a:pt x="6561" y="6596"/>
                    <a:pt x="6657" y="7525"/>
                    <a:pt x="6537" y="8549"/>
                  </a:cubicBezTo>
                  <a:lnTo>
                    <a:pt x="6323" y="8549"/>
                  </a:lnTo>
                  <a:cubicBezTo>
                    <a:pt x="6299" y="8549"/>
                    <a:pt x="6252" y="8549"/>
                    <a:pt x="6228" y="8561"/>
                  </a:cubicBezTo>
                  <a:cubicBezTo>
                    <a:pt x="6061" y="8418"/>
                    <a:pt x="5704" y="8120"/>
                    <a:pt x="5514" y="7882"/>
                  </a:cubicBezTo>
                  <a:cubicBezTo>
                    <a:pt x="6026" y="7501"/>
                    <a:pt x="6383" y="6930"/>
                    <a:pt x="6478" y="6251"/>
                  </a:cubicBezTo>
                  <a:close/>
                  <a:moveTo>
                    <a:pt x="4954" y="8180"/>
                  </a:moveTo>
                  <a:lnTo>
                    <a:pt x="4954" y="8561"/>
                  </a:lnTo>
                  <a:cubicBezTo>
                    <a:pt x="4954" y="8632"/>
                    <a:pt x="4966" y="8692"/>
                    <a:pt x="4990" y="8775"/>
                  </a:cubicBezTo>
                  <a:lnTo>
                    <a:pt x="4442" y="9037"/>
                  </a:lnTo>
                  <a:cubicBezTo>
                    <a:pt x="4347" y="8954"/>
                    <a:pt x="4216" y="8894"/>
                    <a:pt x="4073" y="8894"/>
                  </a:cubicBezTo>
                  <a:cubicBezTo>
                    <a:pt x="3942" y="8894"/>
                    <a:pt x="3811" y="8954"/>
                    <a:pt x="3716" y="9037"/>
                  </a:cubicBezTo>
                  <a:lnTo>
                    <a:pt x="3168" y="8775"/>
                  </a:lnTo>
                  <a:cubicBezTo>
                    <a:pt x="3180" y="8716"/>
                    <a:pt x="3204" y="8632"/>
                    <a:pt x="3204" y="8561"/>
                  </a:cubicBezTo>
                  <a:lnTo>
                    <a:pt x="3204" y="8180"/>
                  </a:lnTo>
                  <a:cubicBezTo>
                    <a:pt x="3466" y="8275"/>
                    <a:pt x="3763" y="8335"/>
                    <a:pt x="4073" y="8335"/>
                  </a:cubicBezTo>
                  <a:cubicBezTo>
                    <a:pt x="4394" y="8335"/>
                    <a:pt x="4692" y="8275"/>
                    <a:pt x="4954" y="8180"/>
                  </a:cubicBezTo>
                  <a:close/>
                  <a:moveTo>
                    <a:pt x="5287" y="8097"/>
                  </a:moveTo>
                  <a:cubicBezTo>
                    <a:pt x="5478" y="8335"/>
                    <a:pt x="5775" y="8597"/>
                    <a:pt x="5942" y="8728"/>
                  </a:cubicBezTo>
                  <a:cubicBezTo>
                    <a:pt x="5883" y="8811"/>
                    <a:pt x="5835" y="8930"/>
                    <a:pt x="5835" y="9049"/>
                  </a:cubicBezTo>
                  <a:lnTo>
                    <a:pt x="5835" y="9132"/>
                  </a:lnTo>
                  <a:lnTo>
                    <a:pt x="5645" y="9049"/>
                  </a:lnTo>
                  <a:cubicBezTo>
                    <a:pt x="5430" y="8978"/>
                    <a:pt x="5287" y="8775"/>
                    <a:pt x="5287" y="8549"/>
                  </a:cubicBezTo>
                  <a:lnTo>
                    <a:pt x="5287" y="8097"/>
                  </a:lnTo>
                  <a:close/>
                  <a:moveTo>
                    <a:pt x="2870" y="8132"/>
                  </a:moveTo>
                  <a:lnTo>
                    <a:pt x="2870" y="8561"/>
                  </a:lnTo>
                  <a:cubicBezTo>
                    <a:pt x="2870" y="8787"/>
                    <a:pt x="2727" y="8990"/>
                    <a:pt x="2513" y="9073"/>
                  </a:cubicBezTo>
                  <a:lnTo>
                    <a:pt x="2323" y="9144"/>
                  </a:lnTo>
                  <a:lnTo>
                    <a:pt x="2323" y="9073"/>
                  </a:lnTo>
                  <a:cubicBezTo>
                    <a:pt x="2323" y="8954"/>
                    <a:pt x="2275" y="8847"/>
                    <a:pt x="2216" y="8751"/>
                  </a:cubicBezTo>
                  <a:cubicBezTo>
                    <a:pt x="2382" y="8620"/>
                    <a:pt x="2680" y="8370"/>
                    <a:pt x="2870" y="8132"/>
                  </a:cubicBezTo>
                  <a:close/>
                  <a:moveTo>
                    <a:pt x="1823" y="8871"/>
                  </a:moveTo>
                  <a:cubicBezTo>
                    <a:pt x="1918" y="8871"/>
                    <a:pt x="2001" y="8966"/>
                    <a:pt x="2001" y="9049"/>
                  </a:cubicBezTo>
                  <a:cubicBezTo>
                    <a:pt x="2001" y="9144"/>
                    <a:pt x="1918" y="9228"/>
                    <a:pt x="1823" y="9228"/>
                  </a:cubicBezTo>
                  <a:lnTo>
                    <a:pt x="1644" y="9228"/>
                  </a:lnTo>
                  <a:cubicBezTo>
                    <a:pt x="1537" y="9228"/>
                    <a:pt x="1465" y="9144"/>
                    <a:pt x="1465" y="9049"/>
                  </a:cubicBezTo>
                  <a:cubicBezTo>
                    <a:pt x="1465" y="8966"/>
                    <a:pt x="1549" y="8871"/>
                    <a:pt x="1644" y="8871"/>
                  </a:cubicBezTo>
                  <a:close/>
                  <a:moveTo>
                    <a:pt x="6526" y="8871"/>
                  </a:moveTo>
                  <a:cubicBezTo>
                    <a:pt x="6621" y="8871"/>
                    <a:pt x="6704" y="8966"/>
                    <a:pt x="6704" y="9049"/>
                  </a:cubicBezTo>
                  <a:cubicBezTo>
                    <a:pt x="6704" y="9144"/>
                    <a:pt x="6621" y="9228"/>
                    <a:pt x="6526" y="9228"/>
                  </a:cubicBezTo>
                  <a:lnTo>
                    <a:pt x="6347" y="9228"/>
                  </a:lnTo>
                  <a:cubicBezTo>
                    <a:pt x="6240" y="9228"/>
                    <a:pt x="6156" y="9144"/>
                    <a:pt x="6156" y="9049"/>
                  </a:cubicBezTo>
                  <a:cubicBezTo>
                    <a:pt x="6156" y="8966"/>
                    <a:pt x="6252" y="8871"/>
                    <a:pt x="6347" y="8871"/>
                  </a:cubicBezTo>
                  <a:close/>
                  <a:moveTo>
                    <a:pt x="4073" y="9228"/>
                  </a:moveTo>
                  <a:cubicBezTo>
                    <a:pt x="4180" y="9228"/>
                    <a:pt x="4263" y="9323"/>
                    <a:pt x="4263" y="9406"/>
                  </a:cubicBezTo>
                  <a:cubicBezTo>
                    <a:pt x="4263" y="9502"/>
                    <a:pt x="4180" y="9585"/>
                    <a:pt x="4073" y="9585"/>
                  </a:cubicBezTo>
                  <a:cubicBezTo>
                    <a:pt x="3978" y="9585"/>
                    <a:pt x="3894" y="9502"/>
                    <a:pt x="3894" y="9406"/>
                  </a:cubicBezTo>
                  <a:cubicBezTo>
                    <a:pt x="3894" y="9323"/>
                    <a:pt x="3990" y="9228"/>
                    <a:pt x="4073" y="9228"/>
                  </a:cubicBezTo>
                  <a:close/>
                  <a:moveTo>
                    <a:pt x="4299" y="0"/>
                  </a:moveTo>
                  <a:cubicBezTo>
                    <a:pt x="3930" y="0"/>
                    <a:pt x="3585" y="227"/>
                    <a:pt x="3442" y="572"/>
                  </a:cubicBezTo>
                  <a:lnTo>
                    <a:pt x="2299" y="3156"/>
                  </a:lnTo>
                  <a:cubicBezTo>
                    <a:pt x="2156" y="3203"/>
                    <a:pt x="2073" y="3322"/>
                    <a:pt x="2073" y="3465"/>
                  </a:cubicBezTo>
                  <a:lnTo>
                    <a:pt x="2073" y="3906"/>
                  </a:lnTo>
                  <a:lnTo>
                    <a:pt x="311" y="4834"/>
                  </a:lnTo>
                  <a:cubicBezTo>
                    <a:pt x="191" y="4894"/>
                    <a:pt x="132" y="5037"/>
                    <a:pt x="180" y="5168"/>
                  </a:cubicBezTo>
                  <a:cubicBezTo>
                    <a:pt x="215" y="5299"/>
                    <a:pt x="334" y="5370"/>
                    <a:pt x="465" y="5370"/>
                  </a:cubicBezTo>
                  <a:lnTo>
                    <a:pt x="1108" y="5370"/>
                  </a:lnTo>
                  <a:cubicBezTo>
                    <a:pt x="1061" y="5453"/>
                    <a:pt x="1049" y="5549"/>
                    <a:pt x="1049" y="5644"/>
                  </a:cubicBezTo>
                  <a:cubicBezTo>
                    <a:pt x="1049" y="5882"/>
                    <a:pt x="1180" y="6084"/>
                    <a:pt x="1382" y="6180"/>
                  </a:cubicBezTo>
                  <a:cubicBezTo>
                    <a:pt x="1382" y="6239"/>
                    <a:pt x="1370" y="6311"/>
                    <a:pt x="1358" y="6418"/>
                  </a:cubicBezTo>
                  <a:cubicBezTo>
                    <a:pt x="1346" y="6501"/>
                    <a:pt x="1418" y="6585"/>
                    <a:pt x="1501" y="6596"/>
                  </a:cubicBezTo>
                  <a:lnTo>
                    <a:pt x="1513" y="6596"/>
                  </a:lnTo>
                  <a:cubicBezTo>
                    <a:pt x="1608" y="6596"/>
                    <a:pt x="1668" y="6537"/>
                    <a:pt x="1680" y="6442"/>
                  </a:cubicBezTo>
                  <a:cubicBezTo>
                    <a:pt x="1680" y="6370"/>
                    <a:pt x="1692" y="6299"/>
                    <a:pt x="1692" y="6251"/>
                  </a:cubicBezTo>
                  <a:lnTo>
                    <a:pt x="1751" y="6251"/>
                  </a:lnTo>
                  <a:cubicBezTo>
                    <a:pt x="1846" y="6906"/>
                    <a:pt x="2204" y="7489"/>
                    <a:pt x="2727" y="7870"/>
                  </a:cubicBezTo>
                  <a:cubicBezTo>
                    <a:pt x="2549" y="8120"/>
                    <a:pt x="2168" y="8430"/>
                    <a:pt x="1989" y="8561"/>
                  </a:cubicBezTo>
                  <a:cubicBezTo>
                    <a:pt x="1965" y="8561"/>
                    <a:pt x="1918" y="8549"/>
                    <a:pt x="1894" y="8549"/>
                  </a:cubicBezTo>
                  <a:lnTo>
                    <a:pt x="1680" y="8549"/>
                  </a:lnTo>
                  <a:cubicBezTo>
                    <a:pt x="1632" y="8097"/>
                    <a:pt x="1608" y="7620"/>
                    <a:pt x="1620" y="7144"/>
                  </a:cubicBezTo>
                  <a:cubicBezTo>
                    <a:pt x="1620" y="7061"/>
                    <a:pt x="1549" y="6977"/>
                    <a:pt x="1454" y="6977"/>
                  </a:cubicBezTo>
                  <a:cubicBezTo>
                    <a:pt x="1370" y="6977"/>
                    <a:pt x="1299" y="7061"/>
                    <a:pt x="1299" y="7144"/>
                  </a:cubicBezTo>
                  <a:cubicBezTo>
                    <a:pt x="1275" y="7680"/>
                    <a:pt x="1311" y="8204"/>
                    <a:pt x="1370" y="8680"/>
                  </a:cubicBezTo>
                  <a:cubicBezTo>
                    <a:pt x="1263" y="8763"/>
                    <a:pt x="1203" y="8906"/>
                    <a:pt x="1203" y="9061"/>
                  </a:cubicBezTo>
                  <a:cubicBezTo>
                    <a:pt x="1203" y="9216"/>
                    <a:pt x="1275" y="9359"/>
                    <a:pt x="1382" y="9454"/>
                  </a:cubicBezTo>
                  <a:lnTo>
                    <a:pt x="1382" y="9513"/>
                  </a:lnTo>
                  <a:lnTo>
                    <a:pt x="799" y="9716"/>
                  </a:lnTo>
                  <a:cubicBezTo>
                    <a:pt x="322" y="9883"/>
                    <a:pt x="1" y="10347"/>
                    <a:pt x="1" y="10871"/>
                  </a:cubicBezTo>
                  <a:lnTo>
                    <a:pt x="1" y="11002"/>
                  </a:lnTo>
                  <a:cubicBezTo>
                    <a:pt x="1" y="11097"/>
                    <a:pt x="72" y="11168"/>
                    <a:pt x="168" y="11168"/>
                  </a:cubicBezTo>
                  <a:cubicBezTo>
                    <a:pt x="251" y="11168"/>
                    <a:pt x="322" y="11097"/>
                    <a:pt x="322" y="11002"/>
                  </a:cubicBezTo>
                  <a:lnTo>
                    <a:pt x="322" y="10871"/>
                  </a:lnTo>
                  <a:cubicBezTo>
                    <a:pt x="322" y="10502"/>
                    <a:pt x="561" y="10156"/>
                    <a:pt x="918" y="10037"/>
                  </a:cubicBezTo>
                  <a:lnTo>
                    <a:pt x="1394" y="9871"/>
                  </a:lnTo>
                  <a:lnTo>
                    <a:pt x="1394" y="11002"/>
                  </a:lnTo>
                  <a:cubicBezTo>
                    <a:pt x="1394" y="11097"/>
                    <a:pt x="1477" y="11168"/>
                    <a:pt x="1561" y="11168"/>
                  </a:cubicBezTo>
                  <a:cubicBezTo>
                    <a:pt x="1656" y="11168"/>
                    <a:pt x="1727" y="11097"/>
                    <a:pt x="1727" y="11002"/>
                  </a:cubicBezTo>
                  <a:lnTo>
                    <a:pt x="1727" y="9609"/>
                  </a:lnTo>
                  <a:lnTo>
                    <a:pt x="1977" y="9609"/>
                  </a:lnTo>
                  <a:cubicBezTo>
                    <a:pt x="2096" y="9823"/>
                    <a:pt x="2466" y="10502"/>
                    <a:pt x="2620" y="11049"/>
                  </a:cubicBezTo>
                  <a:cubicBezTo>
                    <a:pt x="2632" y="11121"/>
                    <a:pt x="2704" y="11168"/>
                    <a:pt x="2787" y="11168"/>
                  </a:cubicBezTo>
                  <a:lnTo>
                    <a:pt x="2823" y="11168"/>
                  </a:lnTo>
                  <a:cubicBezTo>
                    <a:pt x="2918" y="11145"/>
                    <a:pt x="2966" y="11061"/>
                    <a:pt x="2942" y="10978"/>
                  </a:cubicBezTo>
                  <a:cubicBezTo>
                    <a:pt x="2811" y="10454"/>
                    <a:pt x="2501" y="9859"/>
                    <a:pt x="2335" y="9549"/>
                  </a:cubicBezTo>
                  <a:lnTo>
                    <a:pt x="2727" y="9406"/>
                  </a:lnTo>
                  <a:cubicBezTo>
                    <a:pt x="2882" y="9347"/>
                    <a:pt x="3037" y="9252"/>
                    <a:pt x="3144" y="9097"/>
                  </a:cubicBezTo>
                  <a:lnTo>
                    <a:pt x="3680" y="9359"/>
                  </a:lnTo>
                  <a:lnTo>
                    <a:pt x="3680" y="9442"/>
                  </a:lnTo>
                  <a:cubicBezTo>
                    <a:pt x="3680" y="9656"/>
                    <a:pt x="3823" y="9859"/>
                    <a:pt x="4013" y="9930"/>
                  </a:cubicBezTo>
                  <a:lnTo>
                    <a:pt x="4013" y="11014"/>
                  </a:lnTo>
                  <a:cubicBezTo>
                    <a:pt x="4013" y="11109"/>
                    <a:pt x="4097" y="11180"/>
                    <a:pt x="4180" y="11180"/>
                  </a:cubicBezTo>
                  <a:cubicBezTo>
                    <a:pt x="4275" y="11180"/>
                    <a:pt x="4347" y="11109"/>
                    <a:pt x="4347" y="11014"/>
                  </a:cubicBezTo>
                  <a:lnTo>
                    <a:pt x="4347" y="9930"/>
                  </a:lnTo>
                  <a:cubicBezTo>
                    <a:pt x="4549" y="9859"/>
                    <a:pt x="4692" y="9680"/>
                    <a:pt x="4692" y="9442"/>
                  </a:cubicBezTo>
                  <a:lnTo>
                    <a:pt x="4692" y="9359"/>
                  </a:lnTo>
                  <a:lnTo>
                    <a:pt x="5228" y="9097"/>
                  </a:lnTo>
                  <a:cubicBezTo>
                    <a:pt x="5323" y="9228"/>
                    <a:pt x="5466" y="9347"/>
                    <a:pt x="5645" y="9406"/>
                  </a:cubicBezTo>
                  <a:lnTo>
                    <a:pt x="6026" y="9549"/>
                  </a:lnTo>
                  <a:cubicBezTo>
                    <a:pt x="5859" y="9847"/>
                    <a:pt x="5549" y="10454"/>
                    <a:pt x="5418" y="10978"/>
                  </a:cubicBezTo>
                  <a:cubicBezTo>
                    <a:pt x="5406" y="11061"/>
                    <a:pt x="5442" y="11157"/>
                    <a:pt x="5537" y="11168"/>
                  </a:cubicBezTo>
                  <a:lnTo>
                    <a:pt x="5585" y="11168"/>
                  </a:lnTo>
                  <a:cubicBezTo>
                    <a:pt x="5656" y="11168"/>
                    <a:pt x="5716" y="11121"/>
                    <a:pt x="5740" y="11049"/>
                  </a:cubicBezTo>
                  <a:cubicBezTo>
                    <a:pt x="5883" y="10502"/>
                    <a:pt x="6252" y="9811"/>
                    <a:pt x="6383" y="9609"/>
                  </a:cubicBezTo>
                  <a:lnTo>
                    <a:pt x="6633" y="9609"/>
                  </a:lnTo>
                  <a:lnTo>
                    <a:pt x="6633" y="11002"/>
                  </a:lnTo>
                  <a:cubicBezTo>
                    <a:pt x="6633" y="11097"/>
                    <a:pt x="6716" y="11168"/>
                    <a:pt x="6799" y="11168"/>
                  </a:cubicBezTo>
                  <a:cubicBezTo>
                    <a:pt x="6895" y="11168"/>
                    <a:pt x="6966" y="11097"/>
                    <a:pt x="6966" y="11002"/>
                  </a:cubicBezTo>
                  <a:lnTo>
                    <a:pt x="6966" y="9871"/>
                  </a:lnTo>
                  <a:lnTo>
                    <a:pt x="7442" y="10037"/>
                  </a:lnTo>
                  <a:cubicBezTo>
                    <a:pt x="7800" y="10156"/>
                    <a:pt x="8038" y="10502"/>
                    <a:pt x="8038" y="10871"/>
                  </a:cubicBezTo>
                  <a:lnTo>
                    <a:pt x="8038" y="11002"/>
                  </a:lnTo>
                  <a:cubicBezTo>
                    <a:pt x="8038" y="11097"/>
                    <a:pt x="8109" y="11168"/>
                    <a:pt x="8204" y="11168"/>
                  </a:cubicBezTo>
                  <a:cubicBezTo>
                    <a:pt x="8288" y="11168"/>
                    <a:pt x="8359" y="11097"/>
                    <a:pt x="8359" y="11002"/>
                  </a:cubicBezTo>
                  <a:lnTo>
                    <a:pt x="8359" y="10871"/>
                  </a:lnTo>
                  <a:cubicBezTo>
                    <a:pt x="8240" y="10323"/>
                    <a:pt x="7919" y="9871"/>
                    <a:pt x="7442" y="9692"/>
                  </a:cubicBezTo>
                  <a:lnTo>
                    <a:pt x="6859" y="9490"/>
                  </a:lnTo>
                  <a:lnTo>
                    <a:pt x="6859" y="9430"/>
                  </a:lnTo>
                  <a:cubicBezTo>
                    <a:pt x="6966" y="9335"/>
                    <a:pt x="7038" y="9192"/>
                    <a:pt x="7038" y="9037"/>
                  </a:cubicBezTo>
                  <a:cubicBezTo>
                    <a:pt x="7038" y="8894"/>
                    <a:pt x="6978" y="8751"/>
                    <a:pt x="6883" y="8656"/>
                  </a:cubicBezTo>
                  <a:cubicBezTo>
                    <a:pt x="7014" y="7525"/>
                    <a:pt x="6918" y="6513"/>
                    <a:pt x="6895" y="6168"/>
                  </a:cubicBezTo>
                  <a:cubicBezTo>
                    <a:pt x="7085" y="6061"/>
                    <a:pt x="7216" y="5870"/>
                    <a:pt x="7216" y="5632"/>
                  </a:cubicBezTo>
                  <a:cubicBezTo>
                    <a:pt x="7216" y="5525"/>
                    <a:pt x="7192" y="5442"/>
                    <a:pt x="7157" y="5358"/>
                  </a:cubicBezTo>
                  <a:lnTo>
                    <a:pt x="7800" y="5358"/>
                  </a:lnTo>
                  <a:cubicBezTo>
                    <a:pt x="7931" y="5358"/>
                    <a:pt x="8038" y="5275"/>
                    <a:pt x="8085" y="5156"/>
                  </a:cubicBezTo>
                  <a:cubicBezTo>
                    <a:pt x="8109" y="5025"/>
                    <a:pt x="8050" y="4894"/>
                    <a:pt x="7942" y="4822"/>
                  </a:cubicBezTo>
                  <a:lnTo>
                    <a:pt x="6192" y="3894"/>
                  </a:lnTo>
                  <a:lnTo>
                    <a:pt x="6192" y="3477"/>
                  </a:lnTo>
                  <a:cubicBezTo>
                    <a:pt x="6192" y="3322"/>
                    <a:pt x="6109" y="3203"/>
                    <a:pt x="5966" y="3156"/>
                  </a:cubicBezTo>
                  <a:lnTo>
                    <a:pt x="5335" y="1870"/>
                  </a:lnTo>
                  <a:lnTo>
                    <a:pt x="5490" y="1751"/>
                  </a:lnTo>
                  <a:cubicBezTo>
                    <a:pt x="5609" y="1655"/>
                    <a:pt x="5680" y="1536"/>
                    <a:pt x="5704" y="1393"/>
                  </a:cubicBezTo>
                  <a:cubicBezTo>
                    <a:pt x="5716" y="1251"/>
                    <a:pt x="5668" y="1108"/>
                    <a:pt x="5585" y="1000"/>
                  </a:cubicBezTo>
                  <a:lnTo>
                    <a:pt x="5013" y="334"/>
                  </a:lnTo>
                  <a:cubicBezTo>
                    <a:pt x="4835" y="119"/>
                    <a:pt x="4573" y="0"/>
                    <a:pt x="4299" y="0"/>
                  </a:cubicBez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CFCC"/>
                </a:highlight>
              </a:endParaRPr>
            </a:p>
          </p:txBody>
        </p:sp>
      </p:grpSp>
      <p:grpSp>
        <p:nvGrpSpPr>
          <p:cNvPr id="483" name="Google Shape;483;p56"/>
          <p:cNvGrpSpPr/>
          <p:nvPr/>
        </p:nvGrpSpPr>
        <p:grpSpPr>
          <a:xfrm>
            <a:off x="3726231" y="1432004"/>
            <a:ext cx="1448906" cy="1929235"/>
            <a:chOff x="6248458" y="2869772"/>
            <a:chExt cx="270864" cy="360645"/>
          </a:xfrm>
        </p:grpSpPr>
        <p:sp>
          <p:nvSpPr>
            <p:cNvPr id="484" name="Google Shape;484;p56"/>
            <p:cNvSpPr/>
            <p:nvPr/>
          </p:nvSpPr>
          <p:spPr>
            <a:xfrm>
              <a:off x="6345399" y="2995003"/>
              <a:ext cx="10201" cy="15872"/>
            </a:xfrm>
            <a:custGeom>
              <a:rect b="b" l="l" r="r" t="t"/>
              <a:pathLst>
                <a:path extrusionOk="0" h="501" w="322">
                  <a:moveTo>
                    <a:pt x="155" y="1"/>
                  </a:moveTo>
                  <a:cubicBezTo>
                    <a:pt x="72" y="1"/>
                    <a:pt x="0" y="72"/>
                    <a:pt x="0" y="156"/>
                  </a:cubicBezTo>
                  <a:lnTo>
                    <a:pt x="0" y="334"/>
                  </a:lnTo>
                  <a:cubicBezTo>
                    <a:pt x="0" y="429"/>
                    <a:pt x="72" y="501"/>
                    <a:pt x="155" y="501"/>
                  </a:cubicBezTo>
                  <a:cubicBezTo>
                    <a:pt x="251" y="501"/>
                    <a:pt x="322" y="429"/>
                    <a:pt x="322" y="334"/>
                  </a:cubicBezTo>
                  <a:lnTo>
                    <a:pt x="322" y="156"/>
                  </a:lnTo>
                  <a:cubicBezTo>
                    <a:pt x="322" y="72"/>
                    <a:pt x="251" y="1"/>
                    <a:pt x="155"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56"/>
            <p:cNvSpPr/>
            <p:nvPr/>
          </p:nvSpPr>
          <p:spPr>
            <a:xfrm>
              <a:off x="6412529" y="2995003"/>
              <a:ext cx="10993" cy="15872"/>
            </a:xfrm>
            <a:custGeom>
              <a:rect b="b" l="l" r="r" t="t"/>
              <a:pathLst>
                <a:path extrusionOk="0" h="501" w="347">
                  <a:moveTo>
                    <a:pt x="167" y="1"/>
                  </a:moveTo>
                  <a:cubicBezTo>
                    <a:pt x="84" y="1"/>
                    <a:pt x="1" y="72"/>
                    <a:pt x="1" y="156"/>
                  </a:cubicBezTo>
                  <a:lnTo>
                    <a:pt x="1" y="334"/>
                  </a:lnTo>
                  <a:cubicBezTo>
                    <a:pt x="1" y="429"/>
                    <a:pt x="84" y="501"/>
                    <a:pt x="167" y="501"/>
                  </a:cubicBezTo>
                  <a:cubicBezTo>
                    <a:pt x="251" y="501"/>
                    <a:pt x="334" y="429"/>
                    <a:pt x="334" y="334"/>
                  </a:cubicBezTo>
                  <a:lnTo>
                    <a:pt x="334" y="156"/>
                  </a:lnTo>
                  <a:cubicBezTo>
                    <a:pt x="346" y="72"/>
                    <a:pt x="275" y="1"/>
                    <a:pt x="167"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56"/>
            <p:cNvSpPr/>
            <p:nvPr/>
          </p:nvSpPr>
          <p:spPr>
            <a:xfrm>
              <a:off x="6248458" y="2869772"/>
              <a:ext cx="270864" cy="360645"/>
            </a:xfrm>
            <a:custGeom>
              <a:rect b="b" l="l" r="r" t="t"/>
              <a:pathLst>
                <a:path extrusionOk="0" h="11384" w="8550">
                  <a:moveTo>
                    <a:pt x="4275" y="513"/>
                  </a:moveTo>
                  <a:cubicBezTo>
                    <a:pt x="5585" y="513"/>
                    <a:pt x="6668" y="1537"/>
                    <a:pt x="6775" y="2823"/>
                  </a:cubicBezTo>
                  <a:cubicBezTo>
                    <a:pt x="6073" y="2608"/>
                    <a:pt x="5204" y="2489"/>
                    <a:pt x="4275" y="2489"/>
                  </a:cubicBezTo>
                  <a:cubicBezTo>
                    <a:pt x="3358" y="2489"/>
                    <a:pt x="2477" y="2608"/>
                    <a:pt x="1775" y="2823"/>
                  </a:cubicBezTo>
                  <a:cubicBezTo>
                    <a:pt x="1882" y="1537"/>
                    <a:pt x="2965" y="513"/>
                    <a:pt x="4275" y="513"/>
                  </a:cubicBezTo>
                  <a:close/>
                  <a:moveTo>
                    <a:pt x="2156" y="3073"/>
                  </a:moveTo>
                  <a:lnTo>
                    <a:pt x="2156" y="3382"/>
                  </a:lnTo>
                  <a:cubicBezTo>
                    <a:pt x="2156" y="3490"/>
                    <a:pt x="2120" y="3573"/>
                    <a:pt x="2060" y="3632"/>
                  </a:cubicBezTo>
                  <a:cubicBezTo>
                    <a:pt x="1977" y="3716"/>
                    <a:pt x="1894" y="3740"/>
                    <a:pt x="1798" y="3740"/>
                  </a:cubicBezTo>
                  <a:lnTo>
                    <a:pt x="1787" y="3740"/>
                  </a:lnTo>
                  <a:lnTo>
                    <a:pt x="1787" y="3168"/>
                  </a:lnTo>
                  <a:lnTo>
                    <a:pt x="1775" y="3168"/>
                  </a:lnTo>
                  <a:cubicBezTo>
                    <a:pt x="1894" y="3132"/>
                    <a:pt x="2025" y="3097"/>
                    <a:pt x="2156" y="3073"/>
                  </a:cubicBezTo>
                  <a:close/>
                  <a:moveTo>
                    <a:pt x="4263" y="2835"/>
                  </a:moveTo>
                  <a:cubicBezTo>
                    <a:pt x="5204" y="2835"/>
                    <a:pt x="6073" y="2954"/>
                    <a:pt x="6763" y="3180"/>
                  </a:cubicBezTo>
                  <a:lnTo>
                    <a:pt x="6763" y="4430"/>
                  </a:lnTo>
                  <a:cubicBezTo>
                    <a:pt x="6692" y="4371"/>
                    <a:pt x="6597" y="4287"/>
                    <a:pt x="6489" y="4204"/>
                  </a:cubicBezTo>
                  <a:cubicBezTo>
                    <a:pt x="6459" y="4178"/>
                    <a:pt x="6421" y="4166"/>
                    <a:pt x="6384" y="4166"/>
                  </a:cubicBezTo>
                  <a:cubicBezTo>
                    <a:pt x="6334" y="4166"/>
                    <a:pt x="6285" y="4187"/>
                    <a:pt x="6251" y="4228"/>
                  </a:cubicBezTo>
                  <a:cubicBezTo>
                    <a:pt x="6192" y="4311"/>
                    <a:pt x="6216" y="4406"/>
                    <a:pt x="6287" y="4466"/>
                  </a:cubicBezTo>
                  <a:cubicBezTo>
                    <a:pt x="6335" y="4502"/>
                    <a:pt x="6370" y="4525"/>
                    <a:pt x="6406" y="4561"/>
                  </a:cubicBezTo>
                  <a:lnTo>
                    <a:pt x="6406" y="4621"/>
                  </a:lnTo>
                  <a:cubicBezTo>
                    <a:pt x="6406" y="5811"/>
                    <a:pt x="5442" y="6764"/>
                    <a:pt x="4251" y="6764"/>
                  </a:cubicBezTo>
                  <a:cubicBezTo>
                    <a:pt x="3060" y="6764"/>
                    <a:pt x="2084" y="5799"/>
                    <a:pt x="2084" y="4609"/>
                  </a:cubicBezTo>
                  <a:cubicBezTo>
                    <a:pt x="2084" y="4513"/>
                    <a:pt x="2013" y="4442"/>
                    <a:pt x="1929" y="4442"/>
                  </a:cubicBezTo>
                  <a:cubicBezTo>
                    <a:pt x="1834" y="4442"/>
                    <a:pt x="1763" y="4513"/>
                    <a:pt x="1763" y="4609"/>
                  </a:cubicBezTo>
                  <a:lnTo>
                    <a:pt x="1763" y="4621"/>
                  </a:lnTo>
                  <a:lnTo>
                    <a:pt x="1656" y="4621"/>
                  </a:lnTo>
                  <a:cubicBezTo>
                    <a:pt x="1584" y="4621"/>
                    <a:pt x="1513" y="4585"/>
                    <a:pt x="1453" y="4525"/>
                  </a:cubicBezTo>
                  <a:cubicBezTo>
                    <a:pt x="1429" y="4490"/>
                    <a:pt x="1417" y="4406"/>
                    <a:pt x="1417" y="4335"/>
                  </a:cubicBezTo>
                  <a:cubicBezTo>
                    <a:pt x="1429" y="4204"/>
                    <a:pt x="1572" y="4085"/>
                    <a:pt x="1715" y="4085"/>
                  </a:cubicBezTo>
                  <a:lnTo>
                    <a:pt x="1775" y="4085"/>
                  </a:lnTo>
                  <a:cubicBezTo>
                    <a:pt x="1965" y="4085"/>
                    <a:pt x="2132" y="4013"/>
                    <a:pt x="2263" y="3871"/>
                  </a:cubicBezTo>
                  <a:cubicBezTo>
                    <a:pt x="2406" y="3740"/>
                    <a:pt x="2477" y="3561"/>
                    <a:pt x="2477" y="3382"/>
                  </a:cubicBezTo>
                  <a:lnTo>
                    <a:pt x="2477" y="3001"/>
                  </a:lnTo>
                  <a:cubicBezTo>
                    <a:pt x="2787" y="2942"/>
                    <a:pt x="3120" y="2894"/>
                    <a:pt x="3453" y="2858"/>
                  </a:cubicBezTo>
                  <a:cubicBezTo>
                    <a:pt x="4251" y="3156"/>
                    <a:pt x="5001" y="3549"/>
                    <a:pt x="5739" y="4049"/>
                  </a:cubicBezTo>
                  <a:cubicBezTo>
                    <a:pt x="5763" y="4073"/>
                    <a:pt x="5799" y="4085"/>
                    <a:pt x="5823" y="4085"/>
                  </a:cubicBezTo>
                  <a:cubicBezTo>
                    <a:pt x="5882" y="4085"/>
                    <a:pt x="5930" y="4049"/>
                    <a:pt x="5954" y="4013"/>
                  </a:cubicBezTo>
                  <a:cubicBezTo>
                    <a:pt x="6013" y="3930"/>
                    <a:pt x="5989" y="3835"/>
                    <a:pt x="5918" y="3775"/>
                  </a:cubicBezTo>
                  <a:cubicBezTo>
                    <a:pt x="5382" y="3394"/>
                    <a:pt x="4823" y="3085"/>
                    <a:pt x="4251" y="2835"/>
                  </a:cubicBezTo>
                  <a:close/>
                  <a:moveTo>
                    <a:pt x="1822" y="4990"/>
                  </a:moveTo>
                  <a:cubicBezTo>
                    <a:pt x="1929" y="5764"/>
                    <a:pt x="2406" y="6418"/>
                    <a:pt x="3037" y="6811"/>
                  </a:cubicBezTo>
                  <a:lnTo>
                    <a:pt x="3037" y="7538"/>
                  </a:lnTo>
                  <a:cubicBezTo>
                    <a:pt x="3037" y="7776"/>
                    <a:pt x="2894" y="7966"/>
                    <a:pt x="2679" y="8062"/>
                  </a:cubicBezTo>
                  <a:lnTo>
                    <a:pt x="1656" y="8383"/>
                  </a:lnTo>
                  <a:lnTo>
                    <a:pt x="1310" y="8157"/>
                  </a:lnTo>
                  <a:lnTo>
                    <a:pt x="1906" y="7419"/>
                  </a:lnTo>
                  <a:cubicBezTo>
                    <a:pt x="1941" y="7371"/>
                    <a:pt x="1953" y="7323"/>
                    <a:pt x="1941" y="7288"/>
                  </a:cubicBezTo>
                  <a:cubicBezTo>
                    <a:pt x="1929" y="7240"/>
                    <a:pt x="1894" y="7192"/>
                    <a:pt x="1846" y="7169"/>
                  </a:cubicBezTo>
                  <a:lnTo>
                    <a:pt x="1286" y="6883"/>
                  </a:lnTo>
                  <a:cubicBezTo>
                    <a:pt x="1656" y="6073"/>
                    <a:pt x="1727" y="5323"/>
                    <a:pt x="1763" y="4990"/>
                  </a:cubicBezTo>
                  <a:close/>
                  <a:moveTo>
                    <a:pt x="6775" y="4847"/>
                  </a:moveTo>
                  <a:lnTo>
                    <a:pt x="6811" y="4871"/>
                  </a:lnTo>
                  <a:cubicBezTo>
                    <a:pt x="6823" y="5121"/>
                    <a:pt x="6882" y="5978"/>
                    <a:pt x="7287" y="6871"/>
                  </a:cubicBezTo>
                  <a:lnTo>
                    <a:pt x="6716" y="7145"/>
                  </a:lnTo>
                  <a:cubicBezTo>
                    <a:pt x="6668" y="7180"/>
                    <a:pt x="6644" y="7204"/>
                    <a:pt x="6632" y="7264"/>
                  </a:cubicBezTo>
                  <a:cubicBezTo>
                    <a:pt x="6609" y="7311"/>
                    <a:pt x="6632" y="7371"/>
                    <a:pt x="6656" y="7407"/>
                  </a:cubicBezTo>
                  <a:lnTo>
                    <a:pt x="7251" y="8145"/>
                  </a:lnTo>
                  <a:lnTo>
                    <a:pt x="6906" y="8383"/>
                  </a:lnTo>
                  <a:lnTo>
                    <a:pt x="5894" y="8026"/>
                  </a:lnTo>
                  <a:cubicBezTo>
                    <a:pt x="5680" y="7954"/>
                    <a:pt x="5537" y="7740"/>
                    <a:pt x="5537" y="7502"/>
                  </a:cubicBezTo>
                  <a:lnTo>
                    <a:pt x="5537" y="6776"/>
                  </a:lnTo>
                  <a:cubicBezTo>
                    <a:pt x="6228" y="6371"/>
                    <a:pt x="6704" y="5680"/>
                    <a:pt x="6775" y="4847"/>
                  </a:cubicBezTo>
                  <a:close/>
                  <a:moveTo>
                    <a:pt x="5192" y="6966"/>
                  </a:moveTo>
                  <a:lnTo>
                    <a:pt x="5192" y="7538"/>
                  </a:lnTo>
                  <a:cubicBezTo>
                    <a:pt x="5192" y="7859"/>
                    <a:pt x="5370" y="8157"/>
                    <a:pt x="5656" y="8312"/>
                  </a:cubicBezTo>
                  <a:cubicBezTo>
                    <a:pt x="5597" y="8478"/>
                    <a:pt x="5525" y="8621"/>
                    <a:pt x="5418" y="8752"/>
                  </a:cubicBezTo>
                  <a:cubicBezTo>
                    <a:pt x="5358" y="8835"/>
                    <a:pt x="5370" y="8931"/>
                    <a:pt x="5454" y="8990"/>
                  </a:cubicBezTo>
                  <a:cubicBezTo>
                    <a:pt x="5477" y="9026"/>
                    <a:pt x="5525" y="9026"/>
                    <a:pt x="5549" y="9026"/>
                  </a:cubicBezTo>
                  <a:cubicBezTo>
                    <a:pt x="5597" y="9026"/>
                    <a:pt x="5656" y="9014"/>
                    <a:pt x="5692" y="8966"/>
                  </a:cubicBezTo>
                  <a:cubicBezTo>
                    <a:pt x="5823" y="8800"/>
                    <a:pt x="5918" y="8621"/>
                    <a:pt x="5989" y="8431"/>
                  </a:cubicBezTo>
                  <a:lnTo>
                    <a:pt x="6347" y="8550"/>
                  </a:lnTo>
                  <a:cubicBezTo>
                    <a:pt x="6013" y="9395"/>
                    <a:pt x="5204" y="9990"/>
                    <a:pt x="4275" y="9990"/>
                  </a:cubicBezTo>
                  <a:cubicBezTo>
                    <a:pt x="3358" y="9990"/>
                    <a:pt x="2537" y="9395"/>
                    <a:pt x="2239" y="8538"/>
                  </a:cubicBezTo>
                  <a:lnTo>
                    <a:pt x="2596" y="8419"/>
                  </a:lnTo>
                  <a:cubicBezTo>
                    <a:pt x="2834" y="9133"/>
                    <a:pt x="3501" y="9621"/>
                    <a:pt x="4275" y="9621"/>
                  </a:cubicBezTo>
                  <a:cubicBezTo>
                    <a:pt x="4525" y="9621"/>
                    <a:pt x="4787" y="9562"/>
                    <a:pt x="5025" y="9455"/>
                  </a:cubicBezTo>
                  <a:cubicBezTo>
                    <a:pt x="5108" y="9407"/>
                    <a:pt x="5144" y="9324"/>
                    <a:pt x="5108" y="9228"/>
                  </a:cubicBezTo>
                  <a:cubicBezTo>
                    <a:pt x="5075" y="9170"/>
                    <a:pt x="5025" y="9136"/>
                    <a:pt x="4965" y="9136"/>
                  </a:cubicBezTo>
                  <a:cubicBezTo>
                    <a:pt x="4939" y="9136"/>
                    <a:pt x="4911" y="9142"/>
                    <a:pt x="4882" y="9157"/>
                  </a:cubicBezTo>
                  <a:cubicBezTo>
                    <a:pt x="4692" y="9252"/>
                    <a:pt x="4501" y="9288"/>
                    <a:pt x="4287" y="9288"/>
                  </a:cubicBezTo>
                  <a:cubicBezTo>
                    <a:pt x="3668" y="9288"/>
                    <a:pt x="3120" y="8895"/>
                    <a:pt x="2918" y="8312"/>
                  </a:cubicBezTo>
                  <a:cubicBezTo>
                    <a:pt x="3203" y="8157"/>
                    <a:pt x="3382" y="7859"/>
                    <a:pt x="3382" y="7538"/>
                  </a:cubicBezTo>
                  <a:lnTo>
                    <a:pt x="3382" y="6966"/>
                  </a:lnTo>
                  <a:cubicBezTo>
                    <a:pt x="3668" y="7073"/>
                    <a:pt x="3965" y="7133"/>
                    <a:pt x="4287" y="7133"/>
                  </a:cubicBezTo>
                  <a:cubicBezTo>
                    <a:pt x="4596" y="7133"/>
                    <a:pt x="4918" y="7073"/>
                    <a:pt x="5192" y="6966"/>
                  </a:cubicBezTo>
                  <a:close/>
                  <a:moveTo>
                    <a:pt x="4096" y="1"/>
                  </a:moveTo>
                  <a:cubicBezTo>
                    <a:pt x="4013" y="1"/>
                    <a:pt x="3930" y="84"/>
                    <a:pt x="3930" y="168"/>
                  </a:cubicBezTo>
                  <a:lnTo>
                    <a:pt x="3930" y="203"/>
                  </a:lnTo>
                  <a:cubicBezTo>
                    <a:pt x="2549" y="358"/>
                    <a:pt x="1477" y="1525"/>
                    <a:pt x="1429" y="2942"/>
                  </a:cubicBezTo>
                  <a:cubicBezTo>
                    <a:pt x="1346" y="2966"/>
                    <a:pt x="1251" y="3013"/>
                    <a:pt x="1167" y="3037"/>
                  </a:cubicBezTo>
                  <a:cubicBezTo>
                    <a:pt x="1072" y="3085"/>
                    <a:pt x="1048" y="3180"/>
                    <a:pt x="1072" y="3263"/>
                  </a:cubicBezTo>
                  <a:cubicBezTo>
                    <a:pt x="1109" y="3336"/>
                    <a:pt x="1173" y="3367"/>
                    <a:pt x="1238" y="3367"/>
                  </a:cubicBezTo>
                  <a:cubicBezTo>
                    <a:pt x="1258" y="3367"/>
                    <a:pt x="1279" y="3364"/>
                    <a:pt x="1298" y="3359"/>
                  </a:cubicBezTo>
                  <a:cubicBezTo>
                    <a:pt x="1346" y="3335"/>
                    <a:pt x="1370" y="3323"/>
                    <a:pt x="1417" y="3299"/>
                  </a:cubicBezTo>
                  <a:lnTo>
                    <a:pt x="1417" y="3799"/>
                  </a:lnTo>
                  <a:cubicBezTo>
                    <a:pt x="1227" y="3894"/>
                    <a:pt x="1096" y="4073"/>
                    <a:pt x="1060" y="4287"/>
                  </a:cubicBezTo>
                  <a:cubicBezTo>
                    <a:pt x="1048" y="4466"/>
                    <a:pt x="1108" y="4633"/>
                    <a:pt x="1215" y="4763"/>
                  </a:cubicBezTo>
                  <a:cubicBezTo>
                    <a:pt x="1275" y="4823"/>
                    <a:pt x="1334" y="4871"/>
                    <a:pt x="1406" y="4918"/>
                  </a:cubicBezTo>
                  <a:cubicBezTo>
                    <a:pt x="1394" y="5216"/>
                    <a:pt x="1298" y="6049"/>
                    <a:pt x="894" y="6871"/>
                  </a:cubicBezTo>
                  <a:cubicBezTo>
                    <a:pt x="858" y="6954"/>
                    <a:pt x="882" y="7049"/>
                    <a:pt x="965" y="7085"/>
                  </a:cubicBezTo>
                  <a:lnTo>
                    <a:pt x="1501" y="7359"/>
                  </a:lnTo>
                  <a:lnTo>
                    <a:pt x="929" y="8085"/>
                  </a:lnTo>
                  <a:cubicBezTo>
                    <a:pt x="894" y="8121"/>
                    <a:pt x="882" y="8181"/>
                    <a:pt x="894" y="8216"/>
                  </a:cubicBezTo>
                  <a:cubicBezTo>
                    <a:pt x="894" y="8264"/>
                    <a:pt x="929" y="8312"/>
                    <a:pt x="965" y="8335"/>
                  </a:cubicBezTo>
                  <a:lnTo>
                    <a:pt x="1251" y="8538"/>
                  </a:lnTo>
                  <a:lnTo>
                    <a:pt x="822" y="8681"/>
                  </a:lnTo>
                  <a:cubicBezTo>
                    <a:pt x="334" y="8859"/>
                    <a:pt x="1" y="9324"/>
                    <a:pt x="1" y="9836"/>
                  </a:cubicBezTo>
                  <a:lnTo>
                    <a:pt x="1" y="11229"/>
                  </a:lnTo>
                  <a:cubicBezTo>
                    <a:pt x="1" y="11312"/>
                    <a:pt x="72" y="11383"/>
                    <a:pt x="167" y="11383"/>
                  </a:cubicBezTo>
                  <a:cubicBezTo>
                    <a:pt x="251" y="11383"/>
                    <a:pt x="334" y="11312"/>
                    <a:pt x="334" y="11229"/>
                  </a:cubicBezTo>
                  <a:lnTo>
                    <a:pt x="334" y="9836"/>
                  </a:lnTo>
                  <a:cubicBezTo>
                    <a:pt x="334" y="9455"/>
                    <a:pt x="572" y="9109"/>
                    <a:pt x="929" y="8990"/>
                  </a:cubicBezTo>
                  <a:lnTo>
                    <a:pt x="1906" y="8645"/>
                  </a:lnTo>
                  <a:cubicBezTo>
                    <a:pt x="2251" y="9645"/>
                    <a:pt x="3191" y="10336"/>
                    <a:pt x="4263" y="10336"/>
                  </a:cubicBezTo>
                  <a:cubicBezTo>
                    <a:pt x="5335" y="10336"/>
                    <a:pt x="6263" y="9645"/>
                    <a:pt x="6609" y="8645"/>
                  </a:cubicBezTo>
                  <a:lnTo>
                    <a:pt x="7597" y="8990"/>
                  </a:lnTo>
                  <a:cubicBezTo>
                    <a:pt x="7954" y="9121"/>
                    <a:pt x="8192" y="9466"/>
                    <a:pt x="8192" y="9836"/>
                  </a:cubicBezTo>
                  <a:lnTo>
                    <a:pt x="8192" y="11229"/>
                  </a:lnTo>
                  <a:cubicBezTo>
                    <a:pt x="8192" y="11312"/>
                    <a:pt x="8264" y="11383"/>
                    <a:pt x="8347" y="11383"/>
                  </a:cubicBezTo>
                  <a:cubicBezTo>
                    <a:pt x="8442" y="11383"/>
                    <a:pt x="8514" y="11312"/>
                    <a:pt x="8514" y="11229"/>
                  </a:cubicBezTo>
                  <a:lnTo>
                    <a:pt x="8514" y="9836"/>
                  </a:lnTo>
                  <a:cubicBezTo>
                    <a:pt x="8549" y="9324"/>
                    <a:pt x="8216" y="8847"/>
                    <a:pt x="7728" y="8681"/>
                  </a:cubicBezTo>
                  <a:lnTo>
                    <a:pt x="7299" y="8538"/>
                  </a:lnTo>
                  <a:lnTo>
                    <a:pt x="7585" y="8335"/>
                  </a:lnTo>
                  <a:cubicBezTo>
                    <a:pt x="7621" y="8312"/>
                    <a:pt x="7644" y="8264"/>
                    <a:pt x="7656" y="8216"/>
                  </a:cubicBezTo>
                  <a:cubicBezTo>
                    <a:pt x="7668" y="8181"/>
                    <a:pt x="7656" y="8133"/>
                    <a:pt x="7621" y="8085"/>
                  </a:cubicBezTo>
                  <a:lnTo>
                    <a:pt x="7037" y="7359"/>
                  </a:lnTo>
                  <a:lnTo>
                    <a:pt x="7573" y="7085"/>
                  </a:lnTo>
                  <a:cubicBezTo>
                    <a:pt x="7668" y="7049"/>
                    <a:pt x="7692" y="6942"/>
                    <a:pt x="7656" y="6871"/>
                  </a:cubicBezTo>
                  <a:cubicBezTo>
                    <a:pt x="7144" y="5859"/>
                    <a:pt x="7132" y="4811"/>
                    <a:pt x="7132" y="4799"/>
                  </a:cubicBezTo>
                  <a:lnTo>
                    <a:pt x="7132" y="3299"/>
                  </a:lnTo>
                  <a:cubicBezTo>
                    <a:pt x="7180" y="3311"/>
                    <a:pt x="7204" y="3323"/>
                    <a:pt x="7251" y="3359"/>
                  </a:cubicBezTo>
                  <a:cubicBezTo>
                    <a:pt x="7275" y="3370"/>
                    <a:pt x="7299" y="3370"/>
                    <a:pt x="7323" y="3370"/>
                  </a:cubicBezTo>
                  <a:cubicBezTo>
                    <a:pt x="7382" y="3370"/>
                    <a:pt x="7442" y="3335"/>
                    <a:pt x="7478" y="3263"/>
                  </a:cubicBezTo>
                  <a:cubicBezTo>
                    <a:pt x="7513" y="3180"/>
                    <a:pt x="7478" y="3085"/>
                    <a:pt x="7382" y="3037"/>
                  </a:cubicBezTo>
                  <a:cubicBezTo>
                    <a:pt x="7299" y="3001"/>
                    <a:pt x="7216" y="2966"/>
                    <a:pt x="7121" y="2942"/>
                  </a:cubicBezTo>
                  <a:cubicBezTo>
                    <a:pt x="7073" y="1525"/>
                    <a:pt x="6001" y="358"/>
                    <a:pt x="4620" y="203"/>
                  </a:cubicBezTo>
                  <a:lnTo>
                    <a:pt x="4620" y="168"/>
                  </a:lnTo>
                  <a:cubicBezTo>
                    <a:pt x="4620" y="84"/>
                    <a:pt x="4537" y="1"/>
                    <a:pt x="4454"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56"/>
            <p:cNvSpPr/>
            <p:nvPr/>
          </p:nvSpPr>
          <p:spPr>
            <a:xfrm>
              <a:off x="6339728" y="2977294"/>
              <a:ext cx="21542" cy="10581"/>
            </a:xfrm>
            <a:custGeom>
              <a:rect b="b" l="l" r="r" t="t"/>
              <a:pathLst>
                <a:path extrusionOk="0" h="334" w="680">
                  <a:moveTo>
                    <a:pt x="156" y="0"/>
                  </a:moveTo>
                  <a:cubicBezTo>
                    <a:pt x="72" y="0"/>
                    <a:pt x="1" y="72"/>
                    <a:pt x="1" y="167"/>
                  </a:cubicBezTo>
                  <a:cubicBezTo>
                    <a:pt x="1" y="262"/>
                    <a:pt x="72" y="334"/>
                    <a:pt x="156" y="334"/>
                  </a:cubicBezTo>
                  <a:lnTo>
                    <a:pt x="513" y="334"/>
                  </a:lnTo>
                  <a:cubicBezTo>
                    <a:pt x="608" y="334"/>
                    <a:pt x="680" y="262"/>
                    <a:pt x="680" y="167"/>
                  </a:cubicBezTo>
                  <a:cubicBezTo>
                    <a:pt x="680" y="72"/>
                    <a:pt x="608" y="0"/>
                    <a:pt x="513" y="0"/>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56"/>
            <p:cNvSpPr/>
            <p:nvPr/>
          </p:nvSpPr>
          <p:spPr>
            <a:xfrm>
              <a:off x="6353319" y="3025194"/>
              <a:ext cx="61903" cy="32852"/>
            </a:xfrm>
            <a:custGeom>
              <a:rect b="b" l="l" r="r" t="t"/>
              <a:pathLst>
                <a:path extrusionOk="0" h="1037" w="1954">
                  <a:moveTo>
                    <a:pt x="1560" y="322"/>
                  </a:moveTo>
                  <a:cubicBezTo>
                    <a:pt x="1501" y="560"/>
                    <a:pt x="1251" y="715"/>
                    <a:pt x="965" y="715"/>
                  </a:cubicBezTo>
                  <a:cubicBezTo>
                    <a:pt x="679" y="715"/>
                    <a:pt x="441" y="548"/>
                    <a:pt x="358" y="322"/>
                  </a:cubicBezTo>
                  <a:close/>
                  <a:moveTo>
                    <a:pt x="167" y="0"/>
                  </a:moveTo>
                  <a:cubicBezTo>
                    <a:pt x="72" y="0"/>
                    <a:pt x="1" y="72"/>
                    <a:pt x="1" y="155"/>
                  </a:cubicBezTo>
                  <a:cubicBezTo>
                    <a:pt x="1" y="655"/>
                    <a:pt x="429" y="1036"/>
                    <a:pt x="965" y="1036"/>
                  </a:cubicBezTo>
                  <a:cubicBezTo>
                    <a:pt x="1501" y="1036"/>
                    <a:pt x="1929" y="631"/>
                    <a:pt x="1929" y="155"/>
                  </a:cubicBezTo>
                  <a:cubicBezTo>
                    <a:pt x="1953" y="72"/>
                    <a:pt x="1870" y="0"/>
                    <a:pt x="1775" y="0"/>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9" name="Google Shape;489;p56"/>
          <p:cNvGrpSpPr/>
          <p:nvPr/>
        </p:nvGrpSpPr>
        <p:grpSpPr>
          <a:xfrm>
            <a:off x="6423805" y="1368403"/>
            <a:ext cx="1554833" cy="1992733"/>
            <a:chOff x="5801485" y="1969046"/>
            <a:chExt cx="279164" cy="357794"/>
          </a:xfrm>
        </p:grpSpPr>
        <p:sp>
          <p:nvSpPr>
            <p:cNvPr id="490" name="Google Shape;490;p56"/>
            <p:cNvSpPr/>
            <p:nvPr/>
          </p:nvSpPr>
          <p:spPr>
            <a:xfrm>
              <a:off x="5901436" y="2092408"/>
              <a:ext cx="10613" cy="16252"/>
            </a:xfrm>
            <a:custGeom>
              <a:rect b="b" l="l" r="r" t="t"/>
              <a:pathLst>
                <a:path extrusionOk="0" h="513" w="335">
                  <a:moveTo>
                    <a:pt x="168" y="0"/>
                  </a:moveTo>
                  <a:cubicBezTo>
                    <a:pt x="84" y="0"/>
                    <a:pt x="1" y="72"/>
                    <a:pt x="1" y="167"/>
                  </a:cubicBezTo>
                  <a:lnTo>
                    <a:pt x="1" y="346"/>
                  </a:lnTo>
                  <a:cubicBezTo>
                    <a:pt x="1" y="429"/>
                    <a:pt x="84" y="512"/>
                    <a:pt x="168" y="512"/>
                  </a:cubicBezTo>
                  <a:cubicBezTo>
                    <a:pt x="263" y="512"/>
                    <a:pt x="334" y="429"/>
                    <a:pt x="334" y="346"/>
                  </a:cubicBezTo>
                  <a:lnTo>
                    <a:pt x="334" y="167"/>
                  </a:lnTo>
                  <a:cubicBezTo>
                    <a:pt x="334" y="72"/>
                    <a:pt x="263" y="0"/>
                    <a:pt x="168"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56"/>
            <p:cNvSpPr/>
            <p:nvPr/>
          </p:nvSpPr>
          <p:spPr>
            <a:xfrm>
              <a:off x="5968597" y="2092408"/>
              <a:ext cx="10581" cy="16252"/>
            </a:xfrm>
            <a:custGeom>
              <a:rect b="b" l="l" r="r" t="t"/>
              <a:pathLst>
                <a:path extrusionOk="0" h="513" w="334">
                  <a:moveTo>
                    <a:pt x="167" y="0"/>
                  </a:moveTo>
                  <a:cubicBezTo>
                    <a:pt x="72" y="0"/>
                    <a:pt x="0" y="72"/>
                    <a:pt x="0" y="167"/>
                  </a:cubicBezTo>
                  <a:lnTo>
                    <a:pt x="0" y="346"/>
                  </a:lnTo>
                  <a:cubicBezTo>
                    <a:pt x="0" y="429"/>
                    <a:pt x="72" y="512"/>
                    <a:pt x="167" y="512"/>
                  </a:cubicBezTo>
                  <a:cubicBezTo>
                    <a:pt x="250" y="512"/>
                    <a:pt x="322" y="429"/>
                    <a:pt x="322" y="346"/>
                  </a:cubicBezTo>
                  <a:lnTo>
                    <a:pt x="322" y="167"/>
                  </a:lnTo>
                  <a:cubicBezTo>
                    <a:pt x="334" y="72"/>
                    <a:pt x="262" y="0"/>
                    <a:pt x="167"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56"/>
            <p:cNvSpPr/>
            <p:nvPr/>
          </p:nvSpPr>
          <p:spPr>
            <a:xfrm>
              <a:off x="5801485" y="1969046"/>
              <a:ext cx="279164" cy="357636"/>
            </a:xfrm>
            <a:custGeom>
              <a:rect b="b" l="l" r="r" t="t"/>
              <a:pathLst>
                <a:path extrusionOk="0" h="11289" w="8812">
                  <a:moveTo>
                    <a:pt x="1739" y="1025"/>
                  </a:moveTo>
                  <a:cubicBezTo>
                    <a:pt x="1834" y="1037"/>
                    <a:pt x="1929" y="1132"/>
                    <a:pt x="1929" y="1227"/>
                  </a:cubicBezTo>
                  <a:lnTo>
                    <a:pt x="1929" y="1275"/>
                  </a:lnTo>
                  <a:cubicBezTo>
                    <a:pt x="1858" y="1323"/>
                    <a:pt x="1822" y="1370"/>
                    <a:pt x="1775" y="1406"/>
                  </a:cubicBezTo>
                  <a:lnTo>
                    <a:pt x="1739" y="1406"/>
                  </a:lnTo>
                  <a:cubicBezTo>
                    <a:pt x="1644" y="1406"/>
                    <a:pt x="1548" y="1323"/>
                    <a:pt x="1548" y="1215"/>
                  </a:cubicBezTo>
                  <a:cubicBezTo>
                    <a:pt x="1548" y="1108"/>
                    <a:pt x="1644" y="1025"/>
                    <a:pt x="1739" y="1025"/>
                  </a:cubicBezTo>
                  <a:close/>
                  <a:moveTo>
                    <a:pt x="7064" y="1048"/>
                  </a:moveTo>
                  <a:cubicBezTo>
                    <a:pt x="7143" y="1048"/>
                    <a:pt x="7228" y="1137"/>
                    <a:pt x="7228" y="1227"/>
                  </a:cubicBezTo>
                  <a:cubicBezTo>
                    <a:pt x="7228" y="1334"/>
                    <a:pt x="7133" y="1430"/>
                    <a:pt x="7025" y="1430"/>
                  </a:cubicBezTo>
                  <a:lnTo>
                    <a:pt x="7002" y="1430"/>
                  </a:lnTo>
                  <a:cubicBezTo>
                    <a:pt x="6954" y="1382"/>
                    <a:pt x="6894" y="1334"/>
                    <a:pt x="6847" y="1287"/>
                  </a:cubicBezTo>
                  <a:lnTo>
                    <a:pt x="6847" y="1251"/>
                  </a:lnTo>
                  <a:cubicBezTo>
                    <a:pt x="6847" y="1144"/>
                    <a:pt x="6942" y="1049"/>
                    <a:pt x="7049" y="1049"/>
                  </a:cubicBezTo>
                  <a:cubicBezTo>
                    <a:pt x="7054" y="1048"/>
                    <a:pt x="7059" y="1048"/>
                    <a:pt x="7064" y="1048"/>
                  </a:cubicBezTo>
                  <a:close/>
                  <a:moveTo>
                    <a:pt x="7025" y="334"/>
                  </a:moveTo>
                  <a:cubicBezTo>
                    <a:pt x="7514" y="334"/>
                    <a:pt x="7918" y="739"/>
                    <a:pt x="7918" y="1227"/>
                  </a:cubicBezTo>
                  <a:cubicBezTo>
                    <a:pt x="7918" y="1549"/>
                    <a:pt x="7764" y="1846"/>
                    <a:pt x="7490" y="1989"/>
                  </a:cubicBezTo>
                  <a:cubicBezTo>
                    <a:pt x="7418" y="1882"/>
                    <a:pt x="7335" y="1787"/>
                    <a:pt x="7252" y="1692"/>
                  </a:cubicBezTo>
                  <a:cubicBezTo>
                    <a:pt x="7418" y="1608"/>
                    <a:pt x="7537" y="1430"/>
                    <a:pt x="7537" y="1227"/>
                  </a:cubicBezTo>
                  <a:cubicBezTo>
                    <a:pt x="7537" y="953"/>
                    <a:pt x="7299" y="715"/>
                    <a:pt x="7013" y="715"/>
                  </a:cubicBezTo>
                  <a:cubicBezTo>
                    <a:pt x="6787" y="715"/>
                    <a:pt x="6609" y="846"/>
                    <a:pt x="6537" y="1037"/>
                  </a:cubicBezTo>
                  <a:cubicBezTo>
                    <a:pt x="6430" y="965"/>
                    <a:pt x="6323" y="906"/>
                    <a:pt x="6204" y="834"/>
                  </a:cubicBezTo>
                  <a:cubicBezTo>
                    <a:pt x="6371" y="537"/>
                    <a:pt x="6692" y="334"/>
                    <a:pt x="7025" y="334"/>
                  </a:cubicBezTo>
                  <a:close/>
                  <a:moveTo>
                    <a:pt x="1727" y="334"/>
                  </a:moveTo>
                  <a:cubicBezTo>
                    <a:pt x="2072" y="334"/>
                    <a:pt x="2382" y="537"/>
                    <a:pt x="2537" y="846"/>
                  </a:cubicBezTo>
                  <a:cubicBezTo>
                    <a:pt x="2430" y="906"/>
                    <a:pt x="2310" y="977"/>
                    <a:pt x="2203" y="1049"/>
                  </a:cubicBezTo>
                  <a:cubicBezTo>
                    <a:pt x="2132" y="858"/>
                    <a:pt x="1941" y="727"/>
                    <a:pt x="1727" y="727"/>
                  </a:cubicBezTo>
                  <a:cubicBezTo>
                    <a:pt x="1441" y="727"/>
                    <a:pt x="1215" y="965"/>
                    <a:pt x="1215" y="1239"/>
                  </a:cubicBezTo>
                  <a:cubicBezTo>
                    <a:pt x="1215" y="1453"/>
                    <a:pt x="1334" y="1620"/>
                    <a:pt x="1489" y="1704"/>
                  </a:cubicBezTo>
                  <a:cubicBezTo>
                    <a:pt x="1406" y="1799"/>
                    <a:pt x="1334" y="1906"/>
                    <a:pt x="1251" y="2001"/>
                  </a:cubicBezTo>
                  <a:cubicBezTo>
                    <a:pt x="1001" y="1823"/>
                    <a:pt x="834" y="1549"/>
                    <a:pt x="834" y="1227"/>
                  </a:cubicBezTo>
                  <a:cubicBezTo>
                    <a:pt x="834" y="739"/>
                    <a:pt x="1239" y="334"/>
                    <a:pt x="1727" y="334"/>
                  </a:cubicBezTo>
                  <a:close/>
                  <a:moveTo>
                    <a:pt x="4382" y="691"/>
                  </a:moveTo>
                  <a:cubicBezTo>
                    <a:pt x="6287" y="691"/>
                    <a:pt x="7835" y="2239"/>
                    <a:pt x="7835" y="4144"/>
                  </a:cubicBezTo>
                  <a:cubicBezTo>
                    <a:pt x="7847" y="6049"/>
                    <a:pt x="6287" y="7597"/>
                    <a:pt x="4382" y="7597"/>
                  </a:cubicBezTo>
                  <a:cubicBezTo>
                    <a:pt x="2477" y="7597"/>
                    <a:pt x="929" y="6049"/>
                    <a:pt x="929" y="4144"/>
                  </a:cubicBezTo>
                  <a:cubicBezTo>
                    <a:pt x="929" y="2239"/>
                    <a:pt x="2477" y="691"/>
                    <a:pt x="4382" y="691"/>
                  </a:cubicBezTo>
                  <a:close/>
                  <a:moveTo>
                    <a:pt x="1739" y="1"/>
                  </a:moveTo>
                  <a:cubicBezTo>
                    <a:pt x="1072" y="1"/>
                    <a:pt x="525" y="549"/>
                    <a:pt x="525" y="1215"/>
                  </a:cubicBezTo>
                  <a:cubicBezTo>
                    <a:pt x="525" y="1644"/>
                    <a:pt x="751" y="2037"/>
                    <a:pt x="1108" y="2263"/>
                  </a:cubicBezTo>
                  <a:cubicBezTo>
                    <a:pt x="786" y="2811"/>
                    <a:pt x="608" y="3454"/>
                    <a:pt x="608" y="4132"/>
                  </a:cubicBezTo>
                  <a:cubicBezTo>
                    <a:pt x="608" y="5621"/>
                    <a:pt x="1477" y="6918"/>
                    <a:pt x="2739" y="7538"/>
                  </a:cubicBezTo>
                  <a:lnTo>
                    <a:pt x="882" y="8097"/>
                  </a:lnTo>
                  <a:cubicBezTo>
                    <a:pt x="358" y="8240"/>
                    <a:pt x="1" y="8728"/>
                    <a:pt x="1" y="9264"/>
                  </a:cubicBezTo>
                  <a:lnTo>
                    <a:pt x="1" y="11133"/>
                  </a:lnTo>
                  <a:cubicBezTo>
                    <a:pt x="1" y="11217"/>
                    <a:pt x="72" y="11288"/>
                    <a:pt x="167" y="11288"/>
                  </a:cubicBezTo>
                  <a:cubicBezTo>
                    <a:pt x="251" y="11288"/>
                    <a:pt x="334" y="11217"/>
                    <a:pt x="334" y="11133"/>
                  </a:cubicBezTo>
                  <a:lnTo>
                    <a:pt x="334" y="9264"/>
                  </a:lnTo>
                  <a:cubicBezTo>
                    <a:pt x="334" y="8871"/>
                    <a:pt x="596" y="8526"/>
                    <a:pt x="965" y="8407"/>
                  </a:cubicBezTo>
                  <a:lnTo>
                    <a:pt x="2834" y="7859"/>
                  </a:lnTo>
                  <a:cubicBezTo>
                    <a:pt x="2930" y="7823"/>
                    <a:pt x="3025" y="7764"/>
                    <a:pt x="3108" y="7692"/>
                  </a:cubicBezTo>
                  <a:cubicBezTo>
                    <a:pt x="3513" y="7835"/>
                    <a:pt x="3965" y="7919"/>
                    <a:pt x="4406" y="7919"/>
                  </a:cubicBezTo>
                  <a:cubicBezTo>
                    <a:pt x="4858" y="7919"/>
                    <a:pt x="5299" y="7835"/>
                    <a:pt x="5704" y="7692"/>
                  </a:cubicBezTo>
                  <a:cubicBezTo>
                    <a:pt x="5775" y="7764"/>
                    <a:pt x="5882" y="7811"/>
                    <a:pt x="5990" y="7859"/>
                  </a:cubicBezTo>
                  <a:lnTo>
                    <a:pt x="7847" y="8407"/>
                  </a:lnTo>
                  <a:cubicBezTo>
                    <a:pt x="8216" y="8514"/>
                    <a:pt x="8490" y="8871"/>
                    <a:pt x="8490" y="9264"/>
                  </a:cubicBezTo>
                  <a:lnTo>
                    <a:pt x="8490" y="11133"/>
                  </a:lnTo>
                  <a:cubicBezTo>
                    <a:pt x="8490" y="11217"/>
                    <a:pt x="8561" y="11288"/>
                    <a:pt x="8645" y="11288"/>
                  </a:cubicBezTo>
                  <a:cubicBezTo>
                    <a:pt x="8740" y="11288"/>
                    <a:pt x="8811" y="11217"/>
                    <a:pt x="8811" y="11133"/>
                  </a:cubicBezTo>
                  <a:lnTo>
                    <a:pt x="8811" y="9264"/>
                  </a:lnTo>
                  <a:cubicBezTo>
                    <a:pt x="8787" y="8728"/>
                    <a:pt x="8430" y="8252"/>
                    <a:pt x="7906" y="8097"/>
                  </a:cubicBezTo>
                  <a:lnTo>
                    <a:pt x="6049" y="7538"/>
                  </a:lnTo>
                  <a:cubicBezTo>
                    <a:pt x="7299" y="6918"/>
                    <a:pt x="8180" y="5633"/>
                    <a:pt x="8180" y="4132"/>
                  </a:cubicBezTo>
                  <a:cubicBezTo>
                    <a:pt x="8180" y="3454"/>
                    <a:pt x="7990" y="2811"/>
                    <a:pt x="7680" y="2263"/>
                  </a:cubicBezTo>
                  <a:cubicBezTo>
                    <a:pt x="8037" y="2037"/>
                    <a:pt x="8264" y="1644"/>
                    <a:pt x="8264" y="1215"/>
                  </a:cubicBezTo>
                  <a:cubicBezTo>
                    <a:pt x="8264" y="549"/>
                    <a:pt x="7716" y="1"/>
                    <a:pt x="7049" y="1"/>
                  </a:cubicBezTo>
                  <a:cubicBezTo>
                    <a:pt x="6573" y="1"/>
                    <a:pt x="6156" y="263"/>
                    <a:pt x="5942" y="680"/>
                  </a:cubicBezTo>
                  <a:cubicBezTo>
                    <a:pt x="5466" y="477"/>
                    <a:pt x="4942" y="358"/>
                    <a:pt x="4394" y="358"/>
                  </a:cubicBezTo>
                  <a:cubicBezTo>
                    <a:pt x="3846" y="358"/>
                    <a:pt x="3323" y="477"/>
                    <a:pt x="2846" y="680"/>
                  </a:cubicBezTo>
                  <a:cubicBezTo>
                    <a:pt x="2632" y="263"/>
                    <a:pt x="2215" y="1"/>
                    <a:pt x="1739"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56"/>
            <p:cNvSpPr/>
            <p:nvPr/>
          </p:nvSpPr>
          <p:spPr>
            <a:xfrm>
              <a:off x="5895797" y="2075427"/>
              <a:ext cx="21891" cy="10581"/>
            </a:xfrm>
            <a:custGeom>
              <a:rect b="b" l="l" r="r" t="t"/>
              <a:pathLst>
                <a:path extrusionOk="0" h="334" w="691">
                  <a:moveTo>
                    <a:pt x="167" y="0"/>
                  </a:moveTo>
                  <a:cubicBezTo>
                    <a:pt x="84" y="0"/>
                    <a:pt x="0" y="72"/>
                    <a:pt x="0" y="167"/>
                  </a:cubicBezTo>
                  <a:cubicBezTo>
                    <a:pt x="0" y="251"/>
                    <a:pt x="84" y="334"/>
                    <a:pt x="167" y="334"/>
                  </a:cubicBezTo>
                  <a:lnTo>
                    <a:pt x="524" y="334"/>
                  </a:lnTo>
                  <a:cubicBezTo>
                    <a:pt x="619" y="334"/>
                    <a:pt x="691" y="251"/>
                    <a:pt x="691" y="167"/>
                  </a:cubicBezTo>
                  <a:cubicBezTo>
                    <a:pt x="691" y="72"/>
                    <a:pt x="619" y="0"/>
                    <a:pt x="524"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56"/>
            <p:cNvSpPr/>
            <p:nvPr/>
          </p:nvSpPr>
          <p:spPr>
            <a:xfrm>
              <a:off x="5962927" y="2075427"/>
              <a:ext cx="21542" cy="10581"/>
            </a:xfrm>
            <a:custGeom>
              <a:rect b="b" l="l" r="r" t="t"/>
              <a:pathLst>
                <a:path extrusionOk="0" h="334" w="680">
                  <a:moveTo>
                    <a:pt x="155" y="0"/>
                  </a:moveTo>
                  <a:cubicBezTo>
                    <a:pt x="72" y="0"/>
                    <a:pt x="1" y="72"/>
                    <a:pt x="1" y="167"/>
                  </a:cubicBezTo>
                  <a:cubicBezTo>
                    <a:pt x="1" y="251"/>
                    <a:pt x="72" y="334"/>
                    <a:pt x="155" y="334"/>
                  </a:cubicBezTo>
                  <a:lnTo>
                    <a:pt x="513" y="334"/>
                  </a:lnTo>
                  <a:cubicBezTo>
                    <a:pt x="608" y="334"/>
                    <a:pt x="679" y="251"/>
                    <a:pt x="679" y="167"/>
                  </a:cubicBezTo>
                  <a:cubicBezTo>
                    <a:pt x="679" y="72"/>
                    <a:pt x="608" y="0"/>
                    <a:pt x="513"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56"/>
            <p:cNvSpPr/>
            <p:nvPr/>
          </p:nvSpPr>
          <p:spPr>
            <a:xfrm>
              <a:off x="5845615" y="2282868"/>
              <a:ext cx="10233" cy="43813"/>
            </a:xfrm>
            <a:custGeom>
              <a:rect b="b" l="l" r="r" t="t"/>
              <a:pathLst>
                <a:path extrusionOk="0" h="1383" w="323">
                  <a:moveTo>
                    <a:pt x="155" y="1"/>
                  </a:moveTo>
                  <a:cubicBezTo>
                    <a:pt x="72" y="1"/>
                    <a:pt x="1" y="72"/>
                    <a:pt x="1" y="168"/>
                  </a:cubicBezTo>
                  <a:lnTo>
                    <a:pt x="1" y="1227"/>
                  </a:lnTo>
                  <a:cubicBezTo>
                    <a:pt x="1" y="1311"/>
                    <a:pt x="72" y="1382"/>
                    <a:pt x="155" y="1382"/>
                  </a:cubicBezTo>
                  <a:cubicBezTo>
                    <a:pt x="251" y="1382"/>
                    <a:pt x="322" y="1311"/>
                    <a:pt x="322" y="1227"/>
                  </a:cubicBezTo>
                  <a:lnTo>
                    <a:pt x="322" y="168"/>
                  </a:lnTo>
                  <a:cubicBezTo>
                    <a:pt x="322" y="72"/>
                    <a:pt x="251"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56"/>
            <p:cNvSpPr/>
            <p:nvPr/>
          </p:nvSpPr>
          <p:spPr>
            <a:xfrm>
              <a:off x="6024798" y="2282868"/>
              <a:ext cx="10201" cy="43813"/>
            </a:xfrm>
            <a:custGeom>
              <a:rect b="b" l="l" r="r" t="t"/>
              <a:pathLst>
                <a:path extrusionOk="0" h="1383" w="322">
                  <a:moveTo>
                    <a:pt x="155" y="1"/>
                  </a:moveTo>
                  <a:cubicBezTo>
                    <a:pt x="72" y="1"/>
                    <a:pt x="0" y="72"/>
                    <a:pt x="0" y="168"/>
                  </a:cubicBezTo>
                  <a:lnTo>
                    <a:pt x="0" y="1227"/>
                  </a:lnTo>
                  <a:cubicBezTo>
                    <a:pt x="0" y="1311"/>
                    <a:pt x="72" y="1382"/>
                    <a:pt x="155" y="1382"/>
                  </a:cubicBezTo>
                  <a:cubicBezTo>
                    <a:pt x="250" y="1382"/>
                    <a:pt x="322" y="1311"/>
                    <a:pt x="322" y="1227"/>
                  </a:cubicBezTo>
                  <a:lnTo>
                    <a:pt x="322" y="168"/>
                  </a:lnTo>
                  <a:cubicBezTo>
                    <a:pt x="322" y="72"/>
                    <a:pt x="250"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56"/>
            <p:cNvSpPr/>
            <p:nvPr/>
          </p:nvSpPr>
          <p:spPr>
            <a:xfrm>
              <a:off x="5868267" y="2260248"/>
              <a:ext cx="144112" cy="66591"/>
            </a:xfrm>
            <a:custGeom>
              <a:rect b="b" l="l" r="r" t="t"/>
              <a:pathLst>
                <a:path extrusionOk="0" h="2102" w="4549">
                  <a:moveTo>
                    <a:pt x="2274" y="1"/>
                  </a:moveTo>
                  <a:cubicBezTo>
                    <a:pt x="1715" y="1"/>
                    <a:pt x="1203" y="191"/>
                    <a:pt x="786" y="548"/>
                  </a:cubicBezTo>
                  <a:cubicBezTo>
                    <a:pt x="381" y="894"/>
                    <a:pt x="95" y="1382"/>
                    <a:pt x="12" y="1906"/>
                  </a:cubicBezTo>
                  <a:cubicBezTo>
                    <a:pt x="0" y="2001"/>
                    <a:pt x="48" y="2084"/>
                    <a:pt x="143" y="2096"/>
                  </a:cubicBezTo>
                  <a:cubicBezTo>
                    <a:pt x="155" y="2100"/>
                    <a:pt x="168" y="2101"/>
                    <a:pt x="181" y="2101"/>
                  </a:cubicBezTo>
                  <a:cubicBezTo>
                    <a:pt x="253" y="2101"/>
                    <a:pt x="323" y="2046"/>
                    <a:pt x="333" y="1965"/>
                  </a:cubicBezTo>
                  <a:cubicBezTo>
                    <a:pt x="500" y="1024"/>
                    <a:pt x="1310" y="334"/>
                    <a:pt x="2262" y="334"/>
                  </a:cubicBezTo>
                  <a:cubicBezTo>
                    <a:pt x="3215" y="334"/>
                    <a:pt x="4024" y="1013"/>
                    <a:pt x="4179" y="1965"/>
                  </a:cubicBezTo>
                  <a:cubicBezTo>
                    <a:pt x="4191" y="2036"/>
                    <a:pt x="4263" y="2096"/>
                    <a:pt x="4346" y="2096"/>
                  </a:cubicBezTo>
                  <a:lnTo>
                    <a:pt x="4370" y="2096"/>
                  </a:lnTo>
                  <a:cubicBezTo>
                    <a:pt x="4489" y="2084"/>
                    <a:pt x="4548" y="2001"/>
                    <a:pt x="4536" y="1906"/>
                  </a:cubicBezTo>
                  <a:cubicBezTo>
                    <a:pt x="4441" y="1382"/>
                    <a:pt x="4179" y="894"/>
                    <a:pt x="3762" y="548"/>
                  </a:cubicBezTo>
                  <a:cubicBezTo>
                    <a:pt x="3346" y="191"/>
                    <a:pt x="2822" y="1"/>
                    <a:pt x="2274"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56"/>
            <p:cNvSpPr/>
            <p:nvPr/>
          </p:nvSpPr>
          <p:spPr>
            <a:xfrm>
              <a:off x="5890126" y="2013556"/>
              <a:ext cx="10581" cy="10613"/>
            </a:xfrm>
            <a:custGeom>
              <a:rect b="b" l="l" r="r" t="t"/>
              <a:pathLst>
                <a:path extrusionOk="0" h="335" w="334">
                  <a:moveTo>
                    <a:pt x="167" y="1"/>
                  </a:moveTo>
                  <a:cubicBezTo>
                    <a:pt x="84" y="1"/>
                    <a:pt x="1" y="84"/>
                    <a:pt x="1" y="168"/>
                  </a:cubicBezTo>
                  <a:cubicBezTo>
                    <a:pt x="1" y="263"/>
                    <a:pt x="84" y="334"/>
                    <a:pt x="167" y="334"/>
                  </a:cubicBezTo>
                  <a:cubicBezTo>
                    <a:pt x="251" y="334"/>
                    <a:pt x="334" y="263"/>
                    <a:pt x="334" y="168"/>
                  </a:cubicBezTo>
                  <a:cubicBezTo>
                    <a:pt x="334" y="84"/>
                    <a:pt x="263"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56"/>
            <p:cNvSpPr/>
            <p:nvPr/>
          </p:nvSpPr>
          <p:spPr>
            <a:xfrm>
              <a:off x="5979907" y="2013556"/>
              <a:ext cx="10201" cy="10613"/>
            </a:xfrm>
            <a:custGeom>
              <a:rect b="b" l="l" r="r" t="t"/>
              <a:pathLst>
                <a:path extrusionOk="0" h="335" w="322">
                  <a:moveTo>
                    <a:pt x="167" y="1"/>
                  </a:moveTo>
                  <a:cubicBezTo>
                    <a:pt x="72" y="1"/>
                    <a:pt x="0" y="84"/>
                    <a:pt x="0" y="168"/>
                  </a:cubicBezTo>
                  <a:cubicBezTo>
                    <a:pt x="0" y="263"/>
                    <a:pt x="72" y="334"/>
                    <a:pt x="167" y="334"/>
                  </a:cubicBezTo>
                  <a:cubicBezTo>
                    <a:pt x="250" y="334"/>
                    <a:pt x="322" y="263"/>
                    <a:pt x="322" y="168"/>
                  </a:cubicBezTo>
                  <a:cubicBezTo>
                    <a:pt x="322" y="84"/>
                    <a:pt x="250"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56"/>
            <p:cNvSpPr/>
            <p:nvPr/>
          </p:nvSpPr>
          <p:spPr>
            <a:xfrm>
              <a:off x="5861455" y="2002247"/>
              <a:ext cx="127892" cy="155454"/>
            </a:xfrm>
            <a:custGeom>
              <a:rect b="b" l="l" r="r" t="t"/>
              <a:pathLst>
                <a:path extrusionOk="0" h="4907" w="4037">
                  <a:moveTo>
                    <a:pt x="2489" y="346"/>
                  </a:moveTo>
                  <a:cubicBezTo>
                    <a:pt x="2596" y="346"/>
                    <a:pt x="2680" y="441"/>
                    <a:pt x="2680" y="536"/>
                  </a:cubicBezTo>
                  <a:cubicBezTo>
                    <a:pt x="2680" y="644"/>
                    <a:pt x="2596" y="739"/>
                    <a:pt x="2489" y="739"/>
                  </a:cubicBezTo>
                  <a:cubicBezTo>
                    <a:pt x="2382" y="739"/>
                    <a:pt x="2299" y="644"/>
                    <a:pt x="2299" y="536"/>
                  </a:cubicBezTo>
                  <a:cubicBezTo>
                    <a:pt x="2311" y="441"/>
                    <a:pt x="2382" y="346"/>
                    <a:pt x="2489" y="346"/>
                  </a:cubicBezTo>
                  <a:close/>
                  <a:moveTo>
                    <a:pt x="2954" y="715"/>
                  </a:moveTo>
                  <a:cubicBezTo>
                    <a:pt x="3084" y="775"/>
                    <a:pt x="3192" y="894"/>
                    <a:pt x="3192" y="1060"/>
                  </a:cubicBezTo>
                  <a:cubicBezTo>
                    <a:pt x="3204" y="1275"/>
                    <a:pt x="3037" y="1429"/>
                    <a:pt x="2846" y="1429"/>
                  </a:cubicBezTo>
                  <a:lnTo>
                    <a:pt x="2132" y="1429"/>
                  </a:lnTo>
                  <a:cubicBezTo>
                    <a:pt x="1918" y="1429"/>
                    <a:pt x="1763" y="1275"/>
                    <a:pt x="1763" y="1060"/>
                  </a:cubicBezTo>
                  <a:cubicBezTo>
                    <a:pt x="1763" y="917"/>
                    <a:pt x="1858" y="775"/>
                    <a:pt x="2001" y="715"/>
                  </a:cubicBezTo>
                  <a:cubicBezTo>
                    <a:pt x="2072" y="917"/>
                    <a:pt x="2263" y="1048"/>
                    <a:pt x="2477" y="1048"/>
                  </a:cubicBezTo>
                  <a:cubicBezTo>
                    <a:pt x="2692" y="1048"/>
                    <a:pt x="2870" y="917"/>
                    <a:pt x="2954" y="715"/>
                  </a:cubicBezTo>
                  <a:close/>
                  <a:moveTo>
                    <a:pt x="2501" y="1"/>
                  </a:moveTo>
                  <a:cubicBezTo>
                    <a:pt x="2263" y="1"/>
                    <a:pt x="2072" y="155"/>
                    <a:pt x="2013" y="370"/>
                  </a:cubicBezTo>
                  <a:cubicBezTo>
                    <a:pt x="1703" y="429"/>
                    <a:pt x="1453" y="715"/>
                    <a:pt x="1453" y="1060"/>
                  </a:cubicBezTo>
                  <a:lnTo>
                    <a:pt x="1453" y="1132"/>
                  </a:lnTo>
                  <a:cubicBezTo>
                    <a:pt x="1203" y="1251"/>
                    <a:pt x="965" y="1418"/>
                    <a:pt x="763" y="1632"/>
                  </a:cubicBezTo>
                  <a:cubicBezTo>
                    <a:pt x="346" y="2049"/>
                    <a:pt x="84" y="2596"/>
                    <a:pt x="48" y="3192"/>
                  </a:cubicBezTo>
                  <a:cubicBezTo>
                    <a:pt x="1" y="3763"/>
                    <a:pt x="167" y="4346"/>
                    <a:pt x="501" y="4823"/>
                  </a:cubicBezTo>
                  <a:cubicBezTo>
                    <a:pt x="537" y="4870"/>
                    <a:pt x="596" y="4906"/>
                    <a:pt x="644" y="4906"/>
                  </a:cubicBezTo>
                  <a:cubicBezTo>
                    <a:pt x="668" y="4906"/>
                    <a:pt x="715" y="4882"/>
                    <a:pt x="739" y="4870"/>
                  </a:cubicBezTo>
                  <a:cubicBezTo>
                    <a:pt x="822" y="4811"/>
                    <a:pt x="834" y="4704"/>
                    <a:pt x="775" y="4632"/>
                  </a:cubicBezTo>
                  <a:cubicBezTo>
                    <a:pt x="477" y="4227"/>
                    <a:pt x="334" y="3727"/>
                    <a:pt x="370" y="3215"/>
                  </a:cubicBezTo>
                  <a:cubicBezTo>
                    <a:pt x="406" y="2715"/>
                    <a:pt x="632" y="2227"/>
                    <a:pt x="1001" y="1858"/>
                  </a:cubicBezTo>
                  <a:cubicBezTo>
                    <a:pt x="1156" y="1703"/>
                    <a:pt x="1358" y="1548"/>
                    <a:pt x="1584" y="1465"/>
                  </a:cubicBezTo>
                  <a:cubicBezTo>
                    <a:pt x="1703" y="1656"/>
                    <a:pt x="1918" y="1775"/>
                    <a:pt x="2156" y="1775"/>
                  </a:cubicBezTo>
                  <a:lnTo>
                    <a:pt x="2870" y="1775"/>
                  </a:lnTo>
                  <a:cubicBezTo>
                    <a:pt x="3108" y="1775"/>
                    <a:pt x="3335" y="1656"/>
                    <a:pt x="3454" y="1465"/>
                  </a:cubicBezTo>
                  <a:cubicBezTo>
                    <a:pt x="3573" y="1525"/>
                    <a:pt x="3680" y="1584"/>
                    <a:pt x="3787" y="1656"/>
                  </a:cubicBezTo>
                  <a:cubicBezTo>
                    <a:pt x="3811" y="1668"/>
                    <a:pt x="3846" y="1679"/>
                    <a:pt x="3882" y="1679"/>
                  </a:cubicBezTo>
                  <a:cubicBezTo>
                    <a:pt x="3930" y="1679"/>
                    <a:pt x="3989" y="1656"/>
                    <a:pt x="4025" y="1608"/>
                  </a:cubicBezTo>
                  <a:cubicBezTo>
                    <a:pt x="4037" y="1537"/>
                    <a:pt x="4013" y="1429"/>
                    <a:pt x="3942" y="1370"/>
                  </a:cubicBezTo>
                  <a:cubicBezTo>
                    <a:pt x="3811" y="1287"/>
                    <a:pt x="3680" y="1191"/>
                    <a:pt x="3537" y="1132"/>
                  </a:cubicBezTo>
                  <a:lnTo>
                    <a:pt x="3537" y="1060"/>
                  </a:lnTo>
                  <a:cubicBezTo>
                    <a:pt x="3537" y="739"/>
                    <a:pt x="3311" y="453"/>
                    <a:pt x="2989" y="370"/>
                  </a:cubicBezTo>
                  <a:cubicBezTo>
                    <a:pt x="2930" y="167"/>
                    <a:pt x="2727" y="1"/>
                    <a:pt x="250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56"/>
            <p:cNvSpPr/>
            <p:nvPr/>
          </p:nvSpPr>
          <p:spPr>
            <a:xfrm>
              <a:off x="5890886" y="2060633"/>
              <a:ext cx="128652" cy="127227"/>
            </a:xfrm>
            <a:custGeom>
              <a:rect b="b" l="l" r="r" t="t"/>
              <a:pathLst>
                <a:path extrusionOk="0" h="4016" w="4061">
                  <a:moveTo>
                    <a:pt x="3421" y="1"/>
                  </a:moveTo>
                  <a:cubicBezTo>
                    <a:pt x="3385" y="1"/>
                    <a:pt x="3346" y="13"/>
                    <a:pt x="3310" y="39"/>
                  </a:cubicBezTo>
                  <a:cubicBezTo>
                    <a:pt x="3239" y="98"/>
                    <a:pt x="3227" y="206"/>
                    <a:pt x="3287" y="277"/>
                  </a:cubicBezTo>
                  <a:cubicBezTo>
                    <a:pt x="3584" y="682"/>
                    <a:pt x="3727" y="1182"/>
                    <a:pt x="3691" y="1694"/>
                  </a:cubicBezTo>
                  <a:cubicBezTo>
                    <a:pt x="3656" y="2194"/>
                    <a:pt x="3429" y="2682"/>
                    <a:pt x="3060" y="3039"/>
                  </a:cubicBezTo>
                  <a:cubicBezTo>
                    <a:pt x="2703" y="3396"/>
                    <a:pt x="2215" y="3623"/>
                    <a:pt x="1703" y="3670"/>
                  </a:cubicBezTo>
                  <a:cubicBezTo>
                    <a:pt x="1665" y="3672"/>
                    <a:pt x="1626" y="3673"/>
                    <a:pt x="1588" y="3673"/>
                  </a:cubicBezTo>
                  <a:cubicBezTo>
                    <a:pt x="1125" y="3673"/>
                    <a:pt x="661" y="3540"/>
                    <a:pt x="298" y="3265"/>
                  </a:cubicBezTo>
                  <a:cubicBezTo>
                    <a:pt x="263" y="3241"/>
                    <a:pt x="227" y="3228"/>
                    <a:pt x="191" y="3228"/>
                  </a:cubicBezTo>
                  <a:cubicBezTo>
                    <a:pt x="142" y="3228"/>
                    <a:pt x="95" y="3253"/>
                    <a:pt x="60" y="3301"/>
                  </a:cubicBezTo>
                  <a:cubicBezTo>
                    <a:pt x="0" y="3373"/>
                    <a:pt x="12" y="3480"/>
                    <a:pt x="84" y="3539"/>
                  </a:cubicBezTo>
                  <a:cubicBezTo>
                    <a:pt x="501" y="3849"/>
                    <a:pt x="1024" y="4016"/>
                    <a:pt x="1548" y="4016"/>
                  </a:cubicBezTo>
                  <a:lnTo>
                    <a:pt x="1727" y="4016"/>
                  </a:lnTo>
                  <a:cubicBezTo>
                    <a:pt x="2322" y="3968"/>
                    <a:pt x="2870" y="3718"/>
                    <a:pt x="3287" y="3301"/>
                  </a:cubicBezTo>
                  <a:cubicBezTo>
                    <a:pt x="3703" y="2884"/>
                    <a:pt x="3953" y="2325"/>
                    <a:pt x="4001" y="1730"/>
                  </a:cubicBezTo>
                  <a:cubicBezTo>
                    <a:pt x="4060" y="1122"/>
                    <a:pt x="3894" y="539"/>
                    <a:pt x="3549" y="63"/>
                  </a:cubicBezTo>
                  <a:cubicBezTo>
                    <a:pt x="3515" y="22"/>
                    <a:pt x="3469" y="1"/>
                    <a:pt x="342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56"/>
            <p:cNvSpPr/>
            <p:nvPr/>
          </p:nvSpPr>
          <p:spPr>
            <a:xfrm>
              <a:off x="5910116" y="2122947"/>
              <a:ext cx="61142" cy="33232"/>
            </a:xfrm>
            <a:custGeom>
              <a:rect b="b" l="l" r="r" t="t"/>
              <a:pathLst>
                <a:path extrusionOk="0" h="1049" w="1930">
                  <a:moveTo>
                    <a:pt x="1560" y="346"/>
                  </a:moveTo>
                  <a:cubicBezTo>
                    <a:pt x="1477" y="560"/>
                    <a:pt x="1239" y="715"/>
                    <a:pt x="953" y="715"/>
                  </a:cubicBezTo>
                  <a:cubicBezTo>
                    <a:pt x="667" y="715"/>
                    <a:pt x="429" y="548"/>
                    <a:pt x="358" y="346"/>
                  </a:cubicBezTo>
                  <a:close/>
                  <a:moveTo>
                    <a:pt x="167" y="1"/>
                  </a:moveTo>
                  <a:cubicBezTo>
                    <a:pt x="72" y="1"/>
                    <a:pt x="1" y="84"/>
                    <a:pt x="1" y="167"/>
                  </a:cubicBezTo>
                  <a:cubicBezTo>
                    <a:pt x="1" y="644"/>
                    <a:pt x="429" y="1048"/>
                    <a:pt x="965" y="1048"/>
                  </a:cubicBezTo>
                  <a:cubicBezTo>
                    <a:pt x="1501" y="1048"/>
                    <a:pt x="1929" y="656"/>
                    <a:pt x="1929" y="167"/>
                  </a:cubicBezTo>
                  <a:cubicBezTo>
                    <a:pt x="1918" y="84"/>
                    <a:pt x="1846" y="1"/>
                    <a:pt x="175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9"/>
          <p:cNvSpPr txBox="1"/>
          <p:nvPr/>
        </p:nvSpPr>
        <p:spPr>
          <a:xfrm>
            <a:off x="304800" y="422300"/>
            <a:ext cx="7391100" cy="468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 sz="3000">
                <a:solidFill>
                  <a:srgbClr val="12191B"/>
                </a:solidFill>
                <a:latin typeface="Overpass"/>
                <a:ea typeface="Overpass"/>
                <a:cs typeface="Overpass"/>
                <a:sym typeface="Overpass"/>
              </a:rPr>
              <a:t>Special Thanks To Our Sponsors    </a:t>
            </a:r>
            <a:endParaRPr sz="3000">
              <a:solidFill>
                <a:srgbClr val="12191B"/>
              </a:solidFill>
              <a:latin typeface="Overpass"/>
              <a:ea typeface="Overpass"/>
              <a:cs typeface="Overpass"/>
              <a:sym typeface="Overpass"/>
            </a:endParaRPr>
          </a:p>
        </p:txBody>
      </p:sp>
      <p:sp>
        <p:nvSpPr>
          <p:cNvPr id="275" name="Google Shape;275;p39"/>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6" name="Google Shape;276;p39"/>
          <p:cNvPicPr preferRelativeResize="0"/>
          <p:nvPr/>
        </p:nvPicPr>
        <p:blipFill>
          <a:blip r:embed="rId3">
            <a:alphaModFix/>
          </a:blip>
          <a:stretch>
            <a:fillRect/>
          </a:stretch>
        </p:blipFill>
        <p:spPr>
          <a:xfrm>
            <a:off x="7398925" y="233437"/>
            <a:ext cx="1571751" cy="846325"/>
          </a:xfrm>
          <a:prstGeom prst="rect">
            <a:avLst/>
          </a:prstGeom>
          <a:noFill/>
          <a:ln>
            <a:noFill/>
          </a:ln>
        </p:spPr>
      </p:pic>
      <p:pic>
        <p:nvPicPr>
          <p:cNvPr id="277" name="Google Shape;277;p39"/>
          <p:cNvPicPr preferRelativeResize="0"/>
          <p:nvPr/>
        </p:nvPicPr>
        <p:blipFill>
          <a:blip r:embed="rId4">
            <a:alphaModFix/>
          </a:blip>
          <a:stretch>
            <a:fillRect/>
          </a:stretch>
        </p:blipFill>
        <p:spPr>
          <a:xfrm>
            <a:off x="2925227" y="1621435"/>
            <a:ext cx="1483727" cy="499557"/>
          </a:xfrm>
          <a:prstGeom prst="rect">
            <a:avLst/>
          </a:prstGeom>
          <a:noFill/>
          <a:ln>
            <a:noFill/>
          </a:ln>
        </p:spPr>
      </p:pic>
      <p:pic>
        <p:nvPicPr>
          <p:cNvPr id="278" name="Google Shape;278;p39"/>
          <p:cNvPicPr preferRelativeResize="0"/>
          <p:nvPr/>
        </p:nvPicPr>
        <p:blipFill>
          <a:blip r:embed="rId5">
            <a:alphaModFix/>
          </a:blip>
          <a:stretch>
            <a:fillRect/>
          </a:stretch>
        </p:blipFill>
        <p:spPr>
          <a:xfrm>
            <a:off x="7557380" y="3636992"/>
            <a:ext cx="1344961" cy="376688"/>
          </a:xfrm>
          <a:prstGeom prst="rect">
            <a:avLst/>
          </a:prstGeom>
          <a:noFill/>
          <a:ln>
            <a:noFill/>
          </a:ln>
        </p:spPr>
      </p:pic>
      <p:pic>
        <p:nvPicPr>
          <p:cNvPr id="279" name="Google Shape;279;p39"/>
          <p:cNvPicPr preferRelativeResize="0"/>
          <p:nvPr/>
        </p:nvPicPr>
        <p:blipFill>
          <a:blip r:embed="rId6">
            <a:alphaModFix/>
          </a:blip>
          <a:stretch>
            <a:fillRect/>
          </a:stretch>
        </p:blipFill>
        <p:spPr>
          <a:xfrm>
            <a:off x="2803498" y="4544225"/>
            <a:ext cx="1342860" cy="340650"/>
          </a:xfrm>
          <a:prstGeom prst="rect">
            <a:avLst/>
          </a:prstGeom>
          <a:noFill/>
          <a:ln>
            <a:noFill/>
          </a:ln>
        </p:spPr>
      </p:pic>
      <p:pic>
        <p:nvPicPr>
          <p:cNvPr id="280" name="Google Shape;280;p39"/>
          <p:cNvPicPr preferRelativeResize="0"/>
          <p:nvPr/>
        </p:nvPicPr>
        <p:blipFill>
          <a:blip r:embed="rId7">
            <a:alphaModFix/>
          </a:blip>
          <a:stretch>
            <a:fillRect/>
          </a:stretch>
        </p:blipFill>
        <p:spPr>
          <a:xfrm>
            <a:off x="4763020" y="1471217"/>
            <a:ext cx="1138804" cy="800001"/>
          </a:xfrm>
          <a:prstGeom prst="rect">
            <a:avLst/>
          </a:prstGeom>
          <a:noFill/>
          <a:ln>
            <a:noFill/>
          </a:ln>
        </p:spPr>
      </p:pic>
      <p:pic>
        <p:nvPicPr>
          <p:cNvPr id="281" name="Google Shape;281;p39"/>
          <p:cNvPicPr preferRelativeResize="0"/>
          <p:nvPr/>
        </p:nvPicPr>
        <p:blipFill>
          <a:blip r:embed="rId8">
            <a:alphaModFix/>
          </a:blip>
          <a:stretch>
            <a:fillRect/>
          </a:stretch>
        </p:blipFill>
        <p:spPr>
          <a:xfrm>
            <a:off x="1655573" y="2668608"/>
            <a:ext cx="1926936" cy="305510"/>
          </a:xfrm>
          <a:prstGeom prst="rect">
            <a:avLst/>
          </a:prstGeom>
          <a:noFill/>
          <a:ln>
            <a:noFill/>
          </a:ln>
        </p:spPr>
      </p:pic>
      <p:pic>
        <p:nvPicPr>
          <p:cNvPr id="282" name="Google Shape;282;p39"/>
          <p:cNvPicPr preferRelativeResize="0"/>
          <p:nvPr/>
        </p:nvPicPr>
        <p:blipFill>
          <a:blip r:embed="rId9">
            <a:alphaModFix/>
          </a:blip>
          <a:stretch>
            <a:fillRect/>
          </a:stretch>
        </p:blipFill>
        <p:spPr>
          <a:xfrm>
            <a:off x="3890500" y="2668159"/>
            <a:ext cx="1589063" cy="305510"/>
          </a:xfrm>
          <a:prstGeom prst="rect">
            <a:avLst/>
          </a:prstGeom>
          <a:noFill/>
          <a:ln>
            <a:noFill/>
          </a:ln>
        </p:spPr>
      </p:pic>
      <p:cxnSp>
        <p:nvCxnSpPr>
          <p:cNvPr id="283" name="Google Shape;283;p39"/>
          <p:cNvCxnSpPr/>
          <p:nvPr/>
        </p:nvCxnSpPr>
        <p:spPr>
          <a:xfrm flipH="1" rot="10800000">
            <a:off x="2122498" y="2414024"/>
            <a:ext cx="5081700" cy="35400"/>
          </a:xfrm>
          <a:prstGeom prst="straightConnector1">
            <a:avLst/>
          </a:prstGeom>
          <a:noFill/>
          <a:ln cap="flat" cmpd="sng" w="9525">
            <a:solidFill>
              <a:schemeClr val="lt2"/>
            </a:solidFill>
            <a:prstDash val="solid"/>
            <a:round/>
            <a:headEnd len="med" w="med" type="none"/>
            <a:tailEnd len="med" w="med" type="none"/>
          </a:ln>
        </p:spPr>
      </p:cxnSp>
      <p:cxnSp>
        <p:nvCxnSpPr>
          <p:cNvPr id="284" name="Google Shape;284;p39"/>
          <p:cNvCxnSpPr/>
          <p:nvPr/>
        </p:nvCxnSpPr>
        <p:spPr>
          <a:xfrm flipH="1" rot="10800000">
            <a:off x="2122498" y="3278375"/>
            <a:ext cx="5081700" cy="35400"/>
          </a:xfrm>
          <a:prstGeom prst="straightConnector1">
            <a:avLst/>
          </a:prstGeom>
          <a:noFill/>
          <a:ln cap="flat" cmpd="sng" w="9525">
            <a:solidFill>
              <a:schemeClr val="lt2"/>
            </a:solidFill>
            <a:prstDash val="solid"/>
            <a:round/>
            <a:headEnd len="med" w="med" type="none"/>
            <a:tailEnd len="med" w="med" type="none"/>
          </a:ln>
        </p:spPr>
      </p:cxnSp>
      <p:cxnSp>
        <p:nvCxnSpPr>
          <p:cNvPr id="285" name="Google Shape;285;p39"/>
          <p:cNvCxnSpPr/>
          <p:nvPr/>
        </p:nvCxnSpPr>
        <p:spPr>
          <a:xfrm flipH="1" rot="10800000">
            <a:off x="2122498" y="4286783"/>
            <a:ext cx="5081700" cy="35400"/>
          </a:xfrm>
          <a:prstGeom prst="straightConnector1">
            <a:avLst/>
          </a:prstGeom>
          <a:noFill/>
          <a:ln cap="flat" cmpd="sng" w="9525">
            <a:solidFill>
              <a:schemeClr val="lt2"/>
            </a:solidFill>
            <a:prstDash val="solid"/>
            <a:round/>
            <a:headEnd len="med" w="med" type="none"/>
            <a:tailEnd len="med" w="med" type="none"/>
          </a:ln>
        </p:spPr>
      </p:cxnSp>
      <p:pic>
        <p:nvPicPr>
          <p:cNvPr id="286" name="Google Shape;286;p39"/>
          <p:cNvPicPr preferRelativeResize="0"/>
          <p:nvPr/>
        </p:nvPicPr>
        <p:blipFill>
          <a:blip r:embed="rId10">
            <a:alphaModFix/>
          </a:blip>
          <a:stretch>
            <a:fillRect/>
          </a:stretch>
        </p:blipFill>
        <p:spPr>
          <a:xfrm>
            <a:off x="4630948" y="4537869"/>
            <a:ext cx="1003136" cy="376688"/>
          </a:xfrm>
          <a:prstGeom prst="rect">
            <a:avLst/>
          </a:prstGeom>
          <a:noFill/>
          <a:ln>
            <a:noFill/>
          </a:ln>
        </p:spPr>
      </p:pic>
      <p:sp>
        <p:nvSpPr>
          <p:cNvPr id="287" name="Google Shape;287;p39"/>
          <p:cNvSpPr txBox="1"/>
          <p:nvPr/>
        </p:nvSpPr>
        <p:spPr>
          <a:xfrm>
            <a:off x="2046298" y="1039350"/>
            <a:ext cx="5081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Title</a:t>
            </a:r>
            <a:endParaRPr/>
          </a:p>
        </p:txBody>
      </p:sp>
      <p:sp>
        <p:nvSpPr>
          <p:cNvPr id="288" name="Google Shape;288;p39"/>
          <p:cNvSpPr txBox="1"/>
          <p:nvPr/>
        </p:nvSpPr>
        <p:spPr>
          <a:xfrm>
            <a:off x="2136598" y="2231629"/>
            <a:ext cx="5053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Platinum</a:t>
            </a:r>
            <a:endParaRPr/>
          </a:p>
        </p:txBody>
      </p:sp>
      <p:sp>
        <p:nvSpPr>
          <p:cNvPr id="289" name="Google Shape;289;p39"/>
          <p:cNvSpPr txBox="1"/>
          <p:nvPr/>
        </p:nvSpPr>
        <p:spPr>
          <a:xfrm>
            <a:off x="2122498" y="3072850"/>
            <a:ext cx="5053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Gold</a:t>
            </a:r>
            <a:endParaRPr/>
          </a:p>
        </p:txBody>
      </p:sp>
      <p:sp>
        <p:nvSpPr>
          <p:cNvPr id="290" name="Google Shape;290;p39"/>
          <p:cNvSpPr txBox="1"/>
          <p:nvPr/>
        </p:nvSpPr>
        <p:spPr>
          <a:xfrm>
            <a:off x="2122498" y="4081259"/>
            <a:ext cx="5053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Silver</a:t>
            </a:r>
            <a:endParaRPr/>
          </a:p>
        </p:txBody>
      </p:sp>
      <p:pic>
        <p:nvPicPr>
          <p:cNvPr id="291" name="Google Shape;291;p39"/>
          <p:cNvPicPr preferRelativeResize="0"/>
          <p:nvPr/>
        </p:nvPicPr>
        <p:blipFill>
          <a:blip r:embed="rId11">
            <a:alphaModFix/>
          </a:blip>
          <a:stretch>
            <a:fillRect/>
          </a:stretch>
        </p:blipFill>
        <p:spPr>
          <a:xfrm>
            <a:off x="5842086" y="2599884"/>
            <a:ext cx="1686493" cy="442951"/>
          </a:xfrm>
          <a:prstGeom prst="rect">
            <a:avLst/>
          </a:prstGeom>
          <a:noFill/>
          <a:ln>
            <a:noFill/>
          </a:ln>
        </p:spPr>
      </p:pic>
      <p:pic>
        <p:nvPicPr>
          <p:cNvPr id="292" name="Google Shape;292;p39"/>
          <p:cNvPicPr preferRelativeResize="0"/>
          <p:nvPr/>
        </p:nvPicPr>
        <p:blipFill>
          <a:blip r:embed="rId12">
            <a:alphaModFix/>
          </a:blip>
          <a:stretch>
            <a:fillRect/>
          </a:stretch>
        </p:blipFill>
        <p:spPr>
          <a:xfrm>
            <a:off x="2863220" y="3578779"/>
            <a:ext cx="2100627" cy="442951"/>
          </a:xfrm>
          <a:prstGeom prst="rect">
            <a:avLst/>
          </a:prstGeom>
          <a:noFill/>
          <a:ln>
            <a:noFill/>
          </a:ln>
        </p:spPr>
      </p:pic>
      <p:pic>
        <p:nvPicPr>
          <p:cNvPr id="293" name="Google Shape;293;p39"/>
          <p:cNvPicPr preferRelativeResize="0"/>
          <p:nvPr/>
        </p:nvPicPr>
        <p:blipFill>
          <a:blip r:embed="rId13">
            <a:alphaModFix/>
          </a:blip>
          <a:stretch>
            <a:fillRect/>
          </a:stretch>
        </p:blipFill>
        <p:spPr>
          <a:xfrm>
            <a:off x="224719" y="3617760"/>
            <a:ext cx="2275955" cy="364966"/>
          </a:xfrm>
          <a:prstGeom prst="rect">
            <a:avLst/>
          </a:prstGeom>
          <a:noFill/>
          <a:ln>
            <a:noFill/>
          </a:ln>
        </p:spPr>
      </p:pic>
      <p:pic>
        <p:nvPicPr>
          <p:cNvPr id="294" name="Google Shape;294;p39"/>
          <p:cNvPicPr preferRelativeResize="0"/>
          <p:nvPr/>
        </p:nvPicPr>
        <p:blipFill>
          <a:blip r:embed="rId14">
            <a:alphaModFix/>
          </a:blip>
          <a:stretch>
            <a:fillRect/>
          </a:stretch>
        </p:blipFill>
        <p:spPr>
          <a:xfrm>
            <a:off x="632400" y="4519090"/>
            <a:ext cx="1686502" cy="291083"/>
          </a:xfrm>
          <a:prstGeom prst="rect">
            <a:avLst/>
          </a:prstGeom>
          <a:noFill/>
          <a:ln>
            <a:noFill/>
          </a:ln>
        </p:spPr>
      </p:pic>
      <p:pic>
        <p:nvPicPr>
          <p:cNvPr id="295" name="Google Shape;295;p39"/>
          <p:cNvPicPr preferRelativeResize="0"/>
          <p:nvPr/>
        </p:nvPicPr>
        <p:blipFill>
          <a:blip r:embed="rId15">
            <a:alphaModFix/>
          </a:blip>
          <a:stretch>
            <a:fillRect/>
          </a:stretch>
        </p:blipFill>
        <p:spPr>
          <a:xfrm>
            <a:off x="6118675" y="4464776"/>
            <a:ext cx="874252" cy="499549"/>
          </a:xfrm>
          <a:prstGeom prst="rect">
            <a:avLst/>
          </a:prstGeom>
          <a:noFill/>
          <a:ln>
            <a:noFill/>
          </a:ln>
        </p:spPr>
      </p:pic>
      <p:pic>
        <p:nvPicPr>
          <p:cNvPr id="296" name="Google Shape;296;p39"/>
          <p:cNvPicPr preferRelativeResize="0"/>
          <p:nvPr/>
        </p:nvPicPr>
        <p:blipFill>
          <a:blip r:embed="rId16">
            <a:alphaModFix/>
          </a:blip>
          <a:stretch>
            <a:fillRect/>
          </a:stretch>
        </p:blipFill>
        <p:spPr>
          <a:xfrm>
            <a:off x="7417957" y="4557673"/>
            <a:ext cx="1144392" cy="305510"/>
          </a:xfrm>
          <a:prstGeom prst="rect">
            <a:avLst/>
          </a:prstGeom>
          <a:noFill/>
          <a:ln>
            <a:noFill/>
          </a:ln>
        </p:spPr>
      </p:pic>
      <p:pic>
        <p:nvPicPr>
          <p:cNvPr id="297" name="Google Shape;297;p39"/>
          <p:cNvPicPr preferRelativeResize="0"/>
          <p:nvPr/>
        </p:nvPicPr>
        <p:blipFill>
          <a:blip r:embed="rId17">
            <a:alphaModFix/>
          </a:blip>
          <a:stretch>
            <a:fillRect/>
          </a:stretch>
        </p:blipFill>
        <p:spPr>
          <a:xfrm>
            <a:off x="5326400" y="3679803"/>
            <a:ext cx="1868422" cy="291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5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Processes</a:t>
            </a:r>
            <a:endParaRPr/>
          </a:p>
        </p:txBody>
      </p:sp>
      <p:sp>
        <p:nvSpPr>
          <p:cNvPr id="508" name="Google Shape;508;p57"/>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Where does your data model live within your processes?</a:t>
            </a:r>
            <a:endParaRPr/>
          </a:p>
        </p:txBody>
      </p:sp>
      <p:sp>
        <p:nvSpPr>
          <p:cNvPr id="509" name="Google Shape;509;p57"/>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58"/>
          <p:cNvSpPr/>
          <p:nvPr/>
        </p:nvSpPr>
        <p:spPr>
          <a:xfrm>
            <a:off x="2494025" y="3575444"/>
            <a:ext cx="1085100" cy="1085100"/>
          </a:xfrm>
          <a:prstGeom prst="rect">
            <a:avLst/>
          </a:pr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58"/>
          <p:cNvSpPr/>
          <p:nvPr/>
        </p:nvSpPr>
        <p:spPr>
          <a:xfrm>
            <a:off x="1523050" y="1355069"/>
            <a:ext cx="1085100" cy="1085100"/>
          </a:xfrm>
          <a:prstGeom prst="rect">
            <a:avLst/>
          </a:pr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58"/>
          <p:cNvSpPr/>
          <p:nvPr/>
        </p:nvSpPr>
        <p:spPr>
          <a:xfrm>
            <a:off x="7141475" y="3575444"/>
            <a:ext cx="1085100" cy="1085100"/>
          </a:xfrm>
          <a:prstGeom prst="rect">
            <a:avLst/>
          </a:pr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58"/>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Processes</a:t>
            </a:r>
            <a:endParaRPr/>
          </a:p>
        </p:txBody>
      </p:sp>
      <p:sp>
        <p:nvSpPr>
          <p:cNvPr id="518" name="Google Shape;518;p58"/>
          <p:cNvSpPr/>
          <p:nvPr/>
        </p:nvSpPr>
        <p:spPr>
          <a:xfrm>
            <a:off x="3726713" y="1356525"/>
            <a:ext cx="1085100" cy="1085100"/>
          </a:xfrm>
          <a:prstGeom prst="rect">
            <a:avLst/>
          </a:prstGeom>
          <a:solidFill>
            <a:srgbClr val="5EFF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8"/>
          <p:cNvSpPr/>
          <p:nvPr/>
        </p:nvSpPr>
        <p:spPr>
          <a:xfrm>
            <a:off x="1661075" y="3084025"/>
            <a:ext cx="2087061" cy="104326"/>
          </a:xfrm>
          <a:custGeom>
            <a:rect b="b" l="l" r="r" t="t"/>
            <a:pathLst>
              <a:path extrusionOk="0" h="2382" w="87904">
                <a:moveTo>
                  <a:pt x="1197" y="0"/>
                </a:moveTo>
                <a:cubicBezTo>
                  <a:pt x="529" y="0"/>
                  <a:pt x="0" y="529"/>
                  <a:pt x="0" y="1184"/>
                </a:cubicBezTo>
                <a:cubicBezTo>
                  <a:pt x="0" y="1840"/>
                  <a:pt x="529" y="2382"/>
                  <a:pt x="1197" y="2382"/>
                </a:cubicBezTo>
                <a:lnTo>
                  <a:pt x="86719" y="2382"/>
                </a:lnTo>
                <a:cubicBezTo>
                  <a:pt x="87375" y="2382"/>
                  <a:pt x="87904" y="1840"/>
                  <a:pt x="87904" y="1184"/>
                </a:cubicBezTo>
                <a:cubicBezTo>
                  <a:pt x="87904" y="529"/>
                  <a:pt x="87375" y="0"/>
                  <a:pt x="86719" y="0"/>
                </a:cubicBezTo>
                <a:close/>
              </a:path>
            </a:pathLst>
          </a:custGeom>
          <a:solidFill>
            <a:srgbClr val="E898AC"/>
          </a:solidFill>
          <a:ln cap="flat" cmpd="sng" w="9525">
            <a:solidFill>
              <a:srgbClr val="E898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0" name="Google Shape;520;p58"/>
          <p:cNvCxnSpPr>
            <a:stCxn id="518" idx="2"/>
          </p:cNvCxnSpPr>
          <p:nvPr/>
        </p:nvCxnSpPr>
        <p:spPr>
          <a:xfrm>
            <a:off x="4269263" y="2441625"/>
            <a:ext cx="6600" cy="675900"/>
          </a:xfrm>
          <a:prstGeom prst="straightConnector1">
            <a:avLst/>
          </a:prstGeom>
          <a:noFill/>
          <a:ln cap="flat" cmpd="sng" w="19050">
            <a:solidFill>
              <a:srgbClr val="5EFFFD"/>
            </a:solidFill>
            <a:prstDash val="solid"/>
            <a:round/>
            <a:headEnd len="med" w="med" type="none"/>
            <a:tailEnd len="med" w="med" type="none"/>
          </a:ln>
        </p:spPr>
      </p:cxnSp>
      <p:sp>
        <p:nvSpPr>
          <p:cNvPr id="521" name="Google Shape;521;p58"/>
          <p:cNvSpPr txBox="1"/>
          <p:nvPr/>
        </p:nvSpPr>
        <p:spPr>
          <a:xfrm>
            <a:off x="2435525" y="3611600"/>
            <a:ext cx="12021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2845"/>
                </a:solidFill>
                <a:latin typeface="Open Sans"/>
                <a:ea typeface="Open Sans"/>
                <a:cs typeface="Open Sans"/>
                <a:sym typeface="Open Sans"/>
              </a:rPr>
              <a:t>Audience Selection &amp; Campaign Validation</a:t>
            </a:r>
            <a:endParaRPr>
              <a:solidFill>
                <a:srgbClr val="002845"/>
              </a:solidFill>
              <a:latin typeface="Open Sans"/>
              <a:ea typeface="Open Sans"/>
              <a:cs typeface="Open Sans"/>
              <a:sym typeface="Open Sans"/>
            </a:endParaRPr>
          </a:p>
        </p:txBody>
      </p:sp>
      <p:cxnSp>
        <p:nvCxnSpPr>
          <p:cNvPr id="522" name="Google Shape;522;p58"/>
          <p:cNvCxnSpPr/>
          <p:nvPr/>
        </p:nvCxnSpPr>
        <p:spPr>
          <a:xfrm>
            <a:off x="2065600" y="2440169"/>
            <a:ext cx="4800" cy="662400"/>
          </a:xfrm>
          <a:prstGeom prst="straightConnector1">
            <a:avLst/>
          </a:prstGeom>
          <a:noFill/>
          <a:ln cap="flat" cmpd="sng" w="19050">
            <a:solidFill>
              <a:srgbClr val="E898AC"/>
            </a:solidFill>
            <a:prstDash val="solid"/>
            <a:round/>
            <a:headEnd len="med" w="med" type="none"/>
            <a:tailEnd len="med" w="med" type="none"/>
          </a:ln>
        </p:spPr>
      </p:cxnSp>
      <p:sp>
        <p:nvSpPr>
          <p:cNvPr id="523" name="Google Shape;523;p58"/>
          <p:cNvSpPr txBox="1"/>
          <p:nvPr/>
        </p:nvSpPr>
        <p:spPr>
          <a:xfrm>
            <a:off x="1471000" y="1608725"/>
            <a:ext cx="11601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2845"/>
                </a:solidFill>
                <a:latin typeface="Open Sans"/>
                <a:ea typeface="Open Sans"/>
                <a:cs typeface="Open Sans"/>
                <a:sym typeface="Open Sans"/>
              </a:rPr>
              <a:t>Campaign Ideas</a:t>
            </a:r>
            <a:endParaRPr>
              <a:solidFill>
                <a:srgbClr val="002845"/>
              </a:solidFill>
              <a:latin typeface="Open Sans"/>
              <a:ea typeface="Open Sans"/>
              <a:cs typeface="Open Sans"/>
              <a:sym typeface="Open Sans"/>
            </a:endParaRPr>
          </a:p>
        </p:txBody>
      </p:sp>
      <p:cxnSp>
        <p:nvCxnSpPr>
          <p:cNvPr id="524" name="Google Shape;524;p58"/>
          <p:cNvCxnSpPr/>
          <p:nvPr/>
        </p:nvCxnSpPr>
        <p:spPr>
          <a:xfrm>
            <a:off x="3034775" y="3192344"/>
            <a:ext cx="1800" cy="383100"/>
          </a:xfrm>
          <a:prstGeom prst="straightConnector1">
            <a:avLst/>
          </a:prstGeom>
          <a:noFill/>
          <a:ln cap="flat" cmpd="sng" w="19050">
            <a:solidFill>
              <a:srgbClr val="FC723F"/>
            </a:solidFill>
            <a:prstDash val="solid"/>
            <a:round/>
            <a:headEnd len="med" w="med" type="none"/>
            <a:tailEnd len="med" w="med" type="none"/>
          </a:ln>
        </p:spPr>
      </p:cxnSp>
      <p:sp>
        <p:nvSpPr>
          <p:cNvPr id="525" name="Google Shape;525;p58"/>
          <p:cNvSpPr/>
          <p:nvPr/>
        </p:nvSpPr>
        <p:spPr>
          <a:xfrm>
            <a:off x="3642579" y="3084025"/>
            <a:ext cx="1392399" cy="104326"/>
          </a:xfrm>
          <a:custGeom>
            <a:rect b="b" l="l" r="r" t="t"/>
            <a:pathLst>
              <a:path extrusionOk="0" h="2382" w="87904">
                <a:moveTo>
                  <a:pt x="1197" y="0"/>
                </a:moveTo>
                <a:cubicBezTo>
                  <a:pt x="529" y="0"/>
                  <a:pt x="0" y="529"/>
                  <a:pt x="0" y="1184"/>
                </a:cubicBezTo>
                <a:cubicBezTo>
                  <a:pt x="0" y="1840"/>
                  <a:pt x="529" y="2382"/>
                  <a:pt x="1197" y="2382"/>
                </a:cubicBezTo>
                <a:lnTo>
                  <a:pt x="86719" y="2382"/>
                </a:lnTo>
                <a:cubicBezTo>
                  <a:pt x="87375" y="2382"/>
                  <a:pt x="87904" y="1840"/>
                  <a:pt x="87904" y="1184"/>
                </a:cubicBezTo>
                <a:cubicBezTo>
                  <a:pt x="87904" y="529"/>
                  <a:pt x="87375" y="0"/>
                  <a:pt x="86719" y="0"/>
                </a:cubicBezTo>
                <a:close/>
              </a:path>
            </a:pathLst>
          </a:custGeom>
          <a:solidFill>
            <a:srgbClr val="5EFF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58"/>
          <p:cNvSpPr/>
          <p:nvPr/>
        </p:nvSpPr>
        <p:spPr>
          <a:xfrm>
            <a:off x="4817750" y="3575444"/>
            <a:ext cx="1085100" cy="1085100"/>
          </a:xfrm>
          <a:prstGeom prst="rect">
            <a:avLst/>
          </a:prstGeom>
          <a:solidFill>
            <a:srgbClr val="5EFF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58"/>
          <p:cNvSpPr/>
          <p:nvPr/>
        </p:nvSpPr>
        <p:spPr>
          <a:xfrm>
            <a:off x="5757350" y="1356519"/>
            <a:ext cx="1085100" cy="1085100"/>
          </a:xfrm>
          <a:prstGeom prst="rect">
            <a:avLst/>
          </a:pr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8" name="Google Shape;528;p58"/>
          <p:cNvCxnSpPr>
            <a:stCxn id="527" idx="2"/>
          </p:cNvCxnSpPr>
          <p:nvPr/>
        </p:nvCxnSpPr>
        <p:spPr>
          <a:xfrm>
            <a:off x="6299900" y="2441619"/>
            <a:ext cx="4800" cy="662400"/>
          </a:xfrm>
          <a:prstGeom prst="straightConnector1">
            <a:avLst/>
          </a:prstGeom>
          <a:noFill/>
          <a:ln cap="flat" cmpd="sng" w="19050">
            <a:solidFill>
              <a:srgbClr val="E898AC"/>
            </a:solidFill>
            <a:prstDash val="solid"/>
            <a:round/>
            <a:headEnd len="med" w="med" type="none"/>
            <a:tailEnd len="med" w="med" type="none"/>
          </a:ln>
        </p:spPr>
      </p:cxnSp>
      <p:sp>
        <p:nvSpPr>
          <p:cNvPr id="529" name="Google Shape;529;p58"/>
          <p:cNvSpPr txBox="1"/>
          <p:nvPr/>
        </p:nvSpPr>
        <p:spPr>
          <a:xfrm>
            <a:off x="7193525" y="3848719"/>
            <a:ext cx="9810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002845"/>
                </a:solidFill>
                <a:latin typeface="Open Sans"/>
                <a:ea typeface="Open Sans"/>
                <a:cs typeface="Open Sans"/>
                <a:sym typeface="Open Sans"/>
              </a:rPr>
              <a:t>Strategic Analysis</a:t>
            </a:r>
            <a:endParaRPr sz="1500">
              <a:solidFill>
                <a:srgbClr val="002845"/>
              </a:solidFill>
              <a:latin typeface="Open Sans"/>
              <a:ea typeface="Open Sans"/>
              <a:cs typeface="Open Sans"/>
              <a:sym typeface="Open Sans"/>
            </a:endParaRPr>
          </a:p>
        </p:txBody>
      </p:sp>
      <p:sp>
        <p:nvSpPr>
          <p:cNvPr id="530" name="Google Shape;530;p58"/>
          <p:cNvSpPr/>
          <p:nvPr/>
        </p:nvSpPr>
        <p:spPr>
          <a:xfrm>
            <a:off x="4745298" y="3093022"/>
            <a:ext cx="1085175" cy="104326"/>
          </a:xfrm>
          <a:custGeom>
            <a:rect b="b" l="l" r="r" t="t"/>
            <a:pathLst>
              <a:path extrusionOk="0" h="2382" w="87904">
                <a:moveTo>
                  <a:pt x="1197" y="0"/>
                </a:moveTo>
                <a:cubicBezTo>
                  <a:pt x="529" y="0"/>
                  <a:pt x="0" y="529"/>
                  <a:pt x="0" y="1184"/>
                </a:cubicBezTo>
                <a:cubicBezTo>
                  <a:pt x="0" y="1840"/>
                  <a:pt x="529" y="2382"/>
                  <a:pt x="1197" y="2382"/>
                </a:cubicBezTo>
                <a:lnTo>
                  <a:pt x="86719" y="2382"/>
                </a:lnTo>
                <a:cubicBezTo>
                  <a:pt x="87375" y="2382"/>
                  <a:pt x="87904" y="1840"/>
                  <a:pt x="87904" y="1184"/>
                </a:cubicBezTo>
                <a:cubicBezTo>
                  <a:pt x="87904" y="529"/>
                  <a:pt x="87375" y="0"/>
                  <a:pt x="86719" y="0"/>
                </a:cubicBezTo>
                <a:close/>
              </a:path>
            </a:pathLst>
          </a:custGeom>
          <a:solidFill>
            <a:srgbClr val="5EFF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31" name="Google Shape;531;p58"/>
          <p:cNvCxnSpPr/>
          <p:nvPr/>
        </p:nvCxnSpPr>
        <p:spPr>
          <a:xfrm flipH="1">
            <a:off x="5363450" y="3192275"/>
            <a:ext cx="3900" cy="384900"/>
          </a:xfrm>
          <a:prstGeom prst="straightConnector1">
            <a:avLst/>
          </a:prstGeom>
          <a:noFill/>
          <a:ln cap="flat" cmpd="sng" w="19050">
            <a:solidFill>
              <a:srgbClr val="5EFFFD"/>
            </a:solidFill>
            <a:prstDash val="solid"/>
            <a:round/>
            <a:headEnd len="med" w="med" type="none"/>
            <a:tailEnd len="med" w="med" type="none"/>
          </a:ln>
        </p:spPr>
      </p:cxnSp>
      <p:sp>
        <p:nvSpPr>
          <p:cNvPr id="532" name="Google Shape;532;p58"/>
          <p:cNvSpPr/>
          <p:nvPr/>
        </p:nvSpPr>
        <p:spPr>
          <a:xfrm>
            <a:off x="5757313" y="3085524"/>
            <a:ext cx="1085175" cy="104326"/>
          </a:xfrm>
          <a:custGeom>
            <a:rect b="b" l="l" r="r" t="t"/>
            <a:pathLst>
              <a:path extrusionOk="0" h="2382" w="87904">
                <a:moveTo>
                  <a:pt x="1197" y="0"/>
                </a:moveTo>
                <a:cubicBezTo>
                  <a:pt x="529" y="0"/>
                  <a:pt x="0" y="529"/>
                  <a:pt x="0" y="1184"/>
                </a:cubicBezTo>
                <a:cubicBezTo>
                  <a:pt x="0" y="1840"/>
                  <a:pt x="529" y="2382"/>
                  <a:pt x="1197" y="2382"/>
                </a:cubicBezTo>
                <a:lnTo>
                  <a:pt x="86719" y="2382"/>
                </a:lnTo>
                <a:cubicBezTo>
                  <a:pt x="87375" y="2382"/>
                  <a:pt x="87904" y="1840"/>
                  <a:pt x="87904" y="1184"/>
                </a:cubicBezTo>
                <a:cubicBezTo>
                  <a:pt x="87904" y="529"/>
                  <a:pt x="87375" y="0"/>
                  <a:pt x="86719" y="0"/>
                </a:cubicBezTo>
                <a:close/>
              </a:path>
            </a:pathLst>
          </a:custGeom>
          <a:solidFill>
            <a:srgbClr val="E898AC"/>
          </a:solidFill>
          <a:ln cap="flat" cmpd="sng" w="9525">
            <a:solidFill>
              <a:srgbClr val="E898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58"/>
          <p:cNvSpPr/>
          <p:nvPr/>
        </p:nvSpPr>
        <p:spPr>
          <a:xfrm>
            <a:off x="6790400" y="3084025"/>
            <a:ext cx="1160113" cy="104326"/>
          </a:xfrm>
          <a:custGeom>
            <a:rect b="b" l="l" r="r" t="t"/>
            <a:pathLst>
              <a:path extrusionOk="0" h="2382" w="87904">
                <a:moveTo>
                  <a:pt x="1197" y="0"/>
                </a:moveTo>
                <a:cubicBezTo>
                  <a:pt x="529" y="0"/>
                  <a:pt x="0" y="529"/>
                  <a:pt x="0" y="1184"/>
                </a:cubicBezTo>
                <a:cubicBezTo>
                  <a:pt x="0" y="1840"/>
                  <a:pt x="529" y="2382"/>
                  <a:pt x="1197" y="2382"/>
                </a:cubicBezTo>
                <a:lnTo>
                  <a:pt x="86719" y="2382"/>
                </a:lnTo>
                <a:cubicBezTo>
                  <a:pt x="87375" y="2382"/>
                  <a:pt x="87904" y="1840"/>
                  <a:pt x="87904" y="1184"/>
                </a:cubicBezTo>
                <a:cubicBezTo>
                  <a:pt x="87904" y="529"/>
                  <a:pt x="87375" y="0"/>
                  <a:pt x="8671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34" name="Google Shape;534;p58"/>
          <p:cNvCxnSpPr/>
          <p:nvPr/>
        </p:nvCxnSpPr>
        <p:spPr>
          <a:xfrm>
            <a:off x="7694175" y="3192275"/>
            <a:ext cx="1800" cy="383100"/>
          </a:xfrm>
          <a:prstGeom prst="straightConnector1">
            <a:avLst/>
          </a:prstGeom>
          <a:noFill/>
          <a:ln cap="flat" cmpd="sng" w="19050">
            <a:solidFill>
              <a:srgbClr val="FC723F"/>
            </a:solidFill>
            <a:prstDash val="solid"/>
            <a:round/>
            <a:headEnd len="med" w="med" type="none"/>
            <a:tailEnd len="med" w="med" type="none"/>
          </a:ln>
        </p:spPr>
      </p:cxnSp>
      <p:sp>
        <p:nvSpPr>
          <p:cNvPr id="535" name="Google Shape;535;p58"/>
          <p:cNvSpPr txBox="1"/>
          <p:nvPr/>
        </p:nvSpPr>
        <p:spPr>
          <a:xfrm>
            <a:off x="3692527" y="1610175"/>
            <a:ext cx="11601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002845"/>
                </a:solidFill>
                <a:latin typeface="Open Sans"/>
                <a:ea typeface="Open Sans"/>
                <a:cs typeface="Open Sans"/>
                <a:sym typeface="Open Sans"/>
              </a:rPr>
              <a:t>Campaign Content</a:t>
            </a:r>
            <a:endParaRPr sz="1500">
              <a:solidFill>
                <a:srgbClr val="002845"/>
              </a:solidFill>
              <a:latin typeface="Open Sans"/>
              <a:ea typeface="Open Sans"/>
              <a:cs typeface="Open Sans"/>
              <a:sym typeface="Open Sans"/>
            </a:endParaRPr>
          </a:p>
        </p:txBody>
      </p:sp>
      <p:sp>
        <p:nvSpPr>
          <p:cNvPr id="536" name="Google Shape;536;p58"/>
          <p:cNvSpPr txBox="1"/>
          <p:nvPr/>
        </p:nvSpPr>
        <p:spPr>
          <a:xfrm>
            <a:off x="4780250" y="3848725"/>
            <a:ext cx="11601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002845"/>
                </a:solidFill>
                <a:latin typeface="Open Sans"/>
                <a:ea typeface="Open Sans"/>
                <a:cs typeface="Open Sans"/>
                <a:sym typeface="Open Sans"/>
              </a:rPr>
              <a:t>Campaign Dispatch</a:t>
            </a:r>
            <a:endParaRPr sz="1500">
              <a:solidFill>
                <a:srgbClr val="002845"/>
              </a:solidFill>
              <a:latin typeface="Open Sans"/>
              <a:ea typeface="Open Sans"/>
              <a:cs typeface="Open Sans"/>
              <a:sym typeface="Open Sans"/>
            </a:endParaRPr>
          </a:p>
        </p:txBody>
      </p:sp>
      <p:sp>
        <p:nvSpPr>
          <p:cNvPr id="537" name="Google Shape;537;p58"/>
          <p:cNvSpPr txBox="1"/>
          <p:nvPr/>
        </p:nvSpPr>
        <p:spPr>
          <a:xfrm>
            <a:off x="5722250" y="1610175"/>
            <a:ext cx="11601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002845"/>
                </a:solidFill>
                <a:latin typeface="Open Sans"/>
                <a:ea typeface="Open Sans"/>
                <a:cs typeface="Open Sans"/>
                <a:sym typeface="Open Sans"/>
              </a:rPr>
              <a:t>Campaign Reporting</a:t>
            </a:r>
            <a:endParaRPr sz="1500">
              <a:solidFill>
                <a:srgbClr val="002845"/>
              </a:solidFill>
              <a:latin typeface="Open Sans"/>
              <a:ea typeface="Open Sans"/>
              <a:cs typeface="Open Sans"/>
              <a:sym typeface="Open Sans"/>
            </a:endParaRPr>
          </a:p>
        </p:txBody>
      </p:sp>
      <p:grpSp>
        <p:nvGrpSpPr>
          <p:cNvPr id="538" name="Google Shape;538;p58"/>
          <p:cNvGrpSpPr/>
          <p:nvPr/>
        </p:nvGrpSpPr>
        <p:grpSpPr>
          <a:xfrm>
            <a:off x="917429" y="1355083"/>
            <a:ext cx="504422" cy="646498"/>
            <a:chOff x="5801485" y="1969046"/>
            <a:chExt cx="279164" cy="357794"/>
          </a:xfrm>
        </p:grpSpPr>
        <p:sp>
          <p:nvSpPr>
            <p:cNvPr id="539" name="Google Shape;539;p58"/>
            <p:cNvSpPr/>
            <p:nvPr/>
          </p:nvSpPr>
          <p:spPr>
            <a:xfrm>
              <a:off x="5901436" y="2092408"/>
              <a:ext cx="10613" cy="16252"/>
            </a:xfrm>
            <a:custGeom>
              <a:rect b="b" l="l" r="r" t="t"/>
              <a:pathLst>
                <a:path extrusionOk="0" h="513" w="335">
                  <a:moveTo>
                    <a:pt x="168" y="0"/>
                  </a:moveTo>
                  <a:cubicBezTo>
                    <a:pt x="84" y="0"/>
                    <a:pt x="1" y="72"/>
                    <a:pt x="1" y="167"/>
                  </a:cubicBezTo>
                  <a:lnTo>
                    <a:pt x="1" y="346"/>
                  </a:lnTo>
                  <a:cubicBezTo>
                    <a:pt x="1" y="429"/>
                    <a:pt x="84" y="512"/>
                    <a:pt x="168" y="512"/>
                  </a:cubicBezTo>
                  <a:cubicBezTo>
                    <a:pt x="263" y="512"/>
                    <a:pt x="334" y="429"/>
                    <a:pt x="334" y="346"/>
                  </a:cubicBezTo>
                  <a:lnTo>
                    <a:pt x="334" y="167"/>
                  </a:lnTo>
                  <a:cubicBezTo>
                    <a:pt x="334" y="72"/>
                    <a:pt x="263" y="0"/>
                    <a:pt x="168"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58"/>
            <p:cNvSpPr/>
            <p:nvPr/>
          </p:nvSpPr>
          <p:spPr>
            <a:xfrm>
              <a:off x="5968597" y="2092408"/>
              <a:ext cx="10581" cy="16252"/>
            </a:xfrm>
            <a:custGeom>
              <a:rect b="b" l="l" r="r" t="t"/>
              <a:pathLst>
                <a:path extrusionOk="0" h="513" w="334">
                  <a:moveTo>
                    <a:pt x="167" y="0"/>
                  </a:moveTo>
                  <a:cubicBezTo>
                    <a:pt x="72" y="0"/>
                    <a:pt x="0" y="72"/>
                    <a:pt x="0" y="167"/>
                  </a:cubicBezTo>
                  <a:lnTo>
                    <a:pt x="0" y="346"/>
                  </a:lnTo>
                  <a:cubicBezTo>
                    <a:pt x="0" y="429"/>
                    <a:pt x="72" y="512"/>
                    <a:pt x="167" y="512"/>
                  </a:cubicBezTo>
                  <a:cubicBezTo>
                    <a:pt x="250" y="512"/>
                    <a:pt x="322" y="429"/>
                    <a:pt x="322" y="346"/>
                  </a:cubicBezTo>
                  <a:lnTo>
                    <a:pt x="322" y="167"/>
                  </a:lnTo>
                  <a:cubicBezTo>
                    <a:pt x="334" y="72"/>
                    <a:pt x="262" y="0"/>
                    <a:pt x="167"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58"/>
            <p:cNvSpPr/>
            <p:nvPr/>
          </p:nvSpPr>
          <p:spPr>
            <a:xfrm>
              <a:off x="5801485" y="1969046"/>
              <a:ext cx="279164" cy="357636"/>
            </a:xfrm>
            <a:custGeom>
              <a:rect b="b" l="l" r="r" t="t"/>
              <a:pathLst>
                <a:path extrusionOk="0" h="11289" w="8812">
                  <a:moveTo>
                    <a:pt x="1739" y="1025"/>
                  </a:moveTo>
                  <a:cubicBezTo>
                    <a:pt x="1834" y="1037"/>
                    <a:pt x="1929" y="1132"/>
                    <a:pt x="1929" y="1227"/>
                  </a:cubicBezTo>
                  <a:lnTo>
                    <a:pt x="1929" y="1275"/>
                  </a:lnTo>
                  <a:cubicBezTo>
                    <a:pt x="1858" y="1323"/>
                    <a:pt x="1822" y="1370"/>
                    <a:pt x="1775" y="1406"/>
                  </a:cubicBezTo>
                  <a:lnTo>
                    <a:pt x="1739" y="1406"/>
                  </a:lnTo>
                  <a:cubicBezTo>
                    <a:pt x="1644" y="1406"/>
                    <a:pt x="1548" y="1323"/>
                    <a:pt x="1548" y="1215"/>
                  </a:cubicBezTo>
                  <a:cubicBezTo>
                    <a:pt x="1548" y="1108"/>
                    <a:pt x="1644" y="1025"/>
                    <a:pt x="1739" y="1025"/>
                  </a:cubicBezTo>
                  <a:close/>
                  <a:moveTo>
                    <a:pt x="7064" y="1048"/>
                  </a:moveTo>
                  <a:cubicBezTo>
                    <a:pt x="7143" y="1048"/>
                    <a:pt x="7228" y="1137"/>
                    <a:pt x="7228" y="1227"/>
                  </a:cubicBezTo>
                  <a:cubicBezTo>
                    <a:pt x="7228" y="1334"/>
                    <a:pt x="7133" y="1430"/>
                    <a:pt x="7025" y="1430"/>
                  </a:cubicBezTo>
                  <a:lnTo>
                    <a:pt x="7002" y="1430"/>
                  </a:lnTo>
                  <a:cubicBezTo>
                    <a:pt x="6954" y="1382"/>
                    <a:pt x="6894" y="1334"/>
                    <a:pt x="6847" y="1287"/>
                  </a:cubicBezTo>
                  <a:lnTo>
                    <a:pt x="6847" y="1251"/>
                  </a:lnTo>
                  <a:cubicBezTo>
                    <a:pt x="6847" y="1144"/>
                    <a:pt x="6942" y="1049"/>
                    <a:pt x="7049" y="1049"/>
                  </a:cubicBezTo>
                  <a:cubicBezTo>
                    <a:pt x="7054" y="1048"/>
                    <a:pt x="7059" y="1048"/>
                    <a:pt x="7064" y="1048"/>
                  </a:cubicBezTo>
                  <a:close/>
                  <a:moveTo>
                    <a:pt x="7025" y="334"/>
                  </a:moveTo>
                  <a:cubicBezTo>
                    <a:pt x="7514" y="334"/>
                    <a:pt x="7918" y="739"/>
                    <a:pt x="7918" y="1227"/>
                  </a:cubicBezTo>
                  <a:cubicBezTo>
                    <a:pt x="7918" y="1549"/>
                    <a:pt x="7764" y="1846"/>
                    <a:pt x="7490" y="1989"/>
                  </a:cubicBezTo>
                  <a:cubicBezTo>
                    <a:pt x="7418" y="1882"/>
                    <a:pt x="7335" y="1787"/>
                    <a:pt x="7252" y="1692"/>
                  </a:cubicBezTo>
                  <a:cubicBezTo>
                    <a:pt x="7418" y="1608"/>
                    <a:pt x="7537" y="1430"/>
                    <a:pt x="7537" y="1227"/>
                  </a:cubicBezTo>
                  <a:cubicBezTo>
                    <a:pt x="7537" y="953"/>
                    <a:pt x="7299" y="715"/>
                    <a:pt x="7013" y="715"/>
                  </a:cubicBezTo>
                  <a:cubicBezTo>
                    <a:pt x="6787" y="715"/>
                    <a:pt x="6609" y="846"/>
                    <a:pt x="6537" y="1037"/>
                  </a:cubicBezTo>
                  <a:cubicBezTo>
                    <a:pt x="6430" y="965"/>
                    <a:pt x="6323" y="906"/>
                    <a:pt x="6204" y="834"/>
                  </a:cubicBezTo>
                  <a:cubicBezTo>
                    <a:pt x="6371" y="537"/>
                    <a:pt x="6692" y="334"/>
                    <a:pt x="7025" y="334"/>
                  </a:cubicBezTo>
                  <a:close/>
                  <a:moveTo>
                    <a:pt x="1727" y="334"/>
                  </a:moveTo>
                  <a:cubicBezTo>
                    <a:pt x="2072" y="334"/>
                    <a:pt x="2382" y="537"/>
                    <a:pt x="2537" y="846"/>
                  </a:cubicBezTo>
                  <a:cubicBezTo>
                    <a:pt x="2430" y="906"/>
                    <a:pt x="2310" y="977"/>
                    <a:pt x="2203" y="1049"/>
                  </a:cubicBezTo>
                  <a:cubicBezTo>
                    <a:pt x="2132" y="858"/>
                    <a:pt x="1941" y="727"/>
                    <a:pt x="1727" y="727"/>
                  </a:cubicBezTo>
                  <a:cubicBezTo>
                    <a:pt x="1441" y="727"/>
                    <a:pt x="1215" y="965"/>
                    <a:pt x="1215" y="1239"/>
                  </a:cubicBezTo>
                  <a:cubicBezTo>
                    <a:pt x="1215" y="1453"/>
                    <a:pt x="1334" y="1620"/>
                    <a:pt x="1489" y="1704"/>
                  </a:cubicBezTo>
                  <a:cubicBezTo>
                    <a:pt x="1406" y="1799"/>
                    <a:pt x="1334" y="1906"/>
                    <a:pt x="1251" y="2001"/>
                  </a:cubicBezTo>
                  <a:cubicBezTo>
                    <a:pt x="1001" y="1823"/>
                    <a:pt x="834" y="1549"/>
                    <a:pt x="834" y="1227"/>
                  </a:cubicBezTo>
                  <a:cubicBezTo>
                    <a:pt x="834" y="739"/>
                    <a:pt x="1239" y="334"/>
                    <a:pt x="1727" y="334"/>
                  </a:cubicBezTo>
                  <a:close/>
                  <a:moveTo>
                    <a:pt x="4382" y="691"/>
                  </a:moveTo>
                  <a:cubicBezTo>
                    <a:pt x="6287" y="691"/>
                    <a:pt x="7835" y="2239"/>
                    <a:pt x="7835" y="4144"/>
                  </a:cubicBezTo>
                  <a:cubicBezTo>
                    <a:pt x="7847" y="6049"/>
                    <a:pt x="6287" y="7597"/>
                    <a:pt x="4382" y="7597"/>
                  </a:cubicBezTo>
                  <a:cubicBezTo>
                    <a:pt x="2477" y="7597"/>
                    <a:pt x="929" y="6049"/>
                    <a:pt x="929" y="4144"/>
                  </a:cubicBezTo>
                  <a:cubicBezTo>
                    <a:pt x="929" y="2239"/>
                    <a:pt x="2477" y="691"/>
                    <a:pt x="4382" y="691"/>
                  </a:cubicBezTo>
                  <a:close/>
                  <a:moveTo>
                    <a:pt x="1739" y="1"/>
                  </a:moveTo>
                  <a:cubicBezTo>
                    <a:pt x="1072" y="1"/>
                    <a:pt x="525" y="549"/>
                    <a:pt x="525" y="1215"/>
                  </a:cubicBezTo>
                  <a:cubicBezTo>
                    <a:pt x="525" y="1644"/>
                    <a:pt x="751" y="2037"/>
                    <a:pt x="1108" y="2263"/>
                  </a:cubicBezTo>
                  <a:cubicBezTo>
                    <a:pt x="786" y="2811"/>
                    <a:pt x="608" y="3454"/>
                    <a:pt x="608" y="4132"/>
                  </a:cubicBezTo>
                  <a:cubicBezTo>
                    <a:pt x="608" y="5621"/>
                    <a:pt x="1477" y="6918"/>
                    <a:pt x="2739" y="7538"/>
                  </a:cubicBezTo>
                  <a:lnTo>
                    <a:pt x="882" y="8097"/>
                  </a:lnTo>
                  <a:cubicBezTo>
                    <a:pt x="358" y="8240"/>
                    <a:pt x="1" y="8728"/>
                    <a:pt x="1" y="9264"/>
                  </a:cubicBezTo>
                  <a:lnTo>
                    <a:pt x="1" y="11133"/>
                  </a:lnTo>
                  <a:cubicBezTo>
                    <a:pt x="1" y="11217"/>
                    <a:pt x="72" y="11288"/>
                    <a:pt x="167" y="11288"/>
                  </a:cubicBezTo>
                  <a:cubicBezTo>
                    <a:pt x="251" y="11288"/>
                    <a:pt x="334" y="11217"/>
                    <a:pt x="334" y="11133"/>
                  </a:cubicBezTo>
                  <a:lnTo>
                    <a:pt x="334" y="9264"/>
                  </a:lnTo>
                  <a:cubicBezTo>
                    <a:pt x="334" y="8871"/>
                    <a:pt x="596" y="8526"/>
                    <a:pt x="965" y="8407"/>
                  </a:cubicBezTo>
                  <a:lnTo>
                    <a:pt x="2834" y="7859"/>
                  </a:lnTo>
                  <a:cubicBezTo>
                    <a:pt x="2930" y="7823"/>
                    <a:pt x="3025" y="7764"/>
                    <a:pt x="3108" y="7692"/>
                  </a:cubicBezTo>
                  <a:cubicBezTo>
                    <a:pt x="3513" y="7835"/>
                    <a:pt x="3965" y="7919"/>
                    <a:pt x="4406" y="7919"/>
                  </a:cubicBezTo>
                  <a:cubicBezTo>
                    <a:pt x="4858" y="7919"/>
                    <a:pt x="5299" y="7835"/>
                    <a:pt x="5704" y="7692"/>
                  </a:cubicBezTo>
                  <a:cubicBezTo>
                    <a:pt x="5775" y="7764"/>
                    <a:pt x="5882" y="7811"/>
                    <a:pt x="5990" y="7859"/>
                  </a:cubicBezTo>
                  <a:lnTo>
                    <a:pt x="7847" y="8407"/>
                  </a:lnTo>
                  <a:cubicBezTo>
                    <a:pt x="8216" y="8514"/>
                    <a:pt x="8490" y="8871"/>
                    <a:pt x="8490" y="9264"/>
                  </a:cubicBezTo>
                  <a:lnTo>
                    <a:pt x="8490" y="11133"/>
                  </a:lnTo>
                  <a:cubicBezTo>
                    <a:pt x="8490" y="11217"/>
                    <a:pt x="8561" y="11288"/>
                    <a:pt x="8645" y="11288"/>
                  </a:cubicBezTo>
                  <a:cubicBezTo>
                    <a:pt x="8740" y="11288"/>
                    <a:pt x="8811" y="11217"/>
                    <a:pt x="8811" y="11133"/>
                  </a:cubicBezTo>
                  <a:lnTo>
                    <a:pt x="8811" y="9264"/>
                  </a:lnTo>
                  <a:cubicBezTo>
                    <a:pt x="8787" y="8728"/>
                    <a:pt x="8430" y="8252"/>
                    <a:pt x="7906" y="8097"/>
                  </a:cubicBezTo>
                  <a:lnTo>
                    <a:pt x="6049" y="7538"/>
                  </a:lnTo>
                  <a:cubicBezTo>
                    <a:pt x="7299" y="6918"/>
                    <a:pt x="8180" y="5633"/>
                    <a:pt x="8180" y="4132"/>
                  </a:cubicBezTo>
                  <a:cubicBezTo>
                    <a:pt x="8180" y="3454"/>
                    <a:pt x="7990" y="2811"/>
                    <a:pt x="7680" y="2263"/>
                  </a:cubicBezTo>
                  <a:cubicBezTo>
                    <a:pt x="8037" y="2037"/>
                    <a:pt x="8264" y="1644"/>
                    <a:pt x="8264" y="1215"/>
                  </a:cubicBezTo>
                  <a:cubicBezTo>
                    <a:pt x="8264" y="549"/>
                    <a:pt x="7716" y="1"/>
                    <a:pt x="7049" y="1"/>
                  </a:cubicBezTo>
                  <a:cubicBezTo>
                    <a:pt x="6573" y="1"/>
                    <a:pt x="6156" y="263"/>
                    <a:pt x="5942" y="680"/>
                  </a:cubicBezTo>
                  <a:cubicBezTo>
                    <a:pt x="5466" y="477"/>
                    <a:pt x="4942" y="358"/>
                    <a:pt x="4394" y="358"/>
                  </a:cubicBezTo>
                  <a:cubicBezTo>
                    <a:pt x="3846" y="358"/>
                    <a:pt x="3323" y="477"/>
                    <a:pt x="2846" y="680"/>
                  </a:cubicBezTo>
                  <a:cubicBezTo>
                    <a:pt x="2632" y="263"/>
                    <a:pt x="2215" y="1"/>
                    <a:pt x="1739"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58"/>
            <p:cNvSpPr/>
            <p:nvPr/>
          </p:nvSpPr>
          <p:spPr>
            <a:xfrm>
              <a:off x="5895797" y="2075427"/>
              <a:ext cx="21891" cy="10581"/>
            </a:xfrm>
            <a:custGeom>
              <a:rect b="b" l="l" r="r" t="t"/>
              <a:pathLst>
                <a:path extrusionOk="0" h="334" w="691">
                  <a:moveTo>
                    <a:pt x="167" y="0"/>
                  </a:moveTo>
                  <a:cubicBezTo>
                    <a:pt x="84" y="0"/>
                    <a:pt x="0" y="72"/>
                    <a:pt x="0" y="167"/>
                  </a:cubicBezTo>
                  <a:cubicBezTo>
                    <a:pt x="0" y="251"/>
                    <a:pt x="84" y="334"/>
                    <a:pt x="167" y="334"/>
                  </a:cubicBezTo>
                  <a:lnTo>
                    <a:pt x="524" y="334"/>
                  </a:lnTo>
                  <a:cubicBezTo>
                    <a:pt x="619" y="334"/>
                    <a:pt x="691" y="251"/>
                    <a:pt x="691" y="167"/>
                  </a:cubicBezTo>
                  <a:cubicBezTo>
                    <a:pt x="691" y="72"/>
                    <a:pt x="619" y="0"/>
                    <a:pt x="524"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58"/>
            <p:cNvSpPr/>
            <p:nvPr/>
          </p:nvSpPr>
          <p:spPr>
            <a:xfrm>
              <a:off x="5962927" y="2075427"/>
              <a:ext cx="21542" cy="10581"/>
            </a:xfrm>
            <a:custGeom>
              <a:rect b="b" l="l" r="r" t="t"/>
              <a:pathLst>
                <a:path extrusionOk="0" h="334" w="680">
                  <a:moveTo>
                    <a:pt x="155" y="0"/>
                  </a:moveTo>
                  <a:cubicBezTo>
                    <a:pt x="72" y="0"/>
                    <a:pt x="1" y="72"/>
                    <a:pt x="1" y="167"/>
                  </a:cubicBezTo>
                  <a:cubicBezTo>
                    <a:pt x="1" y="251"/>
                    <a:pt x="72" y="334"/>
                    <a:pt x="155" y="334"/>
                  </a:cubicBezTo>
                  <a:lnTo>
                    <a:pt x="513" y="334"/>
                  </a:lnTo>
                  <a:cubicBezTo>
                    <a:pt x="608" y="334"/>
                    <a:pt x="679" y="251"/>
                    <a:pt x="679" y="167"/>
                  </a:cubicBezTo>
                  <a:cubicBezTo>
                    <a:pt x="679" y="72"/>
                    <a:pt x="608" y="0"/>
                    <a:pt x="513"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58"/>
            <p:cNvSpPr/>
            <p:nvPr/>
          </p:nvSpPr>
          <p:spPr>
            <a:xfrm>
              <a:off x="5845615" y="2282868"/>
              <a:ext cx="10233" cy="43813"/>
            </a:xfrm>
            <a:custGeom>
              <a:rect b="b" l="l" r="r" t="t"/>
              <a:pathLst>
                <a:path extrusionOk="0" h="1383" w="323">
                  <a:moveTo>
                    <a:pt x="155" y="1"/>
                  </a:moveTo>
                  <a:cubicBezTo>
                    <a:pt x="72" y="1"/>
                    <a:pt x="1" y="72"/>
                    <a:pt x="1" y="168"/>
                  </a:cubicBezTo>
                  <a:lnTo>
                    <a:pt x="1" y="1227"/>
                  </a:lnTo>
                  <a:cubicBezTo>
                    <a:pt x="1" y="1311"/>
                    <a:pt x="72" y="1382"/>
                    <a:pt x="155" y="1382"/>
                  </a:cubicBezTo>
                  <a:cubicBezTo>
                    <a:pt x="251" y="1382"/>
                    <a:pt x="322" y="1311"/>
                    <a:pt x="322" y="1227"/>
                  </a:cubicBezTo>
                  <a:lnTo>
                    <a:pt x="322" y="168"/>
                  </a:lnTo>
                  <a:cubicBezTo>
                    <a:pt x="322" y="72"/>
                    <a:pt x="251"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58"/>
            <p:cNvSpPr/>
            <p:nvPr/>
          </p:nvSpPr>
          <p:spPr>
            <a:xfrm>
              <a:off x="6024798" y="2282868"/>
              <a:ext cx="10201" cy="43813"/>
            </a:xfrm>
            <a:custGeom>
              <a:rect b="b" l="l" r="r" t="t"/>
              <a:pathLst>
                <a:path extrusionOk="0" h="1383" w="322">
                  <a:moveTo>
                    <a:pt x="155" y="1"/>
                  </a:moveTo>
                  <a:cubicBezTo>
                    <a:pt x="72" y="1"/>
                    <a:pt x="0" y="72"/>
                    <a:pt x="0" y="168"/>
                  </a:cubicBezTo>
                  <a:lnTo>
                    <a:pt x="0" y="1227"/>
                  </a:lnTo>
                  <a:cubicBezTo>
                    <a:pt x="0" y="1311"/>
                    <a:pt x="72" y="1382"/>
                    <a:pt x="155" y="1382"/>
                  </a:cubicBezTo>
                  <a:cubicBezTo>
                    <a:pt x="250" y="1382"/>
                    <a:pt x="322" y="1311"/>
                    <a:pt x="322" y="1227"/>
                  </a:cubicBezTo>
                  <a:lnTo>
                    <a:pt x="322" y="168"/>
                  </a:lnTo>
                  <a:cubicBezTo>
                    <a:pt x="322" y="72"/>
                    <a:pt x="250"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58"/>
            <p:cNvSpPr/>
            <p:nvPr/>
          </p:nvSpPr>
          <p:spPr>
            <a:xfrm>
              <a:off x="5868267" y="2260248"/>
              <a:ext cx="144112" cy="66591"/>
            </a:xfrm>
            <a:custGeom>
              <a:rect b="b" l="l" r="r" t="t"/>
              <a:pathLst>
                <a:path extrusionOk="0" h="2102" w="4549">
                  <a:moveTo>
                    <a:pt x="2274" y="1"/>
                  </a:moveTo>
                  <a:cubicBezTo>
                    <a:pt x="1715" y="1"/>
                    <a:pt x="1203" y="191"/>
                    <a:pt x="786" y="548"/>
                  </a:cubicBezTo>
                  <a:cubicBezTo>
                    <a:pt x="381" y="894"/>
                    <a:pt x="95" y="1382"/>
                    <a:pt x="12" y="1906"/>
                  </a:cubicBezTo>
                  <a:cubicBezTo>
                    <a:pt x="0" y="2001"/>
                    <a:pt x="48" y="2084"/>
                    <a:pt x="143" y="2096"/>
                  </a:cubicBezTo>
                  <a:cubicBezTo>
                    <a:pt x="155" y="2100"/>
                    <a:pt x="168" y="2101"/>
                    <a:pt x="181" y="2101"/>
                  </a:cubicBezTo>
                  <a:cubicBezTo>
                    <a:pt x="253" y="2101"/>
                    <a:pt x="323" y="2046"/>
                    <a:pt x="333" y="1965"/>
                  </a:cubicBezTo>
                  <a:cubicBezTo>
                    <a:pt x="500" y="1024"/>
                    <a:pt x="1310" y="334"/>
                    <a:pt x="2262" y="334"/>
                  </a:cubicBezTo>
                  <a:cubicBezTo>
                    <a:pt x="3215" y="334"/>
                    <a:pt x="4024" y="1013"/>
                    <a:pt x="4179" y="1965"/>
                  </a:cubicBezTo>
                  <a:cubicBezTo>
                    <a:pt x="4191" y="2036"/>
                    <a:pt x="4263" y="2096"/>
                    <a:pt x="4346" y="2096"/>
                  </a:cubicBezTo>
                  <a:lnTo>
                    <a:pt x="4370" y="2096"/>
                  </a:lnTo>
                  <a:cubicBezTo>
                    <a:pt x="4489" y="2084"/>
                    <a:pt x="4548" y="2001"/>
                    <a:pt x="4536" y="1906"/>
                  </a:cubicBezTo>
                  <a:cubicBezTo>
                    <a:pt x="4441" y="1382"/>
                    <a:pt x="4179" y="894"/>
                    <a:pt x="3762" y="548"/>
                  </a:cubicBezTo>
                  <a:cubicBezTo>
                    <a:pt x="3346" y="191"/>
                    <a:pt x="2822" y="1"/>
                    <a:pt x="2274"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58"/>
            <p:cNvSpPr/>
            <p:nvPr/>
          </p:nvSpPr>
          <p:spPr>
            <a:xfrm>
              <a:off x="5890126" y="2013556"/>
              <a:ext cx="10581" cy="10613"/>
            </a:xfrm>
            <a:custGeom>
              <a:rect b="b" l="l" r="r" t="t"/>
              <a:pathLst>
                <a:path extrusionOk="0" h="335" w="334">
                  <a:moveTo>
                    <a:pt x="167" y="1"/>
                  </a:moveTo>
                  <a:cubicBezTo>
                    <a:pt x="84" y="1"/>
                    <a:pt x="1" y="84"/>
                    <a:pt x="1" y="168"/>
                  </a:cubicBezTo>
                  <a:cubicBezTo>
                    <a:pt x="1" y="263"/>
                    <a:pt x="84" y="334"/>
                    <a:pt x="167" y="334"/>
                  </a:cubicBezTo>
                  <a:cubicBezTo>
                    <a:pt x="251" y="334"/>
                    <a:pt x="334" y="263"/>
                    <a:pt x="334" y="168"/>
                  </a:cubicBezTo>
                  <a:cubicBezTo>
                    <a:pt x="334" y="84"/>
                    <a:pt x="263"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58"/>
            <p:cNvSpPr/>
            <p:nvPr/>
          </p:nvSpPr>
          <p:spPr>
            <a:xfrm>
              <a:off x="5979907" y="2013556"/>
              <a:ext cx="10201" cy="10613"/>
            </a:xfrm>
            <a:custGeom>
              <a:rect b="b" l="l" r="r" t="t"/>
              <a:pathLst>
                <a:path extrusionOk="0" h="335" w="322">
                  <a:moveTo>
                    <a:pt x="167" y="1"/>
                  </a:moveTo>
                  <a:cubicBezTo>
                    <a:pt x="72" y="1"/>
                    <a:pt x="0" y="84"/>
                    <a:pt x="0" y="168"/>
                  </a:cubicBezTo>
                  <a:cubicBezTo>
                    <a:pt x="0" y="263"/>
                    <a:pt x="72" y="334"/>
                    <a:pt x="167" y="334"/>
                  </a:cubicBezTo>
                  <a:cubicBezTo>
                    <a:pt x="250" y="334"/>
                    <a:pt x="322" y="263"/>
                    <a:pt x="322" y="168"/>
                  </a:cubicBezTo>
                  <a:cubicBezTo>
                    <a:pt x="322" y="84"/>
                    <a:pt x="250"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58"/>
            <p:cNvSpPr/>
            <p:nvPr/>
          </p:nvSpPr>
          <p:spPr>
            <a:xfrm>
              <a:off x="5861455" y="2002247"/>
              <a:ext cx="127892" cy="155454"/>
            </a:xfrm>
            <a:custGeom>
              <a:rect b="b" l="l" r="r" t="t"/>
              <a:pathLst>
                <a:path extrusionOk="0" h="4907" w="4037">
                  <a:moveTo>
                    <a:pt x="2489" y="346"/>
                  </a:moveTo>
                  <a:cubicBezTo>
                    <a:pt x="2596" y="346"/>
                    <a:pt x="2680" y="441"/>
                    <a:pt x="2680" y="536"/>
                  </a:cubicBezTo>
                  <a:cubicBezTo>
                    <a:pt x="2680" y="644"/>
                    <a:pt x="2596" y="739"/>
                    <a:pt x="2489" y="739"/>
                  </a:cubicBezTo>
                  <a:cubicBezTo>
                    <a:pt x="2382" y="739"/>
                    <a:pt x="2299" y="644"/>
                    <a:pt x="2299" y="536"/>
                  </a:cubicBezTo>
                  <a:cubicBezTo>
                    <a:pt x="2311" y="441"/>
                    <a:pt x="2382" y="346"/>
                    <a:pt x="2489" y="346"/>
                  </a:cubicBezTo>
                  <a:close/>
                  <a:moveTo>
                    <a:pt x="2954" y="715"/>
                  </a:moveTo>
                  <a:cubicBezTo>
                    <a:pt x="3084" y="775"/>
                    <a:pt x="3192" y="894"/>
                    <a:pt x="3192" y="1060"/>
                  </a:cubicBezTo>
                  <a:cubicBezTo>
                    <a:pt x="3204" y="1275"/>
                    <a:pt x="3037" y="1429"/>
                    <a:pt x="2846" y="1429"/>
                  </a:cubicBezTo>
                  <a:lnTo>
                    <a:pt x="2132" y="1429"/>
                  </a:lnTo>
                  <a:cubicBezTo>
                    <a:pt x="1918" y="1429"/>
                    <a:pt x="1763" y="1275"/>
                    <a:pt x="1763" y="1060"/>
                  </a:cubicBezTo>
                  <a:cubicBezTo>
                    <a:pt x="1763" y="917"/>
                    <a:pt x="1858" y="775"/>
                    <a:pt x="2001" y="715"/>
                  </a:cubicBezTo>
                  <a:cubicBezTo>
                    <a:pt x="2072" y="917"/>
                    <a:pt x="2263" y="1048"/>
                    <a:pt x="2477" y="1048"/>
                  </a:cubicBezTo>
                  <a:cubicBezTo>
                    <a:pt x="2692" y="1048"/>
                    <a:pt x="2870" y="917"/>
                    <a:pt x="2954" y="715"/>
                  </a:cubicBezTo>
                  <a:close/>
                  <a:moveTo>
                    <a:pt x="2501" y="1"/>
                  </a:moveTo>
                  <a:cubicBezTo>
                    <a:pt x="2263" y="1"/>
                    <a:pt x="2072" y="155"/>
                    <a:pt x="2013" y="370"/>
                  </a:cubicBezTo>
                  <a:cubicBezTo>
                    <a:pt x="1703" y="429"/>
                    <a:pt x="1453" y="715"/>
                    <a:pt x="1453" y="1060"/>
                  </a:cubicBezTo>
                  <a:lnTo>
                    <a:pt x="1453" y="1132"/>
                  </a:lnTo>
                  <a:cubicBezTo>
                    <a:pt x="1203" y="1251"/>
                    <a:pt x="965" y="1418"/>
                    <a:pt x="763" y="1632"/>
                  </a:cubicBezTo>
                  <a:cubicBezTo>
                    <a:pt x="346" y="2049"/>
                    <a:pt x="84" y="2596"/>
                    <a:pt x="48" y="3192"/>
                  </a:cubicBezTo>
                  <a:cubicBezTo>
                    <a:pt x="1" y="3763"/>
                    <a:pt x="167" y="4346"/>
                    <a:pt x="501" y="4823"/>
                  </a:cubicBezTo>
                  <a:cubicBezTo>
                    <a:pt x="537" y="4870"/>
                    <a:pt x="596" y="4906"/>
                    <a:pt x="644" y="4906"/>
                  </a:cubicBezTo>
                  <a:cubicBezTo>
                    <a:pt x="668" y="4906"/>
                    <a:pt x="715" y="4882"/>
                    <a:pt x="739" y="4870"/>
                  </a:cubicBezTo>
                  <a:cubicBezTo>
                    <a:pt x="822" y="4811"/>
                    <a:pt x="834" y="4704"/>
                    <a:pt x="775" y="4632"/>
                  </a:cubicBezTo>
                  <a:cubicBezTo>
                    <a:pt x="477" y="4227"/>
                    <a:pt x="334" y="3727"/>
                    <a:pt x="370" y="3215"/>
                  </a:cubicBezTo>
                  <a:cubicBezTo>
                    <a:pt x="406" y="2715"/>
                    <a:pt x="632" y="2227"/>
                    <a:pt x="1001" y="1858"/>
                  </a:cubicBezTo>
                  <a:cubicBezTo>
                    <a:pt x="1156" y="1703"/>
                    <a:pt x="1358" y="1548"/>
                    <a:pt x="1584" y="1465"/>
                  </a:cubicBezTo>
                  <a:cubicBezTo>
                    <a:pt x="1703" y="1656"/>
                    <a:pt x="1918" y="1775"/>
                    <a:pt x="2156" y="1775"/>
                  </a:cubicBezTo>
                  <a:lnTo>
                    <a:pt x="2870" y="1775"/>
                  </a:lnTo>
                  <a:cubicBezTo>
                    <a:pt x="3108" y="1775"/>
                    <a:pt x="3335" y="1656"/>
                    <a:pt x="3454" y="1465"/>
                  </a:cubicBezTo>
                  <a:cubicBezTo>
                    <a:pt x="3573" y="1525"/>
                    <a:pt x="3680" y="1584"/>
                    <a:pt x="3787" y="1656"/>
                  </a:cubicBezTo>
                  <a:cubicBezTo>
                    <a:pt x="3811" y="1668"/>
                    <a:pt x="3846" y="1679"/>
                    <a:pt x="3882" y="1679"/>
                  </a:cubicBezTo>
                  <a:cubicBezTo>
                    <a:pt x="3930" y="1679"/>
                    <a:pt x="3989" y="1656"/>
                    <a:pt x="4025" y="1608"/>
                  </a:cubicBezTo>
                  <a:cubicBezTo>
                    <a:pt x="4037" y="1537"/>
                    <a:pt x="4013" y="1429"/>
                    <a:pt x="3942" y="1370"/>
                  </a:cubicBezTo>
                  <a:cubicBezTo>
                    <a:pt x="3811" y="1287"/>
                    <a:pt x="3680" y="1191"/>
                    <a:pt x="3537" y="1132"/>
                  </a:cubicBezTo>
                  <a:lnTo>
                    <a:pt x="3537" y="1060"/>
                  </a:lnTo>
                  <a:cubicBezTo>
                    <a:pt x="3537" y="739"/>
                    <a:pt x="3311" y="453"/>
                    <a:pt x="2989" y="370"/>
                  </a:cubicBezTo>
                  <a:cubicBezTo>
                    <a:pt x="2930" y="167"/>
                    <a:pt x="2727" y="1"/>
                    <a:pt x="250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58"/>
            <p:cNvSpPr/>
            <p:nvPr/>
          </p:nvSpPr>
          <p:spPr>
            <a:xfrm>
              <a:off x="5890886" y="2060633"/>
              <a:ext cx="128652" cy="127227"/>
            </a:xfrm>
            <a:custGeom>
              <a:rect b="b" l="l" r="r" t="t"/>
              <a:pathLst>
                <a:path extrusionOk="0" h="4016" w="4061">
                  <a:moveTo>
                    <a:pt x="3421" y="1"/>
                  </a:moveTo>
                  <a:cubicBezTo>
                    <a:pt x="3385" y="1"/>
                    <a:pt x="3346" y="13"/>
                    <a:pt x="3310" y="39"/>
                  </a:cubicBezTo>
                  <a:cubicBezTo>
                    <a:pt x="3239" y="98"/>
                    <a:pt x="3227" y="206"/>
                    <a:pt x="3287" y="277"/>
                  </a:cubicBezTo>
                  <a:cubicBezTo>
                    <a:pt x="3584" y="682"/>
                    <a:pt x="3727" y="1182"/>
                    <a:pt x="3691" y="1694"/>
                  </a:cubicBezTo>
                  <a:cubicBezTo>
                    <a:pt x="3656" y="2194"/>
                    <a:pt x="3429" y="2682"/>
                    <a:pt x="3060" y="3039"/>
                  </a:cubicBezTo>
                  <a:cubicBezTo>
                    <a:pt x="2703" y="3396"/>
                    <a:pt x="2215" y="3623"/>
                    <a:pt x="1703" y="3670"/>
                  </a:cubicBezTo>
                  <a:cubicBezTo>
                    <a:pt x="1665" y="3672"/>
                    <a:pt x="1626" y="3673"/>
                    <a:pt x="1588" y="3673"/>
                  </a:cubicBezTo>
                  <a:cubicBezTo>
                    <a:pt x="1125" y="3673"/>
                    <a:pt x="661" y="3540"/>
                    <a:pt x="298" y="3265"/>
                  </a:cubicBezTo>
                  <a:cubicBezTo>
                    <a:pt x="263" y="3241"/>
                    <a:pt x="227" y="3228"/>
                    <a:pt x="191" y="3228"/>
                  </a:cubicBezTo>
                  <a:cubicBezTo>
                    <a:pt x="142" y="3228"/>
                    <a:pt x="95" y="3253"/>
                    <a:pt x="60" y="3301"/>
                  </a:cubicBezTo>
                  <a:cubicBezTo>
                    <a:pt x="0" y="3373"/>
                    <a:pt x="12" y="3480"/>
                    <a:pt x="84" y="3539"/>
                  </a:cubicBezTo>
                  <a:cubicBezTo>
                    <a:pt x="501" y="3849"/>
                    <a:pt x="1024" y="4016"/>
                    <a:pt x="1548" y="4016"/>
                  </a:cubicBezTo>
                  <a:lnTo>
                    <a:pt x="1727" y="4016"/>
                  </a:lnTo>
                  <a:cubicBezTo>
                    <a:pt x="2322" y="3968"/>
                    <a:pt x="2870" y="3718"/>
                    <a:pt x="3287" y="3301"/>
                  </a:cubicBezTo>
                  <a:cubicBezTo>
                    <a:pt x="3703" y="2884"/>
                    <a:pt x="3953" y="2325"/>
                    <a:pt x="4001" y="1730"/>
                  </a:cubicBezTo>
                  <a:cubicBezTo>
                    <a:pt x="4060" y="1122"/>
                    <a:pt x="3894" y="539"/>
                    <a:pt x="3549" y="63"/>
                  </a:cubicBezTo>
                  <a:cubicBezTo>
                    <a:pt x="3515" y="22"/>
                    <a:pt x="3469" y="1"/>
                    <a:pt x="342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58"/>
            <p:cNvSpPr/>
            <p:nvPr/>
          </p:nvSpPr>
          <p:spPr>
            <a:xfrm>
              <a:off x="5910116" y="2122947"/>
              <a:ext cx="61142" cy="33232"/>
            </a:xfrm>
            <a:custGeom>
              <a:rect b="b" l="l" r="r" t="t"/>
              <a:pathLst>
                <a:path extrusionOk="0" h="1049" w="1930">
                  <a:moveTo>
                    <a:pt x="1560" y="346"/>
                  </a:moveTo>
                  <a:cubicBezTo>
                    <a:pt x="1477" y="560"/>
                    <a:pt x="1239" y="715"/>
                    <a:pt x="953" y="715"/>
                  </a:cubicBezTo>
                  <a:cubicBezTo>
                    <a:pt x="667" y="715"/>
                    <a:pt x="429" y="548"/>
                    <a:pt x="358" y="346"/>
                  </a:cubicBezTo>
                  <a:close/>
                  <a:moveTo>
                    <a:pt x="167" y="1"/>
                  </a:moveTo>
                  <a:cubicBezTo>
                    <a:pt x="72" y="1"/>
                    <a:pt x="1" y="84"/>
                    <a:pt x="1" y="167"/>
                  </a:cubicBezTo>
                  <a:cubicBezTo>
                    <a:pt x="1" y="644"/>
                    <a:pt x="429" y="1048"/>
                    <a:pt x="965" y="1048"/>
                  </a:cubicBezTo>
                  <a:cubicBezTo>
                    <a:pt x="1501" y="1048"/>
                    <a:pt x="1929" y="656"/>
                    <a:pt x="1929" y="167"/>
                  </a:cubicBezTo>
                  <a:cubicBezTo>
                    <a:pt x="1918" y="84"/>
                    <a:pt x="1846" y="1"/>
                    <a:pt x="175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2" name="Google Shape;552;p58"/>
          <p:cNvGrpSpPr/>
          <p:nvPr/>
        </p:nvGrpSpPr>
        <p:grpSpPr>
          <a:xfrm>
            <a:off x="3195457" y="1355067"/>
            <a:ext cx="485540" cy="649416"/>
            <a:chOff x="4907159" y="3346936"/>
            <a:chExt cx="264845" cy="354214"/>
          </a:xfrm>
        </p:grpSpPr>
        <p:sp>
          <p:nvSpPr>
            <p:cNvPr id="553" name="Google Shape;553;p58"/>
            <p:cNvSpPr/>
            <p:nvPr/>
          </p:nvSpPr>
          <p:spPr>
            <a:xfrm>
              <a:off x="5015061" y="3556752"/>
              <a:ext cx="43402" cy="15777"/>
            </a:xfrm>
            <a:custGeom>
              <a:rect b="b" l="l" r="r" t="t"/>
              <a:pathLst>
                <a:path extrusionOk="0" h="498" w="1370">
                  <a:moveTo>
                    <a:pt x="173" y="0"/>
                  </a:moveTo>
                  <a:cubicBezTo>
                    <a:pt x="131" y="0"/>
                    <a:pt x="89" y="15"/>
                    <a:pt x="60" y="45"/>
                  </a:cubicBezTo>
                  <a:cubicBezTo>
                    <a:pt x="0" y="104"/>
                    <a:pt x="0" y="212"/>
                    <a:pt x="60" y="271"/>
                  </a:cubicBezTo>
                  <a:cubicBezTo>
                    <a:pt x="203" y="402"/>
                    <a:pt x="441" y="497"/>
                    <a:pt x="703" y="497"/>
                  </a:cubicBezTo>
                  <a:cubicBezTo>
                    <a:pt x="953" y="497"/>
                    <a:pt x="1191" y="402"/>
                    <a:pt x="1346" y="271"/>
                  </a:cubicBezTo>
                  <a:cubicBezTo>
                    <a:pt x="1369" y="212"/>
                    <a:pt x="1369" y="104"/>
                    <a:pt x="1310" y="45"/>
                  </a:cubicBezTo>
                  <a:cubicBezTo>
                    <a:pt x="1280" y="15"/>
                    <a:pt x="1241" y="0"/>
                    <a:pt x="1203" y="0"/>
                  </a:cubicBezTo>
                  <a:cubicBezTo>
                    <a:pt x="1164" y="0"/>
                    <a:pt x="1125" y="15"/>
                    <a:pt x="1096" y="45"/>
                  </a:cubicBezTo>
                  <a:cubicBezTo>
                    <a:pt x="1036" y="104"/>
                    <a:pt x="881" y="188"/>
                    <a:pt x="691" y="188"/>
                  </a:cubicBezTo>
                  <a:cubicBezTo>
                    <a:pt x="500" y="188"/>
                    <a:pt x="345" y="104"/>
                    <a:pt x="286" y="45"/>
                  </a:cubicBezTo>
                  <a:cubicBezTo>
                    <a:pt x="256" y="15"/>
                    <a:pt x="214" y="0"/>
                    <a:pt x="173" y="0"/>
                  </a:cubicBez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CFCC"/>
                </a:highlight>
              </a:endParaRPr>
            </a:p>
          </p:txBody>
        </p:sp>
        <p:sp>
          <p:nvSpPr>
            <p:cNvPr id="554" name="Google Shape;554;p58"/>
            <p:cNvSpPr/>
            <p:nvPr/>
          </p:nvSpPr>
          <p:spPr>
            <a:xfrm>
              <a:off x="4907159" y="3346936"/>
              <a:ext cx="264845" cy="354214"/>
            </a:xfrm>
            <a:custGeom>
              <a:rect b="b" l="l" r="r" t="t"/>
              <a:pathLst>
                <a:path extrusionOk="0" h="11181" w="8360">
                  <a:moveTo>
                    <a:pt x="4240" y="334"/>
                  </a:moveTo>
                  <a:cubicBezTo>
                    <a:pt x="4418" y="334"/>
                    <a:pt x="4597" y="405"/>
                    <a:pt x="4716" y="560"/>
                  </a:cubicBezTo>
                  <a:lnTo>
                    <a:pt x="5287" y="1227"/>
                  </a:lnTo>
                  <a:cubicBezTo>
                    <a:pt x="5311" y="1274"/>
                    <a:pt x="5335" y="1310"/>
                    <a:pt x="5335" y="1358"/>
                  </a:cubicBezTo>
                  <a:cubicBezTo>
                    <a:pt x="5335" y="1405"/>
                    <a:pt x="5299" y="1465"/>
                    <a:pt x="5252" y="1489"/>
                  </a:cubicBezTo>
                  <a:lnTo>
                    <a:pt x="5156" y="1584"/>
                  </a:lnTo>
                  <a:lnTo>
                    <a:pt x="5013" y="1310"/>
                  </a:lnTo>
                  <a:cubicBezTo>
                    <a:pt x="4979" y="1259"/>
                    <a:pt x="4926" y="1219"/>
                    <a:pt x="4864" y="1219"/>
                  </a:cubicBezTo>
                  <a:cubicBezTo>
                    <a:pt x="4840" y="1219"/>
                    <a:pt x="4814" y="1225"/>
                    <a:pt x="4787" y="1239"/>
                  </a:cubicBezTo>
                  <a:cubicBezTo>
                    <a:pt x="4716" y="1286"/>
                    <a:pt x="4668" y="1370"/>
                    <a:pt x="4716" y="1465"/>
                  </a:cubicBezTo>
                  <a:lnTo>
                    <a:pt x="5549" y="3156"/>
                  </a:lnTo>
                  <a:lnTo>
                    <a:pt x="2573" y="3156"/>
                  </a:lnTo>
                  <a:lnTo>
                    <a:pt x="3680" y="703"/>
                  </a:lnTo>
                  <a:cubicBezTo>
                    <a:pt x="3787" y="477"/>
                    <a:pt x="4001" y="334"/>
                    <a:pt x="4240" y="334"/>
                  </a:cubicBezTo>
                  <a:close/>
                  <a:moveTo>
                    <a:pt x="5799" y="3453"/>
                  </a:moveTo>
                  <a:cubicBezTo>
                    <a:pt x="5799" y="3453"/>
                    <a:pt x="5823" y="3453"/>
                    <a:pt x="5823" y="3477"/>
                  </a:cubicBezTo>
                  <a:lnTo>
                    <a:pt x="5823" y="3834"/>
                  </a:lnTo>
                  <a:lnTo>
                    <a:pt x="5466" y="3834"/>
                  </a:lnTo>
                  <a:cubicBezTo>
                    <a:pt x="5371" y="3834"/>
                    <a:pt x="5299" y="3906"/>
                    <a:pt x="5299" y="3989"/>
                  </a:cubicBezTo>
                  <a:cubicBezTo>
                    <a:pt x="5299" y="4084"/>
                    <a:pt x="5371" y="4156"/>
                    <a:pt x="5466" y="4156"/>
                  </a:cubicBezTo>
                  <a:lnTo>
                    <a:pt x="5942" y="4156"/>
                  </a:lnTo>
                  <a:lnTo>
                    <a:pt x="7585" y="5049"/>
                  </a:lnTo>
                  <a:lnTo>
                    <a:pt x="537" y="5049"/>
                  </a:lnTo>
                  <a:lnTo>
                    <a:pt x="2192" y="4156"/>
                  </a:lnTo>
                  <a:lnTo>
                    <a:pt x="4763" y="4156"/>
                  </a:lnTo>
                  <a:cubicBezTo>
                    <a:pt x="4847" y="4156"/>
                    <a:pt x="4930" y="4084"/>
                    <a:pt x="4930" y="3989"/>
                  </a:cubicBezTo>
                  <a:cubicBezTo>
                    <a:pt x="4930" y="3906"/>
                    <a:pt x="4847" y="3834"/>
                    <a:pt x="4763" y="3834"/>
                  </a:cubicBezTo>
                  <a:lnTo>
                    <a:pt x="2311" y="3834"/>
                  </a:lnTo>
                  <a:lnTo>
                    <a:pt x="2311" y="3477"/>
                  </a:lnTo>
                  <a:cubicBezTo>
                    <a:pt x="2311" y="3477"/>
                    <a:pt x="2311" y="3453"/>
                    <a:pt x="2323" y="3453"/>
                  </a:cubicBezTo>
                  <a:close/>
                  <a:moveTo>
                    <a:pt x="6621" y="5394"/>
                  </a:moveTo>
                  <a:cubicBezTo>
                    <a:pt x="6776" y="5394"/>
                    <a:pt x="6895" y="5513"/>
                    <a:pt x="6895" y="5656"/>
                  </a:cubicBezTo>
                  <a:cubicBezTo>
                    <a:pt x="6883" y="5811"/>
                    <a:pt x="6752" y="5930"/>
                    <a:pt x="6609" y="5930"/>
                  </a:cubicBezTo>
                  <a:lnTo>
                    <a:pt x="6502" y="5930"/>
                  </a:lnTo>
                  <a:lnTo>
                    <a:pt x="6502" y="5918"/>
                  </a:lnTo>
                  <a:cubicBezTo>
                    <a:pt x="6502" y="5823"/>
                    <a:pt x="6430" y="5751"/>
                    <a:pt x="6347" y="5751"/>
                  </a:cubicBezTo>
                  <a:cubicBezTo>
                    <a:pt x="6252" y="5751"/>
                    <a:pt x="6180" y="5823"/>
                    <a:pt x="6180" y="5918"/>
                  </a:cubicBezTo>
                  <a:cubicBezTo>
                    <a:pt x="6180" y="7073"/>
                    <a:pt x="5240" y="8013"/>
                    <a:pt x="4085" y="8013"/>
                  </a:cubicBezTo>
                  <a:cubicBezTo>
                    <a:pt x="2918" y="8013"/>
                    <a:pt x="1977" y="7073"/>
                    <a:pt x="1977" y="5918"/>
                  </a:cubicBezTo>
                  <a:cubicBezTo>
                    <a:pt x="1977" y="5823"/>
                    <a:pt x="1906" y="5751"/>
                    <a:pt x="1823" y="5751"/>
                  </a:cubicBezTo>
                  <a:cubicBezTo>
                    <a:pt x="1727" y="5751"/>
                    <a:pt x="1656" y="5823"/>
                    <a:pt x="1656" y="5918"/>
                  </a:cubicBezTo>
                  <a:lnTo>
                    <a:pt x="1656" y="5930"/>
                  </a:lnTo>
                  <a:lnTo>
                    <a:pt x="1549" y="5930"/>
                  </a:lnTo>
                  <a:cubicBezTo>
                    <a:pt x="1406" y="5930"/>
                    <a:pt x="1287" y="5811"/>
                    <a:pt x="1287" y="5656"/>
                  </a:cubicBezTo>
                  <a:cubicBezTo>
                    <a:pt x="1287" y="5513"/>
                    <a:pt x="1406" y="5394"/>
                    <a:pt x="1549" y="5394"/>
                  </a:cubicBezTo>
                  <a:lnTo>
                    <a:pt x="2870" y="5394"/>
                  </a:lnTo>
                  <a:lnTo>
                    <a:pt x="2870" y="5632"/>
                  </a:lnTo>
                  <a:cubicBezTo>
                    <a:pt x="2870" y="5715"/>
                    <a:pt x="2954" y="5799"/>
                    <a:pt x="3037" y="5799"/>
                  </a:cubicBezTo>
                  <a:cubicBezTo>
                    <a:pt x="3132" y="5799"/>
                    <a:pt x="3204" y="5715"/>
                    <a:pt x="3204" y="5632"/>
                  </a:cubicBezTo>
                  <a:lnTo>
                    <a:pt x="3204" y="5394"/>
                  </a:lnTo>
                  <a:lnTo>
                    <a:pt x="4978" y="5394"/>
                  </a:lnTo>
                  <a:lnTo>
                    <a:pt x="4978" y="5632"/>
                  </a:lnTo>
                  <a:cubicBezTo>
                    <a:pt x="4978" y="5715"/>
                    <a:pt x="5049" y="5799"/>
                    <a:pt x="5133" y="5799"/>
                  </a:cubicBezTo>
                  <a:cubicBezTo>
                    <a:pt x="5228" y="5799"/>
                    <a:pt x="5299" y="5715"/>
                    <a:pt x="5299" y="5632"/>
                  </a:cubicBezTo>
                  <a:lnTo>
                    <a:pt x="5299" y="5394"/>
                  </a:lnTo>
                  <a:close/>
                  <a:moveTo>
                    <a:pt x="6537" y="6251"/>
                  </a:moveTo>
                  <a:cubicBezTo>
                    <a:pt x="6561" y="6596"/>
                    <a:pt x="6657" y="7525"/>
                    <a:pt x="6537" y="8549"/>
                  </a:cubicBezTo>
                  <a:lnTo>
                    <a:pt x="6323" y="8549"/>
                  </a:lnTo>
                  <a:cubicBezTo>
                    <a:pt x="6299" y="8549"/>
                    <a:pt x="6252" y="8549"/>
                    <a:pt x="6228" y="8561"/>
                  </a:cubicBezTo>
                  <a:cubicBezTo>
                    <a:pt x="6061" y="8418"/>
                    <a:pt x="5704" y="8120"/>
                    <a:pt x="5514" y="7882"/>
                  </a:cubicBezTo>
                  <a:cubicBezTo>
                    <a:pt x="6026" y="7501"/>
                    <a:pt x="6383" y="6930"/>
                    <a:pt x="6478" y="6251"/>
                  </a:cubicBezTo>
                  <a:close/>
                  <a:moveTo>
                    <a:pt x="4954" y="8180"/>
                  </a:moveTo>
                  <a:lnTo>
                    <a:pt x="4954" y="8561"/>
                  </a:lnTo>
                  <a:cubicBezTo>
                    <a:pt x="4954" y="8632"/>
                    <a:pt x="4966" y="8692"/>
                    <a:pt x="4990" y="8775"/>
                  </a:cubicBezTo>
                  <a:lnTo>
                    <a:pt x="4442" y="9037"/>
                  </a:lnTo>
                  <a:cubicBezTo>
                    <a:pt x="4347" y="8954"/>
                    <a:pt x="4216" y="8894"/>
                    <a:pt x="4073" y="8894"/>
                  </a:cubicBezTo>
                  <a:cubicBezTo>
                    <a:pt x="3942" y="8894"/>
                    <a:pt x="3811" y="8954"/>
                    <a:pt x="3716" y="9037"/>
                  </a:cubicBezTo>
                  <a:lnTo>
                    <a:pt x="3168" y="8775"/>
                  </a:lnTo>
                  <a:cubicBezTo>
                    <a:pt x="3180" y="8716"/>
                    <a:pt x="3204" y="8632"/>
                    <a:pt x="3204" y="8561"/>
                  </a:cubicBezTo>
                  <a:lnTo>
                    <a:pt x="3204" y="8180"/>
                  </a:lnTo>
                  <a:cubicBezTo>
                    <a:pt x="3466" y="8275"/>
                    <a:pt x="3763" y="8335"/>
                    <a:pt x="4073" y="8335"/>
                  </a:cubicBezTo>
                  <a:cubicBezTo>
                    <a:pt x="4394" y="8335"/>
                    <a:pt x="4692" y="8275"/>
                    <a:pt x="4954" y="8180"/>
                  </a:cubicBezTo>
                  <a:close/>
                  <a:moveTo>
                    <a:pt x="5287" y="8097"/>
                  </a:moveTo>
                  <a:cubicBezTo>
                    <a:pt x="5478" y="8335"/>
                    <a:pt x="5775" y="8597"/>
                    <a:pt x="5942" y="8728"/>
                  </a:cubicBezTo>
                  <a:cubicBezTo>
                    <a:pt x="5883" y="8811"/>
                    <a:pt x="5835" y="8930"/>
                    <a:pt x="5835" y="9049"/>
                  </a:cubicBezTo>
                  <a:lnTo>
                    <a:pt x="5835" y="9132"/>
                  </a:lnTo>
                  <a:lnTo>
                    <a:pt x="5645" y="9049"/>
                  </a:lnTo>
                  <a:cubicBezTo>
                    <a:pt x="5430" y="8978"/>
                    <a:pt x="5287" y="8775"/>
                    <a:pt x="5287" y="8549"/>
                  </a:cubicBezTo>
                  <a:lnTo>
                    <a:pt x="5287" y="8097"/>
                  </a:lnTo>
                  <a:close/>
                  <a:moveTo>
                    <a:pt x="2870" y="8132"/>
                  </a:moveTo>
                  <a:lnTo>
                    <a:pt x="2870" y="8561"/>
                  </a:lnTo>
                  <a:cubicBezTo>
                    <a:pt x="2870" y="8787"/>
                    <a:pt x="2727" y="8990"/>
                    <a:pt x="2513" y="9073"/>
                  </a:cubicBezTo>
                  <a:lnTo>
                    <a:pt x="2323" y="9144"/>
                  </a:lnTo>
                  <a:lnTo>
                    <a:pt x="2323" y="9073"/>
                  </a:lnTo>
                  <a:cubicBezTo>
                    <a:pt x="2323" y="8954"/>
                    <a:pt x="2275" y="8847"/>
                    <a:pt x="2216" y="8751"/>
                  </a:cubicBezTo>
                  <a:cubicBezTo>
                    <a:pt x="2382" y="8620"/>
                    <a:pt x="2680" y="8370"/>
                    <a:pt x="2870" y="8132"/>
                  </a:cubicBezTo>
                  <a:close/>
                  <a:moveTo>
                    <a:pt x="1823" y="8871"/>
                  </a:moveTo>
                  <a:cubicBezTo>
                    <a:pt x="1918" y="8871"/>
                    <a:pt x="2001" y="8966"/>
                    <a:pt x="2001" y="9049"/>
                  </a:cubicBezTo>
                  <a:cubicBezTo>
                    <a:pt x="2001" y="9144"/>
                    <a:pt x="1918" y="9228"/>
                    <a:pt x="1823" y="9228"/>
                  </a:cubicBezTo>
                  <a:lnTo>
                    <a:pt x="1644" y="9228"/>
                  </a:lnTo>
                  <a:cubicBezTo>
                    <a:pt x="1537" y="9228"/>
                    <a:pt x="1465" y="9144"/>
                    <a:pt x="1465" y="9049"/>
                  </a:cubicBezTo>
                  <a:cubicBezTo>
                    <a:pt x="1465" y="8966"/>
                    <a:pt x="1549" y="8871"/>
                    <a:pt x="1644" y="8871"/>
                  </a:cubicBezTo>
                  <a:close/>
                  <a:moveTo>
                    <a:pt x="6526" y="8871"/>
                  </a:moveTo>
                  <a:cubicBezTo>
                    <a:pt x="6621" y="8871"/>
                    <a:pt x="6704" y="8966"/>
                    <a:pt x="6704" y="9049"/>
                  </a:cubicBezTo>
                  <a:cubicBezTo>
                    <a:pt x="6704" y="9144"/>
                    <a:pt x="6621" y="9228"/>
                    <a:pt x="6526" y="9228"/>
                  </a:cubicBezTo>
                  <a:lnTo>
                    <a:pt x="6347" y="9228"/>
                  </a:lnTo>
                  <a:cubicBezTo>
                    <a:pt x="6240" y="9228"/>
                    <a:pt x="6156" y="9144"/>
                    <a:pt x="6156" y="9049"/>
                  </a:cubicBezTo>
                  <a:cubicBezTo>
                    <a:pt x="6156" y="8966"/>
                    <a:pt x="6252" y="8871"/>
                    <a:pt x="6347" y="8871"/>
                  </a:cubicBezTo>
                  <a:close/>
                  <a:moveTo>
                    <a:pt x="4073" y="9228"/>
                  </a:moveTo>
                  <a:cubicBezTo>
                    <a:pt x="4180" y="9228"/>
                    <a:pt x="4263" y="9323"/>
                    <a:pt x="4263" y="9406"/>
                  </a:cubicBezTo>
                  <a:cubicBezTo>
                    <a:pt x="4263" y="9502"/>
                    <a:pt x="4180" y="9585"/>
                    <a:pt x="4073" y="9585"/>
                  </a:cubicBezTo>
                  <a:cubicBezTo>
                    <a:pt x="3978" y="9585"/>
                    <a:pt x="3894" y="9502"/>
                    <a:pt x="3894" y="9406"/>
                  </a:cubicBezTo>
                  <a:cubicBezTo>
                    <a:pt x="3894" y="9323"/>
                    <a:pt x="3990" y="9228"/>
                    <a:pt x="4073" y="9228"/>
                  </a:cubicBezTo>
                  <a:close/>
                  <a:moveTo>
                    <a:pt x="4299" y="0"/>
                  </a:moveTo>
                  <a:cubicBezTo>
                    <a:pt x="3930" y="0"/>
                    <a:pt x="3585" y="227"/>
                    <a:pt x="3442" y="572"/>
                  </a:cubicBezTo>
                  <a:lnTo>
                    <a:pt x="2299" y="3156"/>
                  </a:lnTo>
                  <a:cubicBezTo>
                    <a:pt x="2156" y="3203"/>
                    <a:pt x="2073" y="3322"/>
                    <a:pt x="2073" y="3465"/>
                  </a:cubicBezTo>
                  <a:lnTo>
                    <a:pt x="2073" y="3906"/>
                  </a:lnTo>
                  <a:lnTo>
                    <a:pt x="311" y="4834"/>
                  </a:lnTo>
                  <a:cubicBezTo>
                    <a:pt x="191" y="4894"/>
                    <a:pt x="132" y="5037"/>
                    <a:pt x="180" y="5168"/>
                  </a:cubicBezTo>
                  <a:cubicBezTo>
                    <a:pt x="215" y="5299"/>
                    <a:pt x="334" y="5370"/>
                    <a:pt x="465" y="5370"/>
                  </a:cubicBezTo>
                  <a:lnTo>
                    <a:pt x="1108" y="5370"/>
                  </a:lnTo>
                  <a:cubicBezTo>
                    <a:pt x="1061" y="5453"/>
                    <a:pt x="1049" y="5549"/>
                    <a:pt x="1049" y="5644"/>
                  </a:cubicBezTo>
                  <a:cubicBezTo>
                    <a:pt x="1049" y="5882"/>
                    <a:pt x="1180" y="6084"/>
                    <a:pt x="1382" y="6180"/>
                  </a:cubicBezTo>
                  <a:cubicBezTo>
                    <a:pt x="1382" y="6239"/>
                    <a:pt x="1370" y="6311"/>
                    <a:pt x="1358" y="6418"/>
                  </a:cubicBezTo>
                  <a:cubicBezTo>
                    <a:pt x="1346" y="6501"/>
                    <a:pt x="1418" y="6585"/>
                    <a:pt x="1501" y="6596"/>
                  </a:cubicBezTo>
                  <a:lnTo>
                    <a:pt x="1513" y="6596"/>
                  </a:lnTo>
                  <a:cubicBezTo>
                    <a:pt x="1608" y="6596"/>
                    <a:pt x="1668" y="6537"/>
                    <a:pt x="1680" y="6442"/>
                  </a:cubicBezTo>
                  <a:cubicBezTo>
                    <a:pt x="1680" y="6370"/>
                    <a:pt x="1692" y="6299"/>
                    <a:pt x="1692" y="6251"/>
                  </a:cubicBezTo>
                  <a:lnTo>
                    <a:pt x="1751" y="6251"/>
                  </a:lnTo>
                  <a:cubicBezTo>
                    <a:pt x="1846" y="6906"/>
                    <a:pt x="2204" y="7489"/>
                    <a:pt x="2727" y="7870"/>
                  </a:cubicBezTo>
                  <a:cubicBezTo>
                    <a:pt x="2549" y="8120"/>
                    <a:pt x="2168" y="8430"/>
                    <a:pt x="1989" y="8561"/>
                  </a:cubicBezTo>
                  <a:cubicBezTo>
                    <a:pt x="1965" y="8561"/>
                    <a:pt x="1918" y="8549"/>
                    <a:pt x="1894" y="8549"/>
                  </a:cubicBezTo>
                  <a:lnTo>
                    <a:pt x="1680" y="8549"/>
                  </a:lnTo>
                  <a:cubicBezTo>
                    <a:pt x="1632" y="8097"/>
                    <a:pt x="1608" y="7620"/>
                    <a:pt x="1620" y="7144"/>
                  </a:cubicBezTo>
                  <a:cubicBezTo>
                    <a:pt x="1620" y="7061"/>
                    <a:pt x="1549" y="6977"/>
                    <a:pt x="1454" y="6977"/>
                  </a:cubicBezTo>
                  <a:cubicBezTo>
                    <a:pt x="1370" y="6977"/>
                    <a:pt x="1299" y="7061"/>
                    <a:pt x="1299" y="7144"/>
                  </a:cubicBezTo>
                  <a:cubicBezTo>
                    <a:pt x="1275" y="7680"/>
                    <a:pt x="1311" y="8204"/>
                    <a:pt x="1370" y="8680"/>
                  </a:cubicBezTo>
                  <a:cubicBezTo>
                    <a:pt x="1263" y="8763"/>
                    <a:pt x="1203" y="8906"/>
                    <a:pt x="1203" y="9061"/>
                  </a:cubicBezTo>
                  <a:cubicBezTo>
                    <a:pt x="1203" y="9216"/>
                    <a:pt x="1275" y="9359"/>
                    <a:pt x="1382" y="9454"/>
                  </a:cubicBezTo>
                  <a:lnTo>
                    <a:pt x="1382" y="9513"/>
                  </a:lnTo>
                  <a:lnTo>
                    <a:pt x="799" y="9716"/>
                  </a:lnTo>
                  <a:cubicBezTo>
                    <a:pt x="322" y="9883"/>
                    <a:pt x="1" y="10347"/>
                    <a:pt x="1" y="10871"/>
                  </a:cubicBezTo>
                  <a:lnTo>
                    <a:pt x="1" y="11002"/>
                  </a:lnTo>
                  <a:cubicBezTo>
                    <a:pt x="1" y="11097"/>
                    <a:pt x="72" y="11168"/>
                    <a:pt x="168" y="11168"/>
                  </a:cubicBezTo>
                  <a:cubicBezTo>
                    <a:pt x="251" y="11168"/>
                    <a:pt x="322" y="11097"/>
                    <a:pt x="322" y="11002"/>
                  </a:cubicBezTo>
                  <a:lnTo>
                    <a:pt x="322" y="10871"/>
                  </a:lnTo>
                  <a:cubicBezTo>
                    <a:pt x="322" y="10502"/>
                    <a:pt x="561" y="10156"/>
                    <a:pt x="918" y="10037"/>
                  </a:cubicBezTo>
                  <a:lnTo>
                    <a:pt x="1394" y="9871"/>
                  </a:lnTo>
                  <a:lnTo>
                    <a:pt x="1394" y="11002"/>
                  </a:lnTo>
                  <a:cubicBezTo>
                    <a:pt x="1394" y="11097"/>
                    <a:pt x="1477" y="11168"/>
                    <a:pt x="1561" y="11168"/>
                  </a:cubicBezTo>
                  <a:cubicBezTo>
                    <a:pt x="1656" y="11168"/>
                    <a:pt x="1727" y="11097"/>
                    <a:pt x="1727" y="11002"/>
                  </a:cubicBezTo>
                  <a:lnTo>
                    <a:pt x="1727" y="9609"/>
                  </a:lnTo>
                  <a:lnTo>
                    <a:pt x="1977" y="9609"/>
                  </a:lnTo>
                  <a:cubicBezTo>
                    <a:pt x="2096" y="9823"/>
                    <a:pt x="2466" y="10502"/>
                    <a:pt x="2620" y="11049"/>
                  </a:cubicBezTo>
                  <a:cubicBezTo>
                    <a:pt x="2632" y="11121"/>
                    <a:pt x="2704" y="11168"/>
                    <a:pt x="2787" y="11168"/>
                  </a:cubicBezTo>
                  <a:lnTo>
                    <a:pt x="2823" y="11168"/>
                  </a:lnTo>
                  <a:cubicBezTo>
                    <a:pt x="2918" y="11145"/>
                    <a:pt x="2966" y="11061"/>
                    <a:pt x="2942" y="10978"/>
                  </a:cubicBezTo>
                  <a:cubicBezTo>
                    <a:pt x="2811" y="10454"/>
                    <a:pt x="2501" y="9859"/>
                    <a:pt x="2335" y="9549"/>
                  </a:cubicBezTo>
                  <a:lnTo>
                    <a:pt x="2727" y="9406"/>
                  </a:lnTo>
                  <a:cubicBezTo>
                    <a:pt x="2882" y="9347"/>
                    <a:pt x="3037" y="9252"/>
                    <a:pt x="3144" y="9097"/>
                  </a:cubicBezTo>
                  <a:lnTo>
                    <a:pt x="3680" y="9359"/>
                  </a:lnTo>
                  <a:lnTo>
                    <a:pt x="3680" y="9442"/>
                  </a:lnTo>
                  <a:cubicBezTo>
                    <a:pt x="3680" y="9656"/>
                    <a:pt x="3823" y="9859"/>
                    <a:pt x="4013" y="9930"/>
                  </a:cubicBezTo>
                  <a:lnTo>
                    <a:pt x="4013" y="11014"/>
                  </a:lnTo>
                  <a:cubicBezTo>
                    <a:pt x="4013" y="11109"/>
                    <a:pt x="4097" y="11180"/>
                    <a:pt x="4180" y="11180"/>
                  </a:cubicBezTo>
                  <a:cubicBezTo>
                    <a:pt x="4275" y="11180"/>
                    <a:pt x="4347" y="11109"/>
                    <a:pt x="4347" y="11014"/>
                  </a:cubicBezTo>
                  <a:lnTo>
                    <a:pt x="4347" y="9930"/>
                  </a:lnTo>
                  <a:cubicBezTo>
                    <a:pt x="4549" y="9859"/>
                    <a:pt x="4692" y="9680"/>
                    <a:pt x="4692" y="9442"/>
                  </a:cubicBezTo>
                  <a:lnTo>
                    <a:pt x="4692" y="9359"/>
                  </a:lnTo>
                  <a:lnTo>
                    <a:pt x="5228" y="9097"/>
                  </a:lnTo>
                  <a:cubicBezTo>
                    <a:pt x="5323" y="9228"/>
                    <a:pt x="5466" y="9347"/>
                    <a:pt x="5645" y="9406"/>
                  </a:cubicBezTo>
                  <a:lnTo>
                    <a:pt x="6026" y="9549"/>
                  </a:lnTo>
                  <a:cubicBezTo>
                    <a:pt x="5859" y="9847"/>
                    <a:pt x="5549" y="10454"/>
                    <a:pt x="5418" y="10978"/>
                  </a:cubicBezTo>
                  <a:cubicBezTo>
                    <a:pt x="5406" y="11061"/>
                    <a:pt x="5442" y="11157"/>
                    <a:pt x="5537" y="11168"/>
                  </a:cubicBezTo>
                  <a:lnTo>
                    <a:pt x="5585" y="11168"/>
                  </a:lnTo>
                  <a:cubicBezTo>
                    <a:pt x="5656" y="11168"/>
                    <a:pt x="5716" y="11121"/>
                    <a:pt x="5740" y="11049"/>
                  </a:cubicBezTo>
                  <a:cubicBezTo>
                    <a:pt x="5883" y="10502"/>
                    <a:pt x="6252" y="9811"/>
                    <a:pt x="6383" y="9609"/>
                  </a:cubicBezTo>
                  <a:lnTo>
                    <a:pt x="6633" y="9609"/>
                  </a:lnTo>
                  <a:lnTo>
                    <a:pt x="6633" y="11002"/>
                  </a:lnTo>
                  <a:cubicBezTo>
                    <a:pt x="6633" y="11097"/>
                    <a:pt x="6716" y="11168"/>
                    <a:pt x="6799" y="11168"/>
                  </a:cubicBezTo>
                  <a:cubicBezTo>
                    <a:pt x="6895" y="11168"/>
                    <a:pt x="6966" y="11097"/>
                    <a:pt x="6966" y="11002"/>
                  </a:cubicBezTo>
                  <a:lnTo>
                    <a:pt x="6966" y="9871"/>
                  </a:lnTo>
                  <a:lnTo>
                    <a:pt x="7442" y="10037"/>
                  </a:lnTo>
                  <a:cubicBezTo>
                    <a:pt x="7800" y="10156"/>
                    <a:pt x="8038" y="10502"/>
                    <a:pt x="8038" y="10871"/>
                  </a:cubicBezTo>
                  <a:lnTo>
                    <a:pt x="8038" y="11002"/>
                  </a:lnTo>
                  <a:cubicBezTo>
                    <a:pt x="8038" y="11097"/>
                    <a:pt x="8109" y="11168"/>
                    <a:pt x="8204" y="11168"/>
                  </a:cubicBezTo>
                  <a:cubicBezTo>
                    <a:pt x="8288" y="11168"/>
                    <a:pt x="8359" y="11097"/>
                    <a:pt x="8359" y="11002"/>
                  </a:cubicBezTo>
                  <a:lnTo>
                    <a:pt x="8359" y="10871"/>
                  </a:lnTo>
                  <a:cubicBezTo>
                    <a:pt x="8240" y="10323"/>
                    <a:pt x="7919" y="9871"/>
                    <a:pt x="7442" y="9692"/>
                  </a:cubicBezTo>
                  <a:lnTo>
                    <a:pt x="6859" y="9490"/>
                  </a:lnTo>
                  <a:lnTo>
                    <a:pt x="6859" y="9430"/>
                  </a:lnTo>
                  <a:cubicBezTo>
                    <a:pt x="6966" y="9335"/>
                    <a:pt x="7038" y="9192"/>
                    <a:pt x="7038" y="9037"/>
                  </a:cubicBezTo>
                  <a:cubicBezTo>
                    <a:pt x="7038" y="8894"/>
                    <a:pt x="6978" y="8751"/>
                    <a:pt x="6883" y="8656"/>
                  </a:cubicBezTo>
                  <a:cubicBezTo>
                    <a:pt x="7014" y="7525"/>
                    <a:pt x="6918" y="6513"/>
                    <a:pt x="6895" y="6168"/>
                  </a:cubicBezTo>
                  <a:cubicBezTo>
                    <a:pt x="7085" y="6061"/>
                    <a:pt x="7216" y="5870"/>
                    <a:pt x="7216" y="5632"/>
                  </a:cubicBezTo>
                  <a:cubicBezTo>
                    <a:pt x="7216" y="5525"/>
                    <a:pt x="7192" y="5442"/>
                    <a:pt x="7157" y="5358"/>
                  </a:cubicBezTo>
                  <a:lnTo>
                    <a:pt x="7800" y="5358"/>
                  </a:lnTo>
                  <a:cubicBezTo>
                    <a:pt x="7931" y="5358"/>
                    <a:pt x="8038" y="5275"/>
                    <a:pt x="8085" y="5156"/>
                  </a:cubicBezTo>
                  <a:cubicBezTo>
                    <a:pt x="8109" y="5025"/>
                    <a:pt x="8050" y="4894"/>
                    <a:pt x="7942" y="4822"/>
                  </a:cubicBezTo>
                  <a:lnTo>
                    <a:pt x="6192" y="3894"/>
                  </a:lnTo>
                  <a:lnTo>
                    <a:pt x="6192" y="3477"/>
                  </a:lnTo>
                  <a:cubicBezTo>
                    <a:pt x="6192" y="3322"/>
                    <a:pt x="6109" y="3203"/>
                    <a:pt x="5966" y="3156"/>
                  </a:cubicBezTo>
                  <a:lnTo>
                    <a:pt x="5335" y="1870"/>
                  </a:lnTo>
                  <a:lnTo>
                    <a:pt x="5490" y="1751"/>
                  </a:lnTo>
                  <a:cubicBezTo>
                    <a:pt x="5609" y="1655"/>
                    <a:pt x="5680" y="1536"/>
                    <a:pt x="5704" y="1393"/>
                  </a:cubicBezTo>
                  <a:cubicBezTo>
                    <a:pt x="5716" y="1251"/>
                    <a:pt x="5668" y="1108"/>
                    <a:pt x="5585" y="1000"/>
                  </a:cubicBezTo>
                  <a:lnTo>
                    <a:pt x="5013" y="334"/>
                  </a:lnTo>
                  <a:cubicBezTo>
                    <a:pt x="4835" y="119"/>
                    <a:pt x="4573" y="0"/>
                    <a:pt x="4299" y="0"/>
                  </a:cubicBez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CFCC"/>
                </a:highlight>
              </a:endParaRPr>
            </a:p>
          </p:txBody>
        </p:sp>
      </p:grpSp>
      <p:grpSp>
        <p:nvGrpSpPr>
          <p:cNvPr id="555" name="Google Shape;555;p58"/>
          <p:cNvGrpSpPr/>
          <p:nvPr/>
        </p:nvGrpSpPr>
        <p:grpSpPr>
          <a:xfrm>
            <a:off x="1952157" y="3577257"/>
            <a:ext cx="485551" cy="646492"/>
            <a:chOff x="6248458" y="2869772"/>
            <a:chExt cx="270864" cy="360645"/>
          </a:xfrm>
        </p:grpSpPr>
        <p:sp>
          <p:nvSpPr>
            <p:cNvPr id="556" name="Google Shape;556;p58"/>
            <p:cNvSpPr/>
            <p:nvPr/>
          </p:nvSpPr>
          <p:spPr>
            <a:xfrm>
              <a:off x="6345399" y="2995003"/>
              <a:ext cx="10201" cy="15872"/>
            </a:xfrm>
            <a:custGeom>
              <a:rect b="b" l="l" r="r" t="t"/>
              <a:pathLst>
                <a:path extrusionOk="0" h="501" w="322">
                  <a:moveTo>
                    <a:pt x="155" y="1"/>
                  </a:moveTo>
                  <a:cubicBezTo>
                    <a:pt x="72" y="1"/>
                    <a:pt x="0" y="72"/>
                    <a:pt x="0" y="156"/>
                  </a:cubicBezTo>
                  <a:lnTo>
                    <a:pt x="0" y="334"/>
                  </a:lnTo>
                  <a:cubicBezTo>
                    <a:pt x="0" y="429"/>
                    <a:pt x="72" y="501"/>
                    <a:pt x="155" y="501"/>
                  </a:cubicBezTo>
                  <a:cubicBezTo>
                    <a:pt x="251" y="501"/>
                    <a:pt x="322" y="429"/>
                    <a:pt x="322" y="334"/>
                  </a:cubicBezTo>
                  <a:lnTo>
                    <a:pt x="322" y="156"/>
                  </a:lnTo>
                  <a:cubicBezTo>
                    <a:pt x="322" y="72"/>
                    <a:pt x="251" y="1"/>
                    <a:pt x="155"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58"/>
            <p:cNvSpPr/>
            <p:nvPr/>
          </p:nvSpPr>
          <p:spPr>
            <a:xfrm>
              <a:off x="6412529" y="2995003"/>
              <a:ext cx="10993" cy="15872"/>
            </a:xfrm>
            <a:custGeom>
              <a:rect b="b" l="l" r="r" t="t"/>
              <a:pathLst>
                <a:path extrusionOk="0" h="501" w="347">
                  <a:moveTo>
                    <a:pt x="167" y="1"/>
                  </a:moveTo>
                  <a:cubicBezTo>
                    <a:pt x="84" y="1"/>
                    <a:pt x="1" y="72"/>
                    <a:pt x="1" y="156"/>
                  </a:cubicBezTo>
                  <a:lnTo>
                    <a:pt x="1" y="334"/>
                  </a:lnTo>
                  <a:cubicBezTo>
                    <a:pt x="1" y="429"/>
                    <a:pt x="84" y="501"/>
                    <a:pt x="167" y="501"/>
                  </a:cubicBezTo>
                  <a:cubicBezTo>
                    <a:pt x="251" y="501"/>
                    <a:pt x="334" y="429"/>
                    <a:pt x="334" y="334"/>
                  </a:cubicBezTo>
                  <a:lnTo>
                    <a:pt x="334" y="156"/>
                  </a:lnTo>
                  <a:cubicBezTo>
                    <a:pt x="346" y="72"/>
                    <a:pt x="275" y="1"/>
                    <a:pt x="167"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58"/>
            <p:cNvSpPr/>
            <p:nvPr/>
          </p:nvSpPr>
          <p:spPr>
            <a:xfrm>
              <a:off x="6248458" y="2869772"/>
              <a:ext cx="270864" cy="360645"/>
            </a:xfrm>
            <a:custGeom>
              <a:rect b="b" l="l" r="r" t="t"/>
              <a:pathLst>
                <a:path extrusionOk="0" h="11384" w="8550">
                  <a:moveTo>
                    <a:pt x="4275" y="513"/>
                  </a:moveTo>
                  <a:cubicBezTo>
                    <a:pt x="5585" y="513"/>
                    <a:pt x="6668" y="1537"/>
                    <a:pt x="6775" y="2823"/>
                  </a:cubicBezTo>
                  <a:cubicBezTo>
                    <a:pt x="6073" y="2608"/>
                    <a:pt x="5204" y="2489"/>
                    <a:pt x="4275" y="2489"/>
                  </a:cubicBezTo>
                  <a:cubicBezTo>
                    <a:pt x="3358" y="2489"/>
                    <a:pt x="2477" y="2608"/>
                    <a:pt x="1775" y="2823"/>
                  </a:cubicBezTo>
                  <a:cubicBezTo>
                    <a:pt x="1882" y="1537"/>
                    <a:pt x="2965" y="513"/>
                    <a:pt x="4275" y="513"/>
                  </a:cubicBezTo>
                  <a:close/>
                  <a:moveTo>
                    <a:pt x="2156" y="3073"/>
                  </a:moveTo>
                  <a:lnTo>
                    <a:pt x="2156" y="3382"/>
                  </a:lnTo>
                  <a:cubicBezTo>
                    <a:pt x="2156" y="3490"/>
                    <a:pt x="2120" y="3573"/>
                    <a:pt x="2060" y="3632"/>
                  </a:cubicBezTo>
                  <a:cubicBezTo>
                    <a:pt x="1977" y="3716"/>
                    <a:pt x="1894" y="3740"/>
                    <a:pt x="1798" y="3740"/>
                  </a:cubicBezTo>
                  <a:lnTo>
                    <a:pt x="1787" y="3740"/>
                  </a:lnTo>
                  <a:lnTo>
                    <a:pt x="1787" y="3168"/>
                  </a:lnTo>
                  <a:lnTo>
                    <a:pt x="1775" y="3168"/>
                  </a:lnTo>
                  <a:cubicBezTo>
                    <a:pt x="1894" y="3132"/>
                    <a:pt x="2025" y="3097"/>
                    <a:pt x="2156" y="3073"/>
                  </a:cubicBezTo>
                  <a:close/>
                  <a:moveTo>
                    <a:pt x="4263" y="2835"/>
                  </a:moveTo>
                  <a:cubicBezTo>
                    <a:pt x="5204" y="2835"/>
                    <a:pt x="6073" y="2954"/>
                    <a:pt x="6763" y="3180"/>
                  </a:cubicBezTo>
                  <a:lnTo>
                    <a:pt x="6763" y="4430"/>
                  </a:lnTo>
                  <a:cubicBezTo>
                    <a:pt x="6692" y="4371"/>
                    <a:pt x="6597" y="4287"/>
                    <a:pt x="6489" y="4204"/>
                  </a:cubicBezTo>
                  <a:cubicBezTo>
                    <a:pt x="6459" y="4178"/>
                    <a:pt x="6421" y="4166"/>
                    <a:pt x="6384" y="4166"/>
                  </a:cubicBezTo>
                  <a:cubicBezTo>
                    <a:pt x="6334" y="4166"/>
                    <a:pt x="6285" y="4187"/>
                    <a:pt x="6251" y="4228"/>
                  </a:cubicBezTo>
                  <a:cubicBezTo>
                    <a:pt x="6192" y="4311"/>
                    <a:pt x="6216" y="4406"/>
                    <a:pt x="6287" y="4466"/>
                  </a:cubicBezTo>
                  <a:cubicBezTo>
                    <a:pt x="6335" y="4502"/>
                    <a:pt x="6370" y="4525"/>
                    <a:pt x="6406" y="4561"/>
                  </a:cubicBezTo>
                  <a:lnTo>
                    <a:pt x="6406" y="4621"/>
                  </a:lnTo>
                  <a:cubicBezTo>
                    <a:pt x="6406" y="5811"/>
                    <a:pt x="5442" y="6764"/>
                    <a:pt x="4251" y="6764"/>
                  </a:cubicBezTo>
                  <a:cubicBezTo>
                    <a:pt x="3060" y="6764"/>
                    <a:pt x="2084" y="5799"/>
                    <a:pt x="2084" y="4609"/>
                  </a:cubicBezTo>
                  <a:cubicBezTo>
                    <a:pt x="2084" y="4513"/>
                    <a:pt x="2013" y="4442"/>
                    <a:pt x="1929" y="4442"/>
                  </a:cubicBezTo>
                  <a:cubicBezTo>
                    <a:pt x="1834" y="4442"/>
                    <a:pt x="1763" y="4513"/>
                    <a:pt x="1763" y="4609"/>
                  </a:cubicBezTo>
                  <a:lnTo>
                    <a:pt x="1763" y="4621"/>
                  </a:lnTo>
                  <a:lnTo>
                    <a:pt x="1656" y="4621"/>
                  </a:lnTo>
                  <a:cubicBezTo>
                    <a:pt x="1584" y="4621"/>
                    <a:pt x="1513" y="4585"/>
                    <a:pt x="1453" y="4525"/>
                  </a:cubicBezTo>
                  <a:cubicBezTo>
                    <a:pt x="1429" y="4490"/>
                    <a:pt x="1417" y="4406"/>
                    <a:pt x="1417" y="4335"/>
                  </a:cubicBezTo>
                  <a:cubicBezTo>
                    <a:pt x="1429" y="4204"/>
                    <a:pt x="1572" y="4085"/>
                    <a:pt x="1715" y="4085"/>
                  </a:cubicBezTo>
                  <a:lnTo>
                    <a:pt x="1775" y="4085"/>
                  </a:lnTo>
                  <a:cubicBezTo>
                    <a:pt x="1965" y="4085"/>
                    <a:pt x="2132" y="4013"/>
                    <a:pt x="2263" y="3871"/>
                  </a:cubicBezTo>
                  <a:cubicBezTo>
                    <a:pt x="2406" y="3740"/>
                    <a:pt x="2477" y="3561"/>
                    <a:pt x="2477" y="3382"/>
                  </a:cubicBezTo>
                  <a:lnTo>
                    <a:pt x="2477" y="3001"/>
                  </a:lnTo>
                  <a:cubicBezTo>
                    <a:pt x="2787" y="2942"/>
                    <a:pt x="3120" y="2894"/>
                    <a:pt x="3453" y="2858"/>
                  </a:cubicBezTo>
                  <a:cubicBezTo>
                    <a:pt x="4251" y="3156"/>
                    <a:pt x="5001" y="3549"/>
                    <a:pt x="5739" y="4049"/>
                  </a:cubicBezTo>
                  <a:cubicBezTo>
                    <a:pt x="5763" y="4073"/>
                    <a:pt x="5799" y="4085"/>
                    <a:pt x="5823" y="4085"/>
                  </a:cubicBezTo>
                  <a:cubicBezTo>
                    <a:pt x="5882" y="4085"/>
                    <a:pt x="5930" y="4049"/>
                    <a:pt x="5954" y="4013"/>
                  </a:cubicBezTo>
                  <a:cubicBezTo>
                    <a:pt x="6013" y="3930"/>
                    <a:pt x="5989" y="3835"/>
                    <a:pt x="5918" y="3775"/>
                  </a:cubicBezTo>
                  <a:cubicBezTo>
                    <a:pt x="5382" y="3394"/>
                    <a:pt x="4823" y="3085"/>
                    <a:pt x="4251" y="2835"/>
                  </a:cubicBezTo>
                  <a:close/>
                  <a:moveTo>
                    <a:pt x="1822" y="4990"/>
                  </a:moveTo>
                  <a:cubicBezTo>
                    <a:pt x="1929" y="5764"/>
                    <a:pt x="2406" y="6418"/>
                    <a:pt x="3037" y="6811"/>
                  </a:cubicBezTo>
                  <a:lnTo>
                    <a:pt x="3037" y="7538"/>
                  </a:lnTo>
                  <a:cubicBezTo>
                    <a:pt x="3037" y="7776"/>
                    <a:pt x="2894" y="7966"/>
                    <a:pt x="2679" y="8062"/>
                  </a:cubicBezTo>
                  <a:lnTo>
                    <a:pt x="1656" y="8383"/>
                  </a:lnTo>
                  <a:lnTo>
                    <a:pt x="1310" y="8157"/>
                  </a:lnTo>
                  <a:lnTo>
                    <a:pt x="1906" y="7419"/>
                  </a:lnTo>
                  <a:cubicBezTo>
                    <a:pt x="1941" y="7371"/>
                    <a:pt x="1953" y="7323"/>
                    <a:pt x="1941" y="7288"/>
                  </a:cubicBezTo>
                  <a:cubicBezTo>
                    <a:pt x="1929" y="7240"/>
                    <a:pt x="1894" y="7192"/>
                    <a:pt x="1846" y="7169"/>
                  </a:cubicBezTo>
                  <a:lnTo>
                    <a:pt x="1286" y="6883"/>
                  </a:lnTo>
                  <a:cubicBezTo>
                    <a:pt x="1656" y="6073"/>
                    <a:pt x="1727" y="5323"/>
                    <a:pt x="1763" y="4990"/>
                  </a:cubicBezTo>
                  <a:close/>
                  <a:moveTo>
                    <a:pt x="6775" y="4847"/>
                  </a:moveTo>
                  <a:lnTo>
                    <a:pt x="6811" y="4871"/>
                  </a:lnTo>
                  <a:cubicBezTo>
                    <a:pt x="6823" y="5121"/>
                    <a:pt x="6882" y="5978"/>
                    <a:pt x="7287" y="6871"/>
                  </a:cubicBezTo>
                  <a:lnTo>
                    <a:pt x="6716" y="7145"/>
                  </a:lnTo>
                  <a:cubicBezTo>
                    <a:pt x="6668" y="7180"/>
                    <a:pt x="6644" y="7204"/>
                    <a:pt x="6632" y="7264"/>
                  </a:cubicBezTo>
                  <a:cubicBezTo>
                    <a:pt x="6609" y="7311"/>
                    <a:pt x="6632" y="7371"/>
                    <a:pt x="6656" y="7407"/>
                  </a:cubicBezTo>
                  <a:lnTo>
                    <a:pt x="7251" y="8145"/>
                  </a:lnTo>
                  <a:lnTo>
                    <a:pt x="6906" y="8383"/>
                  </a:lnTo>
                  <a:lnTo>
                    <a:pt x="5894" y="8026"/>
                  </a:lnTo>
                  <a:cubicBezTo>
                    <a:pt x="5680" y="7954"/>
                    <a:pt x="5537" y="7740"/>
                    <a:pt x="5537" y="7502"/>
                  </a:cubicBezTo>
                  <a:lnTo>
                    <a:pt x="5537" y="6776"/>
                  </a:lnTo>
                  <a:cubicBezTo>
                    <a:pt x="6228" y="6371"/>
                    <a:pt x="6704" y="5680"/>
                    <a:pt x="6775" y="4847"/>
                  </a:cubicBezTo>
                  <a:close/>
                  <a:moveTo>
                    <a:pt x="5192" y="6966"/>
                  </a:moveTo>
                  <a:lnTo>
                    <a:pt x="5192" y="7538"/>
                  </a:lnTo>
                  <a:cubicBezTo>
                    <a:pt x="5192" y="7859"/>
                    <a:pt x="5370" y="8157"/>
                    <a:pt x="5656" y="8312"/>
                  </a:cubicBezTo>
                  <a:cubicBezTo>
                    <a:pt x="5597" y="8478"/>
                    <a:pt x="5525" y="8621"/>
                    <a:pt x="5418" y="8752"/>
                  </a:cubicBezTo>
                  <a:cubicBezTo>
                    <a:pt x="5358" y="8835"/>
                    <a:pt x="5370" y="8931"/>
                    <a:pt x="5454" y="8990"/>
                  </a:cubicBezTo>
                  <a:cubicBezTo>
                    <a:pt x="5477" y="9026"/>
                    <a:pt x="5525" y="9026"/>
                    <a:pt x="5549" y="9026"/>
                  </a:cubicBezTo>
                  <a:cubicBezTo>
                    <a:pt x="5597" y="9026"/>
                    <a:pt x="5656" y="9014"/>
                    <a:pt x="5692" y="8966"/>
                  </a:cubicBezTo>
                  <a:cubicBezTo>
                    <a:pt x="5823" y="8800"/>
                    <a:pt x="5918" y="8621"/>
                    <a:pt x="5989" y="8431"/>
                  </a:cubicBezTo>
                  <a:lnTo>
                    <a:pt x="6347" y="8550"/>
                  </a:lnTo>
                  <a:cubicBezTo>
                    <a:pt x="6013" y="9395"/>
                    <a:pt x="5204" y="9990"/>
                    <a:pt x="4275" y="9990"/>
                  </a:cubicBezTo>
                  <a:cubicBezTo>
                    <a:pt x="3358" y="9990"/>
                    <a:pt x="2537" y="9395"/>
                    <a:pt x="2239" y="8538"/>
                  </a:cubicBezTo>
                  <a:lnTo>
                    <a:pt x="2596" y="8419"/>
                  </a:lnTo>
                  <a:cubicBezTo>
                    <a:pt x="2834" y="9133"/>
                    <a:pt x="3501" y="9621"/>
                    <a:pt x="4275" y="9621"/>
                  </a:cubicBezTo>
                  <a:cubicBezTo>
                    <a:pt x="4525" y="9621"/>
                    <a:pt x="4787" y="9562"/>
                    <a:pt x="5025" y="9455"/>
                  </a:cubicBezTo>
                  <a:cubicBezTo>
                    <a:pt x="5108" y="9407"/>
                    <a:pt x="5144" y="9324"/>
                    <a:pt x="5108" y="9228"/>
                  </a:cubicBezTo>
                  <a:cubicBezTo>
                    <a:pt x="5075" y="9170"/>
                    <a:pt x="5025" y="9136"/>
                    <a:pt x="4965" y="9136"/>
                  </a:cubicBezTo>
                  <a:cubicBezTo>
                    <a:pt x="4939" y="9136"/>
                    <a:pt x="4911" y="9142"/>
                    <a:pt x="4882" y="9157"/>
                  </a:cubicBezTo>
                  <a:cubicBezTo>
                    <a:pt x="4692" y="9252"/>
                    <a:pt x="4501" y="9288"/>
                    <a:pt x="4287" y="9288"/>
                  </a:cubicBezTo>
                  <a:cubicBezTo>
                    <a:pt x="3668" y="9288"/>
                    <a:pt x="3120" y="8895"/>
                    <a:pt x="2918" y="8312"/>
                  </a:cubicBezTo>
                  <a:cubicBezTo>
                    <a:pt x="3203" y="8157"/>
                    <a:pt x="3382" y="7859"/>
                    <a:pt x="3382" y="7538"/>
                  </a:cubicBezTo>
                  <a:lnTo>
                    <a:pt x="3382" y="6966"/>
                  </a:lnTo>
                  <a:cubicBezTo>
                    <a:pt x="3668" y="7073"/>
                    <a:pt x="3965" y="7133"/>
                    <a:pt x="4287" y="7133"/>
                  </a:cubicBezTo>
                  <a:cubicBezTo>
                    <a:pt x="4596" y="7133"/>
                    <a:pt x="4918" y="7073"/>
                    <a:pt x="5192" y="6966"/>
                  </a:cubicBezTo>
                  <a:close/>
                  <a:moveTo>
                    <a:pt x="4096" y="1"/>
                  </a:moveTo>
                  <a:cubicBezTo>
                    <a:pt x="4013" y="1"/>
                    <a:pt x="3930" y="84"/>
                    <a:pt x="3930" y="168"/>
                  </a:cubicBezTo>
                  <a:lnTo>
                    <a:pt x="3930" y="203"/>
                  </a:lnTo>
                  <a:cubicBezTo>
                    <a:pt x="2549" y="358"/>
                    <a:pt x="1477" y="1525"/>
                    <a:pt x="1429" y="2942"/>
                  </a:cubicBezTo>
                  <a:cubicBezTo>
                    <a:pt x="1346" y="2966"/>
                    <a:pt x="1251" y="3013"/>
                    <a:pt x="1167" y="3037"/>
                  </a:cubicBezTo>
                  <a:cubicBezTo>
                    <a:pt x="1072" y="3085"/>
                    <a:pt x="1048" y="3180"/>
                    <a:pt x="1072" y="3263"/>
                  </a:cubicBezTo>
                  <a:cubicBezTo>
                    <a:pt x="1109" y="3336"/>
                    <a:pt x="1173" y="3367"/>
                    <a:pt x="1238" y="3367"/>
                  </a:cubicBezTo>
                  <a:cubicBezTo>
                    <a:pt x="1258" y="3367"/>
                    <a:pt x="1279" y="3364"/>
                    <a:pt x="1298" y="3359"/>
                  </a:cubicBezTo>
                  <a:cubicBezTo>
                    <a:pt x="1346" y="3335"/>
                    <a:pt x="1370" y="3323"/>
                    <a:pt x="1417" y="3299"/>
                  </a:cubicBezTo>
                  <a:lnTo>
                    <a:pt x="1417" y="3799"/>
                  </a:lnTo>
                  <a:cubicBezTo>
                    <a:pt x="1227" y="3894"/>
                    <a:pt x="1096" y="4073"/>
                    <a:pt x="1060" y="4287"/>
                  </a:cubicBezTo>
                  <a:cubicBezTo>
                    <a:pt x="1048" y="4466"/>
                    <a:pt x="1108" y="4633"/>
                    <a:pt x="1215" y="4763"/>
                  </a:cubicBezTo>
                  <a:cubicBezTo>
                    <a:pt x="1275" y="4823"/>
                    <a:pt x="1334" y="4871"/>
                    <a:pt x="1406" y="4918"/>
                  </a:cubicBezTo>
                  <a:cubicBezTo>
                    <a:pt x="1394" y="5216"/>
                    <a:pt x="1298" y="6049"/>
                    <a:pt x="894" y="6871"/>
                  </a:cubicBezTo>
                  <a:cubicBezTo>
                    <a:pt x="858" y="6954"/>
                    <a:pt x="882" y="7049"/>
                    <a:pt x="965" y="7085"/>
                  </a:cubicBezTo>
                  <a:lnTo>
                    <a:pt x="1501" y="7359"/>
                  </a:lnTo>
                  <a:lnTo>
                    <a:pt x="929" y="8085"/>
                  </a:lnTo>
                  <a:cubicBezTo>
                    <a:pt x="894" y="8121"/>
                    <a:pt x="882" y="8181"/>
                    <a:pt x="894" y="8216"/>
                  </a:cubicBezTo>
                  <a:cubicBezTo>
                    <a:pt x="894" y="8264"/>
                    <a:pt x="929" y="8312"/>
                    <a:pt x="965" y="8335"/>
                  </a:cubicBezTo>
                  <a:lnTo>
                    <a:pt x="1251" y="8538"/>
                  </a:lnTo>
                  <a:lnTo>
                    <a:pt x="822" y="8681"/>
                  </a:lnTo>
                  <a:cubicBezTo>
                    <a:pt x="334" y="8859"/>
                    <a:pt x="1" y="9324"/>
                    <a:pt x="1" y="9836"/>
                  </a:cubicBezTo>
                  <a:lnTo>
                    <a:pt x="1" y="11229"/>
                  </a:lnTo>
                  <a:cubicBezTo>
                    <a:pt x="1" y="11312"/>
                    <a:pt x="72" y="11383"/>
                    <a:pt x="167" y="11383"/>
                  </a:cubicBezTo>
                  <a:cubicBezTo>
                    <a:pt x="251" y="11383"/>
                    <a:pt x="334" y="11312"/>
                    <a:pt x="334" y="11229"/>
                  </a:cubicBezTo>
                  <a:lnTo>
                    <a:pt x="334" y="9836"/>
                  </a:lnTo>
                  <a:cubicBezTo>
                    <a:pt x="334" y="9455"/>
                    <a:pt x="572" y="9109"/>
                    <a:pt x="929" y="8990"/>
                  </a:cubicBezTo>
                  <a:lnTo>
                    <a:pt x="1906" y="8645"/>
                  </a:lnTo>
                  <a:cubicBezTo>
                    <a:pt x="2251" y="9645"/>
                    <a:pt x="3191" y="10336"/>
                    <a:pt x="4263" y="10336"/>
                  </a:cubicBezTo>
                  <a:cubicBezTo>
                    <a:pt x="5335" y="10336"/>
                    <a:pt x="6263" y="9645"/>
                    <a:pt x="6609" y="8645"/>
                  </a:cubicBezTo>
                  <a:lnTo>
                    <a:pt x="7597" y="8990"/>
                  </a:lnTo>
                  <a:cubicBezTo>
                    <a:pt x="7954" y="9121"/>
                    <a:pt x="8192" y="9466"/>
                    <a:pt x="8192" y="9836"/>
                  </a:cubicBezTo>
                  <a:lnTo>
                    <a:pt x="8192" y="11229"/>
                  </a:lnTo>
                  <a:cubicBezTo>
                    <a:pt x="8192" y="11312"/>
                    <a:pt x="8264" y="11383"/>
                    <a:pt x="8347" y="11383"/>
                  </a:cubicBezTo>
                  <a:cubicBezTo>
                    <a:pt x="8442" y="11383"/>
                    <a:pt x="8514" y="11312"/>
                    <a:pt x="8514" y="11229"/>
                  </a:cubicBezTo>
                  <a:lnTo>
                    <a:pt x="8514" y="9836"/>
                  </a:lnTo>
                  <a:cubicBezTo>
                    <a:pt x="8549" y="9324"/>
                    <a:pt x="8216" y="8847"/>
                    <a:pt x="7728" y="8681"/>
                  </a:cubicBezTo>
                  <a:lnTo>
                    <a:pt x="7299" y="8538"/>
                  </a:lnTo>
                  <a:lnTo>
                    <a:pt x="7585" y="8335"/>
                  </a:lnTo>
                  <a:cubicBezTo>
                    <a:pt x="7621" y="8312"/>
                    <a:pt x="7644" y="8264"/>
                    <a:pt x="7656" y="8216"/>
                  </a:cubicBezTo>
                  <a:cubicBezTo>
                    <a:pt x="7668" y="8181"/>
                    <a:pt x="7656" y="8133"/>
                    <a:pt x="7621" y="8085"/>
                  </a:cubicBezTo>
                  <a:lnTo>
                    <a:pt x="7037" y="7359"/>
                  </a:lnTo>
                  <a:lnTo>
                    <a:pt x="7573" y="7085"/>
                  </a:lnTo>
                  <a:cubicBezTo>
                    <a:pt x="7668" y="7049"/>
                    <a:pt x="7692" y="6942"/>
                    <a:pt x="7656" y="6871"/>
                  </a:cubicBezTo>
                  <a:cubicBezTo>
                    <a:pt x="7144" y="5859"/>
                    <a:pt x="7132" y="4811"/>
                    <a:pt x="7132" y="4799"/>
                  </a:cubicBezTo>
                  <a:lnTo>
                    <a:pt x="7132" y="3299"/>
                  </a:lnTo>
                  <a:cubicBezTo>
                    <a:pt x="7180" y="3311"/>
                    <a:pt x="7204" y="3323"/>
                    <a:pt x="7251" y="3359"/>
                  </a:cubicBezTo>
                  <a:cubicBezTo>
                    <a:pt x="7275" y="3370"/>
                    <a:pt x="7299" y="3370"/>
                    <a:pt x="7323" y="3370"/>
                  </a:cubicBezTo>
                  <a:cubicBezTo>
                    <a:pt x="7382" y="3370"/>
                    <a:pt x="7442" y="3335"/>
                    <a:pt x="7478" y="3263"/>
                  </a:cubicBezTo>
                  <a:cubicBezTo>
                    <a:pt x="7513" y="3180"/>
                    <a:pt x="7478" y="3085"/>
                    <a:pt x="7382" y="3037"/>
                  </a:cubicBezTo>
                  <a:cubicBezTo>
                    <a:pt x="7299" y="3001"/>
                    <a:pt x="7216" y="2966"/>
                    <a:pt x="7121" y="2942"/>
                  </a:cubicBezTo>
                  <a:cubicBezTo>
                    <a:pt x="7073" y="1525"/>
                    <a:pt x="6001" y="358"/>
                    <a:pt x="4620" y="203"/>
                  </a:cubicBezTo>
                  <a:lnTo>
                    <a:pt x="4620" y="168"/>
                  </a:lnTo>
                  <a:cubicBezTo>
                    <a:pt x="4620" y="84"/>
                    <a:pt x="4537" y="1"/>
                    <a:pt x="4454"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58"/>
            <p:cNvSpPr/>
            <p:nvPr/>
          </p:nvSpPr>
          <p:spPr>
            <a:xfrm>
              <a:off x="6339728" y="2977294"/>
              <a:ext cx="21542" cy="10581"/>
            </a:xfrm>
            <a:custGeom>
              <a:rect b="b" l="l" r="r" t="t"/>
              <a:pathLst>
                <a:path extrusionOk="0" h="334" w="680">
                  <a:moveTo>
                    <a:pt x="156" y="0"/>
                  </a:moveTo>
                  <a:cubicBezTo>
                    <a:pt x="72" y="0"/>
                    <a:pt x="1" y="72"/>
                    <a:pt x="1" y="167"/>
                  </a:cubicBezTo>
                  <a:cubicBezTo>
                    <a:pt x="1" y="262"/>
                    <a:pt x="72" y="334"/>
                    <a:pt x="156" y="334"/>
                  </a:cubicBezTo>
                  <a:lnTo>
                    <a:pt x="513" y="334"/>
                  </a:lnTo>
                  <a:cubicBezTo>
                    <a:pt x="608" y="334"/>
                    <a:pt x="680" y="262"/>
                    <a:pt x="680" y="167"/>
                  </a:cubicBezTo>
                  <a:cubicBezTo>
                    <a:pt x="680" y="72"/>
                    <a:pt x="608" y="0"/>
                    <a:pt x="513" y="0"/>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58"/>
            <p:cNvSpPr/>
            <p:nvPr/>
          </p:nvSpPr>
          <p:spPr>
            <a:xfrm>
              <a:off x="6353319" y="3025194"/>
              <a:ext cx="61903" cy="32852"/>
            </a:xfrm>
            <a:custGeom>
              <a:rect b="b" l="l" r="r" t="t"/>
              <a:pathLst>
                <a:path extrusionOk="0" h="1037" w="1954">
                  <a:moveTo>
                    <a:pt x="1560" y="322"/>
                  </a:moveTo>
                  <a:cubicBezTo>
                    <a:pt x="1501" y="560"/>
                    <a:pt x="1251" y="715"/>
                    <a:pt x="965" y="715"/>
                  </a:cubicBezTo>
                  <a:cubicBezTo>
                    <a:pt x="679" y="715"/>
                    <a:pt x="441" y="548"/>
                    <a:pt x="358" y="322"/>
                  </a:cubicBezTo>
                  <a:close/>
                  <a:moveTo>
                    <a:pt x="167" y="0"/>
                  </a:moveTo>
                  <a:cubicBezTo>
                    <a:pt x="72" y="0"/>
                    <a:pt x="1" y="72"/>
                    <a:pt x="1" y="155"/>
                  </a:cubicBezTo>
                  <a:cubicBezTo>
                    <a:pt x="1" y="655"/>
                    <a:pt x="429" y="1036"/>
                    <a:pt x="965" y="1036"/>
                  </a:cubicBezTo>
                  <a:cubicBezTo>
                    <a:pt x="1501" y="1036"/>
                    <a:pt x="1929" y="631"/>
                    <a:pt x="1929" y="155"/>
                  </a:cubicBezTo>
                  <a:cubicBezTo>
                    <a:pt x="1953" y="72"/>
                    <a:pt x="1870" y="0"/>
                    <a:pt x="1775" y="0"/>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1" name="Google Shape;561;p58"/>
          <p:cNvGrpSpPr/>
          <p:nvPr/>
        </p:nvGrpSpPr>
        <p:grpSpPr>
          <a:xfrm>
            <a:off x="5151729" y="1356533"/>
            <a:ext cx="504422" cy="646498"/>
            <a:chOff x="5801485" y="1969046"/>
            <a:chExt cx="279164" cy="357794"/>
          </a:xfrm>
        </p:grpSpPr>
        <p:sp>
          <p:nvSpPr>
            <p:cNvPr id="562" name="Google Shape;562;p58"/>
            <p:cNvSpPr/>
            <p:nvPr/>
          </p:nvSpPr>
          <p:spPr>
            <a:xfrm>
              <a:off x="5901436" y="2092408"/>
              <a:ext cx="10613" cy="16252"/>
            </a:xfrm>
            <a:custGeom>
              <a:rect b="b" l="l" r="r" t="t"/>
              <a:pathLst>
                <a:path extrusionOk="0" h="513" w="335">
                  <a:moveTo>
                    <a:pt x="168" y="0"/>
                  </a:moveTo>
                  <a:cubicBezTo>
                    <a:pt x="84" y="0"/>
                    <a:pt x="1" y="72"/>
                    <a:pt x="1" y="167"/>
                  </a:cubicBezTo>
                  <a:lnTo>
                    <a:pt x="1" y="346"/>
                  </a:lnTo>
                  <a:cubicBezTo>
                    <a:pt x="1" y="429"/>
                    <a:pt x="84" y="512"/>
                    <a:pt x="168" y="512"/>
                  </a:cubicBezTo>
                  <a:cubicBezTo>
                    <a:pt x="263" y="512"/>
                    <a:pt x="334" y="429"/>
                    <a:pt x="334" y="346"/>
                  </a:cubicBezTo>
                  <a:lnTo>
                    <a:pt x="334" y="167"/>
                  </a:lnTo>
                  <a:cubicBezTo>
                    <a:pt x="334" y="72"/>
                    <a:pt x="263" y="0"/>
                    <a:pt x="168"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58"/>
            <p:cNvSpPr/>
            <p:nvPr/>
          </p:nvSpPr>
          <p:spPr>
            <a:xfrm>
              <a:off x="5968597" y="2092408"/>
              <a:ext cx="10581" cy="16252"/>
            </a:xfrm>
            <a:custGeom>
              <a:rect b="b" l="l" r="r" t="t"/>
              <a:pathLst>
                <a:path extrusionOk="0" h="513" w="334">
                  <a:moveTo>
                    <a:pt x="167" y="0"/>
                  </a:moveTo>
                  <a:cubicBezTo>
                    <a:pt x="72" y="0"/>
                    <a:pt x="0" y="72"/>
                    <a:pt x="0" y="167"/>
                  </a:cubicBezTo>
                  <a:lnTo>
                    <a:pt x="0" y="346"/>
                  </a:lnTo>
                  <a:cubicBezTo>
                    <a:pt x="0" y="429"/>
                    <a:pt x="72" y="512"/>
                    <a:pt x="167" y="512"/>
                  </a:cubicBezTo>
                  <a:cubicBezTo>
                    <a:pt x="250" y="512"/>
                    <a:pt x="322" y="429"/>
                    <a:pt x="322" y="346"/>
                  </a:cubicBezTo>
                  <a:lnTo>
                    <a:pt x="322" y="167"/>
                  </a:lnTo>
                  <a:cubicBezTo>
                    <a:pt x="334" y="72"/>
                    <a:pt x="262" y="0"/>
                    <a:pt x="167"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58"/>
            <p:cNvSpPr/>
            <p:nvPr/>
          </p:nvSpPr>
          <p:spPr>
            <a:xfrm>
              <a:off x="5801485" y="1969046"/>
              <a:ext cx="279164" cy="357636"/>
            </a:xfrm>
            <a:custGeom>
              <a:rect b="b" l="l" r="r" t="t"/>
              <a:pathLst>
                <a:path extrusionOk="0" h="11289" w="8812">
                  <a:moveTo>
                    <a:pt x="1739" y="1025"/>
                  </a:moveTo>
                  <a:cubicBezTo>
                    <a:pt x="1834" y="1037"/>
                    <a:pt x="1929" y="1132"/>
                    <a:pt x="1929" y="1227"/>
                  </a:cubicBezTo>
                  <a:lnTo>
                    <a:pt x="1929" y="1275"/>
                  </a:lnTo>
                  <a:cubicBezTo>
                    <a:pt x="1858" y="1323"/>
                    <a:pt x="1822" y="1370"/>
                    <a:pt x="1775" y="1406"/>
                  </a:cubicBezTo>
                  <a:lnTo>
                    <a:pt x="1739" y="1406"/>
                  </a:lnTo>
                  <a:cubicBezTo>
                    <a:pt x="1644" y="1406"/>
                    <a:pt x="1548" y="1323"/>
                    <a:pt x="1548" y="1215"/>
                  </a:cubicBezTo>
                  <a:cubicBezTo>
                    <a:pt x="1548" y="1108"/>
                    <a:pt x="1644" y="1025"/>
                    <a:pt x="1739" y="1025"/>
                  </a:cubicBezTo>
                  <a:close/>
                  <a:moveTo>
                    <a:pt x="7064" y="1048"/>
                  </a:moveTo>
                  <a:cubicBezTo>
                    <a:pt x="7143" y="1048"/>
                    <a:pt x="7228" y="1137"/>
                    <a:pt x="7228" y="1227"/>
                  </a:cubicBezTo>
                  <a:cubicBezTo>
                    <a:pt x="7228" y="1334"/>
                    <a:pt x="7133" y="1430"/>
                    <a:pt x="7025" y="1430"/>
                  </a:cubicBezTo>
                  <a:lnTo>
                    <a:pt x="7002" y="1430"/>
                  </a:lnTo>
                  <a:cubicBezTo>
                    <a:pt x="6954" y="1382"/>
                    <a:pt x="6894" y="1334"/>
                    <a:pt x="6847" y="1287"/>
                  </a:cubicBezTo>
                  <a:lnTo>
                    <a:pt x="6847" y="1251"/>
                  </a:lnTo>
                  <a:cubicBezTo>
                    <a:pt x="6847" y="1144"/>
                    <a:pt x="6942" y="1049"/>
                    <a:pt x="7049" y="1049"/>
                  </a:cubicBezTo>
                  <a:cubicBezTo>
                    <a:pt x="7054" y="1048"/>
                    <a:pt x="7059" y="1048"/>
                    <a:pt x="7064" y="1048"/>
                  </a:cubicBezTo>
                  <a:close/>
                  <a:moveTo>
                    <a:pt x="7025" y="334"/>
                  </a:moveTo>
                  <a:cubicBezTo>
                    <a:pt x="7514" y="334"/>
                    <a:pt x="7918" y="739"/>
                    <a:pt x="7918" y="1227"/>
                  </a:cubicBezTo>
                  <a:cubicBezTo>
                    <a:pt x="7918" y="1549"/>
                    <a:pt x="7764" y="1846"/>
                    <a:pt x="7490" y="1989"/>
                  </a:cubicBezTo>
                  <a:cubicBezTo>
                    <a:pt x="7418" y="1882"/>
                    <a:pt x="7335" y="1787"/>
                    <a:pt x="7252" y="1692"/>
                  </a:cubicBezTo>
                  <a:cubicBezTo>
                    <a:pt x="7418" y="1608"/>
                    <a:pt x="7537" y="1430"/>
                    <a:pt x="7537" y="1227"/>
                  </a:cubicBezTo>
                  <a:cubicBezTo>
                    <a:pt x="7537" y="953"/>
                    <a:pt x="7299" y="715"/>
                    <a:pt x="7013" y="715"/>
                  </a:cubicBezTo>
                  <a:cubicBezTo>
                    <a:pt x="6787" y="715"/>
                    <a:pt x="6609" y="846"/>
                    <a:pt x="6537" y="1037"/>
                  </a:cubicBezTo>
                  <a:cubicBezTo>
                    <a:pt x="6430" y="965"/>
                    <a:pt x="6323" y="906"/>
                    <a:pt x="6204" y="834"/>
                  </a:cubicBezTo>
                  <a:cubicBezTo>
                    <a:pt x="6371" y="537"/>
                    <a:pt x="6692" y="334"/>
                    <a:pt x="7025" y="334"/>
                  </a:cubicBezTo>
                  <a:close/>
                  <a:moveTo>
                    <a:pt x="1727" y="334"/>
                  </a:moveTo>
                  <a:cubicBezTo>
                    <a:pt x="2072" y="334"/>
                    <a:pt x="2382" y="537"/>
                    <a:pt x="2537" y="846"/>
                  </a:cubicBezTo>
                  <a:cubicBezTo>
                    <a:pt x="2430" y="906"/>
                    <a:pt x="2310" y="977"/>
                    <a:pt x="2203" y="1049"/>
                  </a:cubicBezTo>
                  <a:cubicBezTo>
                    <a:pt x="2132" y="858"/>
                    <a:pt x="1941" y="727"/>
                    <a:pt x="1727" y="727"/>
                  </a:cubicBezTo>
                  <a:cubicBezTo>
                    <a:pt x="1441" y="727"/>
                    <a:pt x="1215" y="965"/>
                    <a:pt x="1215" y="1239"/>
                  </a:cubicBezTo>
                  <a:cubicBezTo>
                    <a:pt x="1215" y="1453"/>
                    <a:pt x="1334" y="1620"/>
                    <a:pt x="1489" y="1704"/>
                  </a:cubicBezTo>
                  <a:cubicBezTo>
                    <a:pt x="1406" y="1799"/>
                    <a:pt x="1334" y="1906"/>
                    <a:pt x="1251" y="2001"/>
                  </a:cubicBezTo>
                  <a:cubicBezTo>
                    <a:pt x="1001" y="1823"/>
                    <a:pt x="834" y="1549"/>
                    <a:pt x="834" y="1227"/>
                  </a:cubicBezTo>
                  <a:cubicBezTo>
                    <a:pt x="834" y="739"/>
                    <a:pt x="1239" y="334"/>
                    <a:pt x="1727" y="334"/>
                  </a:cubicBezTo>
                  <a:close/>
                  <a:moveTo>
                    <a:pt x="4382" y="691"/>
                  </a:moveTo>
                  <a:cubicBezTo>
                    <a:pt x="6287" y="691"/>
                    <a:pt x="7835" y="2239"/>
                    <a:pt x="7835" y="4144"/>
                  </a:cubicBezTo>
                  <a:cubicBezTo>
                    <a:pt x="7847" y="6049"/>
                    <a:pt x="6287" y="7597"/>
                    <a:pt x="4382" y="7597"/>
                  </a:cubicBezTo>
                  <a:cubicBezTo>
                    <a:pt x="2477" y="7597"/>
                    <a:pt x="929" y="6049"/>
                    <a:pt x="929" y="4144"/>
                  </a:cubicBezTo>
                  <a:cubicBezTo>
                    <a:pt x="929" y="2239"/>
                    <a:pt x="2477" y="691"/>
                    <a:pt x="4382" y="691"/>
                  </a:cubicBezTo>
                  <a:close/>
                  <a:moveTo>
                    <a:pt x="1739" y="1"/>
                  </a:moveTo>
                  <a:cubicBezTo>
                    <a:pt x="1072" y="1"/>
                    <a:pt x="525" y="549"/>
                    <a:pt x="525" y="1215"/>
                  </a:cubicBezTo>
                  <a:cubicBezTo>
                    <a:pt x="525" y="1644"/>
                    <a:pt x="751" y="2037"/>
                    <a:pt x="1108" y="2263"/>
                  </a:cubicBezTo>
                  <a:cubicBezTo>
                    <a:pt x="786" y="2811"/>
                    <a:pt x="608" y="3454"/>
                    <a:pt x="608" y="4132"/>
                  </a:cubicBezTo>
                  <a:cubicBezTo>
                    <a:pt x="608" y="5621"/>
                    <a:pt x="1477" y="6918"/>
                    <a:pt x="2739" y="7538"/>
                  </a:cubicBezTo>
                  <a:lnTo>
                    <a:pt x="882" y="8097"/>
                  </a:lnTo>
                  <a:cubicBezTo>
                    <a:pt x="358" y="8240"/>
                    <a:pt x="1" y="8728"/>
                    <a:pt x="1" y="9264"/>
                  </a:cubicBezTo>
                  <a:lnTo>
                    <a:pt x="1" y="11133"/>
                  </a:lnTo>
                  <a:cubicBezTo>
                    <a:pt x="1" y="11217"/>
                    <a:pt x="72" y="11288"/>
                    <a:pt x="167" y="11288"/>
                  </a:cubicBezTo>
                  <a:cubicBezTo>
                    <a:pt x="251" y="11288"/>
                    <a:pt x="334" y="11217"/>
                    <a:pt x="334" y="11133"/>
                  </a:cubicBezTo>
                  <a:lnTo>
                    <a:pt x="334" y="9264"/>
                  </a:lnTo>
                  <a:cubicBezTo>
                    <a:pt x="334" y="8871"/>
                    <a:pt x="596" y="8526"/>
                    <a:pt x="965" y="8407"/>
                  </a:cubicBezTo>
                  <a:lnTo>
                    <a:pt x="2834" y="7859"/>
                  </a:lnTo>
                  <a:cubicBezTo>
                    <a:pt x="2930" y="7823"/>
                    <a:pt x="3025" y="7764"/>
                    <a:pt x="3108" y="7692"/>
                  </a:cubicBezTo>
                  <a:cubicBezTo>
                    <a:pt x="3513" y="7835"/>
                    <a:pt x="3965" y="7919"/>
                    <a:pt x="4406" y="7919"/>
                  </a:cubicBezTo>
                  <a:cubicBezTo>
                    <a:pt x="4858" y="7919"/>
                    <a:pt x="5299" y="7835"/>
                    <a:pt x="5704" y="7692"/>
                  </a:cubicBezTo>
                  <a:cubicBezTo>
                    <a:pt x="5775" y="7764"/>
                    <a:pt x="5882" y="7811"/>
                    <a:pt x="5990" y="7859"/>
                  </a:cubicBezTo>
                  <a:lnTo>
                    <a:pt x="7847" y="8407"/>
                  </a:lnTo>
                  <a:cubicBezTo>
                    <a:pt x="8216" y="8514"/>
                    <a:pt x="8490" y="8871"/>
                    <a:pt x="8490" y="9264"/>
                  </a:cubicBezTo>
                  <a:lnTo>
                    <a:pt x="8490" y="11133"/>
                  </a:lnTo>
                  <a:cubicBezTo>
                    <a:pt x="8490" y="11217"/>
                    <a:pt x="8561" y="11288"/>
                    <a:pt x="8645" y="11288"/>
                  </a:cubicBezTo>
                  <a:cubicBezTo>
                    <a:pt x="8740" y="11288"/>
                    <a:pt x="8811" y="11217"/>
                    <a:pt x="8811" y="11133"/>
                  </a:cubicBezTo>
                  <a:lnTo>
                    <a:pt x="8811" y="9264"/>
                  </a:lnTo>
                  <a:cubicBezTo>
                    <a:pt x="8787" y="8728"/>
                    <a:pt x="8430" y="8252"/>
                    <a:pt x="7906" y="8097"/>
                  </a:cubicBezTo>
                  <a:lnTo>
                    <a:pt x="6049" y="7538"/>
                  </a:lnTo>
                  <a:cubicBezTo>
                    <a:pt x="7299" y="6918"/>
                    <a:pt x="8180" y="5633"/>
                    <a:pt x="8180" y="4132"/>
                  </a:cubicBezTo>
                  <a:cubicBezTo>
                    <a:pt x="8180" y="3454"/>
                    <a:pt x="7990" y="2811"/>
                    <a:pt x="7680" y="2263"/>
                  </a:cubicBezTo>
                  <a:cubicBezTo>
                    <a:pt x="8037" y="2037"/>
                    <a:pt x="8264" y="1644"/>
                    <a:pt x="8264" y="1215"/>
                  </a:cubicBezTo>
                  <a:cubicBezTo>
                    <a:pt x="8264" y="549"/>
                    <a:pt x="7716" y="1"/>
                    <a:pt x="7049" y="1"/>
                  </a:cubicBezTo>
                  <a:cubicBezTo>
                    <a:pt x="6573" y="1"/>
                    <a:pt x="6156" y="263"/>
                    <a:pt x="5942" y="680"/>
                  </a:cubicBezTo>
                  <a:cubicBezTo>
                    <a:pt x="5466" y="477"/>
                    <a:pt x="4942" y="358"/>
                    <a:pt x="4394" y="358"/>
                  </a:cubicBezTo>
                  <a:cubicBezTo>
                    <a:pt x="3846" y="358"/>
                    <a:pt x="3323" y="477"/>
                    <a:pt x="2846" y="680"/>
                  </a:cubicBezTo>
                  <a:cubicBezTo>
                    <a:pt x="2632" y="263"/>
                    <a:pt x="2215" y="1"/>
                    <a:pt x="1739"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58"/>
            <p:cNvSpPr/>
            <p:nvPr/>
          </p:nvSpPr>
          <p:spPr>
            <a:xfrm>
              <a:off x="5895797" y="2075427"/>
              <a:ext cx="21891" cy="10581"/>
            </a:xfrm>
            <a:custGeom>
              <a:rect b="b" l="l" r="r" t="t"/>
              <a:pathLst>
                <a:path extrusionOk="0" h="334" w="691">
                  <a:moveTo>
                    <a:pt x="167" y="0"/>
                  </a:moveTo>
                  <a:cubicBezTo>
                    <a:pt x="84" y="0"/>
                    <a:pt x="0" y="72"/>
                    <a:pt x="0" y="167"/>
                  </a:cubicBezTo>
                  <a:cubicBezTo>
                    <a:pt x="0" y="251"/>
                    <a:pt x="84" y="334"/>
                    <a:pt x="167" y="334"/>
                  </a:cubicBezTo>
                  <a:lnTo>
                    <a:pt x="524" y="334"/>
                  </a:lnTo>
                  <a:cubicBezTo>
                    <a:pt x="619" y="334"/>
                    <a:pt x="691" y="251"/>
                    <a:pt x="691" y="167"/>
                  </a:cubicBezTo>
                  <a:cubicBezTo>
                    <a:pt x="691" y="72"/>
                    <a:pt x="619" y="0"/>
                    <a:pt x="524"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58"/>
            <p:cNvSpPr/>
            <p:nvPr/>
          </p:nvSpPr>
          <p:spPr>
            <a:xfrm>
              <a:off x="5962927" y="2075427"/>
              <a:ext cx="21542" cy="10581"/>
            </a:xfrm>
            <a:custGeom>
              <a:rect b="b" l="l" r="r" t="t"/>
              <a:pathLst>
                <a:path extrusionOk="0" h="334" w="680">
                  <a:moveTo>
                    <a:pt x="155" y="0"/>
                  </a:moveTo>
                  <a:cubicBezTo>
                    <a:pt x="72" y="0"/>
                    <a:pt x="1" y="72"/>
                    <a:pt x="1" y="167"/>
                  </a:cubicBezTo>
                  <a:cubicBezTo>
                    <a:pt x="1" y="251"/>
                    <a:pt x="72" y="334"/>
                    <a:pt x="155" y="334"/>
                  </a:cubicBezTo>
                  <a:lnTo>
                    <a:pt x="513" y="334"/>
                  </a:lnTo>
                  <a:cubicBezTo>
                    <a:pt x="608" y="334"/>
                    <a:pt x="679" y="251"/>
                    <a:pt x="679" y="167"/>
                  </a:cubicBezTo>
                  <a:cubicBezTo>
                    <a:pt x="679" y="72"/>
                    <a:pt x="608" y="0"/>
                    <a:pt x="513"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8"/>
            <p:cNvSpPr/>
            <p:nvPr/>
          </p:nvSpPr>
          <p:spPr>
            <a:xfrm>
              <a:off x="5845615" y="2282868"/>
              <a:ext cx="10233" cy="43813"/>
            </a:xfrm>
            <a:custGeom>
              <a:rect b="b" l="l" r="r" t="t"/>
              <a:pathLst>
                <a:path extrusionOk="0" h="1383" w="323">
                  <a:moveTo>
                    <a:pt x="155" y="1"/>
                  </a:moveTo>
                  <a:cubicBezTo>
                    <a:pt x="72" y="1"/>
                    <a:pt x="1" y="72"/>
                    <a:pt x="1" y="168"/>
                  </a:cubicBezTo>
                  <a:lnTo>
                    <a:pt x="1" y="1227"/>
                  </a:lnTo>
                  <a:cubicBezTo>
                    <a:pt x="1" y="1311"/>
                    <a:pt x="72" y="1382"/>
                    <a:pt x="155" y="1382"/>
                  </a:cubicBezTo>
                  <a:cubicBezTo>
                    <a:pt x="251" y="1382"/>
                    <a:pt x="322" y="1311"/>
                    <a:pt x="322" y="1227"/>
                  </a:cubicBezTo>
                  <a:lnTo>
                    <a:pt x="322" y="168"/>
                  </a:lnTo>
                  <a:cubicBezTo>
                    <a:pt x="322" y="72"/>
                    <a:pt x="251"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58"/>
            <p:cNvSpPr/>
            <p:nvPr/>
          </p:nvSpPr>
          <p:spPr>
            <a:xfrm>
              <a:off x="6024798" y="2282868"/>
              <a:ext cx="10201" cy="43813"/>
            </a:xfrm>
            <a:custGeom>
              <a:rect b="b" l="l" r="r" t="t"/>
              <a:pathLst>
                <a:path extrusionOk="0" h="1383" w="322">
                  <a:moveTo>
                    <a:pt x="155" y="1"/>
                  </a:moveTo>
                  <a:cubicBezTo>
                    <a:pt x="72" y="1"/>
                    <a:pt x="0" y="72"/>
                    <a:pt x="0" y="168"/>
                  </a:cubicBezTo>
                  <a:lnTo>
                    <a:pt x="0" y="1227"/>
                  </a:lnTo>
                  <a:cubicBezTo>
                    <a:pt x="0" y="1311"/>
                    <a:pt x="72" y="1382"/>
                    <a:pt x="155" y="1382"/>
                  </a:cubicBezTo>
                  <a:cubicBezTo>
                    <a:pt x="250" y="1382"/>
                    <a:pt x="322" y="1311"/>
                    <a:pt x="322" y="1227"/>
                  </a:cubicBezTo>
                  <a:lnTo>
                    <a:pt x="322" y="168"/>
                  </a:lnTo>
                  <a:cubicBezTo>
                    <a:pt x="322" y="72"/>
                    <a:pt x="250"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58"/>
            <p:cNvSpPr/>
            <p:nvPr/>
          </p:nvSpPr>
          <p:spPr>
            <a:xfrm>
              <a:off x="5868267" y="2260248"/>
              <a:ext cx="144112" cy="66591"/>
            </a:xfrm>
            <a:custGeom>
              <a:rect b="b" l="l" r="r" t="t"/>
              <a:pathLst>
                <a:path extrusionOk="0" h="2102" w="4549">
                  <a:moveTo>
                    <a:pt x="2274" y="1"/>
                  </a:moveTo>
                  <a:cubicBezTo>
                    <a:pt x="1715" y="1"/>
                    <a:pt x="1203" y="191"/>
                    <a:pt x="786" y="548"/>
                  </a:cubicBezTo>
                  <a:cubicBezTo>
                    <a:pt x="381" y="894"/>
                    <a:pt x="95" y="1382"/>
                    <a:pt x="12" y="1906"/>
                  </a:cubicBezTo>
                  <a:cubicBezTo>
                    <a:pt x="0" y="2001"/>
                    <a:pt x="48" y="2084"/>
                    <a:pt x="143" y="2096"/>
                  </a:cubicBezTo>
                  <a:cubicBezTo>
                    <a:pt x="155" y="2100"/>
                    <a:pt x="168" y="2101"/>
                    <a:pt x="181" y="2101"/>
                  </a:cubicBezTo>
                  <a:cubicBezTo>
                    <a:pt x="253" y="2101"/>
                    <a:pt x="323" y="2046"/>
                    <a:pt x="333" y="1965"/>
                  </a:cubicBezTo>
                  <a:cubicBezTo>
                    <a:pt x="500" y="1024"/>
                    <a:pt x="1310" y="334"/>
                    <a:pt x="2262" y="334"/>
                  </a:cubicBezTo>
                  <a:cubicBezTo>
                    <a:pt x="3215" y="334"/>
                    <a:pt x="4024" y="1013"/>
                    <a:pt x="4179" y="1965"/>
                  </a:cubicBezTo>
                  <a:cubicBezTo>
                    <a:pt x="4191" y="2036"/>
                    <a:pt x="4263" y="2096"/>
                    <a:pt x="4346" y="2096"/>
                  </a:cubicBezTo>
                  <a:lnTo>
                    <a:pt x="4370" y="2096"/>
                  </a:lnTo>
                  <a:cubicBezTo>
                    <a:pt x="4489" y="2084"/>
                    <a:pt x="4548" y="2001"/>
                    <a:pt x="4536" y="1906"/>
                  </a:cubicBezTo>
                  <a:cubicBezTo>
                    <a:pt x="4441" y="1382"/>
                    <a:pt x="4179" y="894"/>
                    <a:pt x="3762" y="548"/>
                  </a:cubicBezTo>
                  <a:cubicBezTo>
                    <a:pt x="3346" y="191"/>
                    <a:pt x="2822" y="1"/>
                    <a:pt x="2274"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58"/>
            <p:cNvSpPr/>
            <p:nvPr/>
          </p:nvSpPr>
          <p:spPr>
            <a:xfrm>
              <a:off x="5890126" y="2013556"/>
              <a:ext cx="10581" cy="10613"/>
            </a:xfrm>
            <a:custGeom>
              <a:rect b="b" l="l" r="r" t="t"/>
              <a:pathLst>
                <a:path extrusionOk="0" h="335" w="334">
                  <a:moveTo>
                    <a:pt x="167" y="1"/>
                  </a:moveTo>
                  <a:cubicBezTo>
                    <a:pt x="84" y="1"/>
                    <a:pt x="1" y="84"/>
                    <a:pt x="1" y="168"/>
                  </a:cubicBezTo>
                  <a:cubicBezTo>
                    <a:pt x="1" y="263"/>
                    <a:pt x="84" y="334"/>
                    <a:pt x="167" y="334"/>
                  </a:cubicBezTo>
                  <a:cubicBezTo>
                    <a:pt x="251" y="334"/>
                    <a:pt x="334" y="263"/>
                    <a:pt x="334" y="168"/>
                  </a:cubicBezTo>
                  <a:cubicBezTo>
                    <a:pt x="334" y="84"/>
                    <a:pt x="263"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58"/>
            <p:cNvSpPr/>
            <p:nvPr/>
          </p:nvSpPr>
          <p:spPr>
            <a:xfrm>
              <a:off x="5979907" y="2013556"/>
              <a:ext cx="10201" cy="10613"/>
            </a:xfrm>
            <a:custGeom>
              <a:rect b="b" l="l" r="r" t="t"/>
              <a:pathLst>
                <a:path extrusionOk="0" h="335" w="322">
                  <a:moveTo>
                    <a:pt x="167" y="1"/>
                  </a:moveTo>
                  <a:cubicBezTo>
                    <a:pt x="72" y="1"/>
                    <a:pt x="0" y="84"/>
                    <a:pt x="0" y="168"/>
                  </a:cubicBezTo>
                  <a:cubicBezTo>
                    <a:pt x="0" y="263"/>
                    <a:pt x="72" y="334"/>
                    <a:pt x="167" y="334"/>
                  </a:cubicBezTo>
                  <a:cubicBezTo>
                    <a:pt x="250" y="334"/>
                    <a:pt x="322" y="263"/>
                    <a:pt x="322" y="168"/>
                  </a:cubicBezTo>
                  <a:cubicBezTo>
                    <a:pt x="322" y="84"/>
                    <a:pt x="250"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58"/>
            <p:cNvSpPr/>
            <p:nvPr/>
          </p:nvSpPr>
          <p:spPr>
            <a:xfrm>
              <a:off x="5861455" y="2002247"/>
              <a:ext cx="127892" cy="155454"/>
            </a:xfrm>
            <a:custGeom>
              <a:rect b="b" l="l" r="r" t="t"/>
              <a:pathLst>
                <a:path extrusionOk="0" h="4907" w="4037">
                  <a:moveTo>
                    <a:pt x="2489" y="346"/>
                  </a:moveTo>
                  <a:cubicBezTo>
                    <a:pt x="2596" y="346"/>
                    <a:pt x="2680" y="441"/>
                    <a:pt x="2680" y="536"/>
                  </a:cubicBezTo>
                  <a:cubicBezTo>
                    <a:pt x="2680" y="644"/>
                    <a:pt x="2596" y="739"/>
                    <a:pt x="2489" y="739"/>
                  </a:cubicBezTo>
                  <a:cubicBezTo>
                    <a:pt x="2382" y="739"/>
                    <a:pt x="2299" y="644"/>
                    <a:pt x="2299" y="536"/>
                  </a:cubicBezTo>
                  <a:cubicBezTo>
                    <a:pt x="2311" y="441"/>
                    <a:pt x="2382" y="346"/>
                    <a:pt x="2489" y="346"/>
                  </a:cubicBezTo>
                  <a:close/>
                  <a:moveTo>
                    <a:pt x="2954" y="715"/>
                  </a:moveTo>
                  <a:cubicBezTo>
                    <a:pt x="3084" y="775"/>
                    <a:pt x="3192" y="894"/>
                    <a:pt x="3192" y="1060"/>
                  </a:cubicBezTo>
                  <a:cubicBezTo>
                    <a:pt x="3204" y="1275"/>
                    <a:pt x="3037" y="1429"/>
                    <a:pt x="2846" y="1429"/>
                  </a:cubicBezTo>
                  <a:lnTo>
                    <a:pt x="2132" y="1429"/>
                  </a:lnTo>
                  <a:cubicBezTo>
                    <a:pt x="1918" y="1429"/>
                    <a:pt x="1763" y="1275"/>
                    <a:pt x="1763" y="1060"/>
                  </a:cubicBezTo>
                  <a:cubicBezTo>
                    <a:pt x="1763" y="917"/>
                    <a:pt x="1858" y="775"/>
                    <a:pt x="2001" y="715"/>
                  </a:cubicBezTo>
                  <a:cubicBezTo>
                    <a:pt x="2072" y="917"/>
                    <a:pt x="2263" y="1048"/>
                    <a:pt x="2477" y="1048"/>
                  </a:cubicBezTo>
                  <a:cubicBezTo>
                    <a:pt x="2692" y="1048"/>
                    <a:pt x="2870" y="917"/>
                    <a:pt x="2954" y="715"/>
                  </a:cubicBezTo>
                  <a:close/>
                  <a:moveTo>
                    <a:pt x="2501" y="1"/>
                  </a:moveTo>
                  <a:cubicBezTo>
                    <a:pt x="2263" y="1"/>
                    <a:pt x="2072" y="155"/>
                    <a:pt x="2013" y="370"/>
                  </a:cubicBezTo>
                  <a:cubicBezTo>
                    <a:pt x="1703" y="429"/>
                    <a:pt x="1453" y="715"/>
                    <a:pt x="1453" y="1060"/>
                  </a:cubicBezTo>
                  <a:lnTo>
                    <a:pt x="1453" y="1132"/>
                  </a:lnTo>
                  <a:cubicBezTo>
                    <a:pt x="1203" y="1251"/>
                    <a:pt x="965" y="1418"/>
                    <a:pt x="763" y="1632"/>
                  </a:cubicBezTo>
                  <a:cubicBezTo>
                    <a:pt x="346" y="2049"/>
                    <a:pt x="84" y="2596"/>
                    <a:pt x="48" y="3192"/>
                  </a:cubicBezTo>
                  <a:cubicBezTo>
                    <a:pt x="1" y="3763"/>
                    <a:pt x="167" y="4346"/>
                    <a:pt x="501" y="4823"/>
                  </a:cubicBezTo>
                  <a:cubicBezTo>
                    <a:pt x="537" y="4870"/>
                    <a:pt x="596" y="4906"/>
                    <a:pt x="644" y="4906"/>
                  </a:cubicBezTo>
                  <a:cubicBezTo>
                    <a:pt x="668" y="4906"/>
                    <a:pt x="715" y="4882"/>
                    <a:pt x="739" y="4870"/>
                  </a:cubicBezTo>
                  <a:cubicBezTo>
                    <a:pt x="822" y="4811"/>
                    <a:pt x="834" y="4704"/>
                    <a:pt x="775" y="4632"/>
                  </a:cubicBezTo>
                  <a:cubicBezTo>
                    <a:pt x="477" y="4227"/>
                    <a:pt x="334" y="3727"/>
                    <a:pt x="370" y="3215"/>
                  </a:cubicBezTo>
                  <a:cubicBezTo>
                    <a:pt x="406" y="2715"/>
                    <a:pt x="632" y="2227"/>
                    <a:pt x="1001" y="1858"/>
                  </a:cubicBezTo>
                  <a:cubicBezTo>
                    <a:pt x="1156" y="1703"/>
                    <a:pt x="1358" y="1548"/>
                    <a:pt x="1584" y="1465"/>
                  </a:cubicBezTo>
                  <a:cubicBezTo>
                    <a:pt x="1703" y="1656"/>
                    <a:pt x="1918" y="1775"/>
                    <a:pt x="2156" y="1775"/>
                  </a:cubicBezTo>
                  <a:lnTo>
                    <a:pt x="2870" y="1775"/>
                  </a:lnTo>
                  <a:cubicBezTo>
                    <a:pt x="3108" y="1775"/>
                    <a:pt x="3335" y="1656"/>
                    <a:pt x="3454" y="1465"/>
                  </a:cubicBezTo>
                  <a:cubicBezTo>
                    <a:pt x="3573" y="1525"/>
                    <a:pt x="3680" y="1584"/>
                    <a:pt x="3787" y="1656"/>
                  </a:cubicBezTo>
                  <a:cubicBezTo>
                    <a:pt x="3811" y="1668"/>
                    <a:pt x="3846" y="1679"/>
                    <a:pt x="3882" y="1679"/>
                  </a:cubicBezTo>
                  <a:cubicBezTo>
                    <a:pt x="3930" y="1679"/>
                    <a:pt x="3989" y="1656"/>
                    <a:pt x="4025" y="1608"/>
                  </a:cubicBezTo>
                  <a:cubicBezTo>
                    <a:pt x="4037" y="1537"/>
                    <a:pt x="4013" y="1429"/>
                    <a:pt x="3942" y="1370"/>
                  </a:cubicBezTo>
                  <a:cubicBezTo>
                    <a:pt x="3811" y="1287"/>
                    <a:pt x="3680" y="1191"/>
                    <a:pt x="3537" y="1132"/>
                  </a:cubicBezTo>
                  <a:lnTo>
                    <a:pt x="3537" y="1060"/>
                  </a:lnTo>
                  <a:cubicBezTo>
                    <a:pt x="3537" y="739"/>
                    <a:pt x="3311" y="453"/>
                    <a:pt x="2989" y="370"/>
                  </a:cubicBezTo>
                  <a:cubicBezTo>
                    <a:pt x="2930" y="167"/>
                    <a:pt x="2727" y="1"/>
                    <a:pt x="250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58"/>
            <p:cNvSpPr/>
            <p:nvPr/>
          </p:nvSpPr>
          <p:spPr>
            <a:xfrm>
              <a:off x="5890886" y="2060633"/>
              <a:ext cx="128652" cy="127227"/>
            </a:xfrm>
            <a:custGeom>
              <a:rect b="b" l="l" r="r" t="t"/>
              <a:pathLst>
                <a:path extrusionOk="0" h="4016" w="4061">
                  <a:moveTo>
                    <a:pt x="3421" y="1"/>
                  </a:moveTo>
                  <a:cubicBezTo>
                    <a:pt x="3385" y="1"/>
                    <a:pt x="3346" y="13"/>
                    <a:pt x="3310" y="39"/>
                  </a:cubicBezTo>
                  <a:cubicBezTo>
                    <a:pt x="3239" y="98"/>
                    <a:pt x="3227" y="206"/>
                    <a:pt x="3287" y="277"/>
                  </a:cubicBezTo>
                  <a:cubicBezTo>
                    <a:pt x="3584" y="682"/>
                    <a:pt x="3727" y="1182"/>
                    <a:pt x="3691" y="1694"/>
                  </a:cubicBezTo>
                  <a:cubicBezTo>
                    <a:pt x="3656" y="2194"/>
                    <a:pt x="3429" y="2682"/>
                    <a:pt x="3060" y="3039"/>
                  </a:cubicBezTo>
                  <a:cubicBezTo>
                    <a:pt x="2703" y="3396"/>
                    <a:pt x="2215" y="3623"/>
                    <a:pt x="1703" y="3670"/>
                  </a:cubicBezTo>
                  <a:cubicBezTo>
                    <a:pt x="1665" y="3672"/>
                    <a:pt x="1626" y="3673"/>
                    <a:pt x="1588" y="3673"/>
                  </a:cubicBezTo>
                  <a:cubicBezTo>
                    <a:pt x="1125" y="3673"/>
                    <a:pt x="661" y="3540"/>
                    <a:pt x="298" y="3265"/>
                  </a:cubicBezTo>
                  <a:cubicBezTo>
                    <a:pt x="263" y="3241"/>
                    <a:pt x="227" y="3228"/>
                    <a:pt x="191" y="3228"/>
                  </a:cubicBezTo>
                  <a:cubicBezTo>
                    <a:pt x="142" y="3228"/>
                    <a:pt x="95" y="3253"/>
                    <a:pt x="60" y="3301"/>
                  </a:cubicBezTo>
                  <a:cubicBezTo>
                    <a:pt x="0" y="3373"/>
                    <a:pt x="12" y="3480"/>
                    <a:pt x="84" y="3539"/>
                  </a:cubicBezTo>
                  <a:cubicBezTo>
                    <a:pt x="501" y="3849"/>
                    <a:pt x="1024" y="4016"/>
                    <a:pt x="1548" y="4016"/>
                  </a:cubicBezTo>
                  <a:lnTo>
                    <a:pt x="1727" y="4016"/>
                  </a:lnTo>
                  <a:cubicBezTo>
                    <a:pt x="2322" y="3968"/>
                    <a:pt x="2870" y="3718"/>
                    <a:pt x="3287" y="3301"/>
                  </a:cubicBezTo>
                  <a:cubicBezTo>
                    <a:pt x="3703" y="2884"/>
                    <a:pt x="3953" y="2325"/>
                    <a:pt x="4001" y="1730"/>
                  </a:cubicBezTo>
                  <a:cubicBezTo>
                    <a:pt x="4060" y="1122"/>
                    <a:pt x="3894" y="539"/>
                    <a:pt x="3549" y="63"/>
                  </a:cubicBezTo>
                  <a:cubicBezTo>
                    <a:pt x="3515" y="22"/>
                    <a:pt x="3469" y="1"/>
                    <a:pt x="342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58"/>
            <p:cNvSpPr/>
            <p:nvPr/>
          </p:nvSpPr>
          <p:spPr>
            <a:xfrm>
              <a:off x="5910116" y="2122947"/>
              <a:ext cx="61142" cy="33232"/>
            </a:xfrm>
            <a:custGeom>
              <a:rect b="b" l="l" r="r" t="t"/>
              <a:pathLst>
                <a:path extrusionOk="0" h="1049" w="1930">
                  <a:moveTo>
                    <a:pt x="1560" y="346"/>
                  </a:moveTo>
                  <a:cubicBezTo>
                    <a:pt x="1477" y="560"/>
                    <a:pt x="1239" y="715"/>
                    <a:pt x="953" y="715"/>
                  </a:cubicBezTo>
                  <a:cubicBezTo>
                    <a:pt x="667" y="715"/>
                    <a:pt x="429" y="548"/>
                    <a:pt x="358" y="346"/>
                  </a:cubicBezTo>
                  <a:close/>
                  <a:moveTo>
                    <a:pt x="167" y="1"/>
                  </a:moveTo>
                  <a:cubicBezTo>
                    <a:pt x="72" y="1"/>
                    <a:pt x="1" y="84"/>
                    <a:pt x="1" y="167"/>
                  </a:cubicBezTo>
                  <a:cubicBezTo>
                    <a:pt x="1" y="644"/>
                    <a:pt x="429" y="1048"/>
                    <a:pt x="965" y="1048"/>
                  </a:cubicBezTo>
                  <a:cubicBezTo>
                    <a:pt x="1501" y="1048"/>
                    <a:pt x="1929" y="656"/>
                    <a:pt x="1929" y="167"/>
                  </a:cubicBezTo>
                  <a:cubicBezTo>
                    <a:pt x="1918" y="84"/>
                    <a:pt x="1846" y="1"/>
                    <a:pt x="175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5" name="Google Shape;575;p58"/>
          <p:cNvGrpSpPr/>
          <p:nvPr/>
        </p:nvGrpSpPr>
        <p:grpSpPr>
          <a:xfrm>
            <a:off x="6599607" y="3577257"/>
            <a:ext cx="485551" cy="646492"/>
            <a:chOff x="6248458" y="2869772"/>
            <a:chExt cx="270864" cy="360645"/>
          </a:xfrm>
        </p:grpSpPr>
        <p:sp>
          <p:nvSpPr>
            <p:cNvPr id="576" name="Google Shape;576;p58"/>
            <p:cNvSpPr/>
            <p:nvPr/>
          </p:nvSpPr>
          <p:spPr>
            <a:xfrm>
              <a:off x="6345399" y="2995003"/>
              <a:ext cx="10201" cy="15872"/>
            </a:xfrm>
            <a:custGeom>
              <a:rect b="b" l="l" r="r" t="t"/>
              <a:pathLst>
                <a:path extrusionOk="0" h="501" w="322">
                  <a:moveTo>
                    <a:pt x="155" y="1"/>
                  </a:moveTo>
                  <a:cubicBezTo>
                    <a:pt x="72" y="1"/>
                    <a:pt x="0" y="72"/>
                    <a:pt x="0" y="156"/>
                  </a:cubicBezTo>
                  <a:lnTo>
                    <a:pt x="0" y="334"/>
                  </a:lnTo>
                  <a:cubicBezTo>
                    <a:pt x="0" y="429"/>
                    <a:pt x="72" y="501"/>
                    <a:pt x="155" y="501"/>
                  </a:cubicBezTo>
                  <a:cubicBezTo>
                    <a:pt x="251" y="501"/>
                    <a:pt x="322" y="429"/>
                    <a:pt x="322" y="334"/>
                  </a:cubicBezTo>
                  <a:lnTo>
                    <a:pt x="322" y="156"/>
                  </a:lnTo>
                  <a:cubicBezTo>
                    <a:pt x="322" y="72"/>
                    <a:pt x="251" y="1"/>
                    <a:pt x="155"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8"/>
            <p:cNvSpPr/>
            <p:nvPr/>
          </p:nvSpPr>
          <p:spPr>
            <a:xfrm>
              <a:off x="6412529" y="2995003"/>
              <a:ext cx="10993" cy="15872"/>
            </a:xfrm>
            <a:custGeom>
              <a:rect b="b" l="l" r="r" t="t"/>
              <a:pathLst>
                <a:path extrusionOk="0" h="501" w="347">
                  <a:moveTo>
                    <a:pt x="167" y="1"/>
                  </a:moveTo>
                  <a:cubicBezTo>
                    <a:pt x="84" y="1"/>
                    <a:pt x="1" y="72"/>
                    <a:pt x="1" y="156"/>
                  </a:cubicBezTo>
                  <a:lnTo>
                    <a:pt x="1" y="334"/>
                  </a:lnTo>
                  <a:cubicBezTo>
                    <a:pt x="1" y="429"/>
                    <a:pt x="84" y="501"/>
                    <a:pt x="167" y="501"/>
                  </a:cubicBezTo>
                  <a:cubicBezTo>
                    <a:pt x="251" y="501"/>
                    <a:pt x="334" y="429"/>
                    <a:pt x="334" y="334"/>
                  </a:cubicBezTo>
                  <a:lnTo>
                    <a:pt x="334" y="156"/>
                  </a:lnTo>
                  <a:cubicBezTo>
                    <a:pt x="346" y="72"/>
                    <a:pt x="275" y="1"/>
                    <a:pt x="167"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58"/>
            <p:cNvSpPr/>
            <p:nvPr/>
          </p:nvSpPr>
          <p:spPr>
            <a:xfrm>
              <a:off x="6248458" y="2869772"/>
              <a:ext cx="270864" cy="360645"/>
            </a:xfrm>
            <a:custGeom>
              <a:rect b="b" l="l" r="r" t="t"/>
              <a:pathLst>
                <a:path extrusionOk="0" h="11384" w="8550">
                  <a:moveTo>
                    <a:pt x="4275" y="513"/>
                  </a:moveTo>
                  <a:cubicBezTo>
                    <a:pt x="5585" y="513"/>
                    <a:pt x="6668" y="1537"/>
                    <a:pt x="6775" y="2823"/>
                  </a:cubicBezTo>
                  <a:cubicBezTo>
                    <a:pt x="6073" y="2608"/>
                    <a:pt x="5204" y="2489"/>
                    <a:pt x="4275" y="2489"/>
                  </a:cubicBezTo>
                  <a:cubicBezTo>
                    <a:pt x="3358" y="2489"/>
                    <a:pt x="2477" y="2608"/>
                    <a:pt x="1775" y="2823"/>
                  </a:cubicBezTo>
                  <a:cubicBezTo>
                    <a:pt x="1882" y="1537"/>
                    <a:pt x="2965" y="513"/>
                    <a:pt x="4275" y="513"/>
                  </a:cubicBezTo>
                  <a:close/>
                  <a:moveTo>
                    <a:pt x="2156" y="3073"/>
                  </a:moveTo>
                  <a:lnTo>
                    <a:pt x="2156" y="3382"/>
                  </a:lnTo>
                  <a:cubicBezTo>
                    <a:pt x="2156" y="3490"/>
                    <a:pt x="2120" y="3573"/>
                    <a:pt x="2060" y="3632"/>
                  </a:cubicBezTo>
                  <a:cubicBezTo>
                    <a:pt x="1977" y="3716"/>
                    <a:pt x="1894" y="3740"/>
                    <a:pt x="1798" y="3740"/>
                  </a:cubicBezTo>
                  <a:lnTo>
                    <a:pt x="1787" y="3740"/>
                  </a:lnTo>
                  <a:lnTo>
                    <a:pt x="1787" y="3168"/>
                  </a:lnTo>
                  <a:lnTo>
                    <a:pt x="1775" y="3168"/>
                  </a:lnTo>
                  <a:cubicBezTo>
                    <a:pt x="1894" y="3132"/>
                    <a:pt x="2025" y="3097"/>
                    <a:pt x="2156" y="3073"/>
                  </a:cubicBezTo>
                  <a:close/>
                  <a:moveTo>
                    <a:pt x="4263" y="2835"/>
                  </a:moveTo>
                  <a:cubicBezTo>
                    <a:pt x="5204" y="2835"/>
                    <a:pt x="6073" y="2954"/>
                    <a:pt x="6763" y="3180"/>
                  </a:cubicBezTo>
                  <a:lnTo>
                    <a:pt x="6763" y="4430"/>
                  </a:lnTo>
                  <a:cubicBezTo>
                    <a:pt x="6692" y="4371"/>
                    <a:pt x="6597" y="4287"/>
                    <a:pt x="6489" y="4204"/>
                  </a:cubicBezTo>
                  <a:cubicBezTo>
                    <a:pt x="6459" y="4178"/>
                    <a:pt x="6421" y="4166"/>
                    <a:pt x="6384" y="4166"/>
                  </a:cubicBezTo>
                  <a:cubicBezTo>
                    <a:pt x="6334" y="4166"/>
                    <a:pt x="6285" y="4187"/>
                    <a:pt x="6251" y="4228"/>
                  </a:cubicBezTo>
                  <a:cubicBezTo>
                    <a:pt x="6192" y="4311"/>
                    <a:pt x="6216" y="4406"/>
                    <a:pt x="6287" y="4466"/>
                  </a:cubicBezTo>
                  <a:cubicBezTo>
                    <a:pt x="6335" y="4502"/>
                    <a:pt x="6370" y="4525"/>
                    <a:pt x="6406" y="4561"/>
                  </a:cubicBezTo>
                  <a:lnTo>
                    <a:pt x="6406" y="4621"/>
                  </a:lnTo>
                  <a:cubicBezTo>
                    <a:pt x="6406" y="5811"/>
                    <a:pt x="5442" y="6764"/>
                    <a:pt x="4251" y="6764"/>
                  </a:cubicBezTo>
                  <a:cubicBezTo>
                    <a:pt x="3060" y="6764"/>
                    <a:pt x="2084" y="5799"/>
                    <a:pt x="2084" y="4609"/>
                  </a:cubicBezTo>
                  <a:cubicBezTo>
                    <a:pt x="2084" y="4513"/>
                    <a:pt x="2013" y="4442"/>
                    <a:pt x="1929" y="4442"/>
                  </a:cubicBezTo>
                  <a:cubicBezTo>
                    <a:pt x="1834" y="4442"/>
                    <a:pt x="1763" y="4513"/>
                    <a:pt x="1763" y="4609"/>
                  </a:cubicBezTo>
                  <a:lnTo>
                    <a:pt x="1763" y="4621"/>
                  </a:lnTo>
                  <a:lnTo>
                    <a:pt x="1656" y="4621"/>
                  </a:lnTo>
                  <a:cubicBezTo>
                    <a:pt x="1584" y="4621"/>
                    <a:pt x="1513" y="4585"/>
                    <a:pt x="1453" y="4525"/>
                  </a:cubicBezTo>
                  <a:cubicBezTo>
                    <a:pt x="1429" y="4490"/>
                    <a:pt x="1417" y="4406"/>
                    <a:pt x="1417" y="4335"/>
                  </a:cubicBezTo>
                  <a:cubicBezTo>
                    <a:pt x="1429" y="4204"/>
                    <a:pt x="1572" y="4085"/>
                    <a:pt x="1715" y="4085"/>
                  </a:cubicBezTo>
                  <a:lnTo>
                    <a:pt x="1775" y="4085"/>
                  </a:lnTo>
                  <a:cubicBezTo>
                    <a:pt x="1965" y="4085"/>
                    <a:pt x="2132" y="4013"/>
                    <a:pt x="2263" y="3871"/>
                  </a:cubicBezTo>
                  <a:cubicBezTo>
                    <a:pt x="2406" y="3740"/>
                    <a:pt x="2477" y="3561"/>
                    <a:pt x="2477" y="3382"/>
                  </a:cubicBezTo>
                  <a:lnTo>
                    <a:pt x="2477" y="3001"/>
                  </a:lnTo>
                  <a:cubicBezTo>
                    <a:pt x="2787" y="2942"/>
                    <a:pt x="3120" y="2894"/>
                    <a:pt x="3453" y="2858"/>
                  </a:cubicBezTo>
                  <a:cubicBezTo>
                    <a:pt x="4251" y="3156"/>
                    <a:pt x="5001" y="3549"/>
                    <a:pt x="5739" y="4049"/>
                  </a:cubicBezTo>
                  <a:cubicBezTo>
                    <a:pt x="5763" y="4073"/>
                    <a:pt x="5799" y="4085"/>
                    <a:pt x="5823" y="4085"/>
                  </a:cubicBezTo>
                  <a:cubicBezTo>
                    <a:pt x="5882" y="4085"/>
                    <a:pt x="5930" y="4049"/>
                    <a:pt x="5954" y="4013"/>
                  </a:cubicBezTo>
                  <a:cubicBezTo>
                    <a:pt x="6013" y="3930"/>
                    <a:pt x="5989" y="3835"/>
                    <a:pt x="5918" y="3775"/>
                  </a:cubicBezTo>
                  <a:cubicBezTo>
                    <a:pt x="5382" y="3394"/>
                    <a:pt x="4823" y="3085"/>
                    <a:pt x="4251" y="2835"/>
                  </a:cubicBezTo>
                  <a:close/>
                  <a:moveTo>
                    <a:pt x="1822" y="4990"/>
                  </a:moveTo>
                  <a:cubicBezTo>
                    <a:pt x="1929" y="5764"/>
                    <a:pt x="2406" y="6418"/>
                    <a:pt x="3037" y="6811"/>
                  </a:cubicBezTo>
                  <a:lnTo>
                    <a:pt x="3037" y="7538"/>
                  </a:lnTo>
                  <a:cubicBezTo>
                    <a:pt x="3037" y="7776"/>
                    <a:pt x="2894" y="7966"/>
                    <a:pt x="2679" y="8062"/>
                  </a:cubicBezTo>
                  <a:lnTo>
                    <a:pt x="1656" y="8383"/>
                  </a:lnTo>
                  <a:lnTo>
                    <a:pt x="1310" y="8157"/>
                  </a:lnTo>
                  <a:lnTo>
                    <a:pt x="1906" y="7419"/>
                  </a:lnTo>
                  <a:cubicBezTo>
                    <a:pt x="1941" y="7371"/>
                    <a:pt x="1953" y="7323"/>
                    <a:pt x="1941" y="7288"/>
                  </a:cubicBezTo>
                  <a:cubicBezTo>
                    <a:pt x="1929" y="7240"/>
                    <a:pt x="1894" y="7192"/>
                    <a:pt x="1846" y="7169"/>
                  </a:cubicBezTo>
                  <a:lnTo>
                    <a:pt x="1286" y="6883"/>
                  </a:lnTo>
                  <a:cubicBezTo>
                    <a:pt x="1656" y="6073"/>
                    <a:pt x="1727" y="5323"/>
                    <a:pt x="1763" y="4990"/>
                  </a:cubicBezTo>
                  <a:close/>
                  <a:moveTo>
                    <a:pt x="6775" y="4847"/>
                  </a:moveTo>
                  <a:lnTo>
                    <a:pt x="6811" y="4871"/>
                  </a:lnTo>
                  <a:cubicBezTo>
                    <a:pt x="6823" y="5121"/>
                    <a:pt x="6882" y="5978"/>
                    <a:pt x="7287" y="6871"/>
                  </a:cubicBezTo>
                  <a:lnTo>
                    <a:pt x="6716" y="7145"/>
                  </a:lnTo>
                  <a:cubicBezTo>
                    <a:pt x="6668" y="7180"/>
                    <a:pt x="6644" y="7204"/>
                    <a:pt x="6632" y="7264"/>
                  </a:cubicBezTo>
                  <a:cubicBezTo>
                    <a:pt x="6609" y="7311"/>
                    <a:pt x="6632" y="7371"/>
                    <a:pt x="6656" y="7407"/>
                  </a:cubicBezTo>
                  <a:lnTo>
                    <a:pt x="7251" y="8145"/>
                  </a:lnTo>
                  <a:lnTo>
                    <a:pt x="6906" y="8383"/>
                  </a:lnTo>
                  <a:lnTo>
                    <a:pt x="5894" y="8026"/>
                  </a:lnTo>
                  <a:cubicBezTo>
                    <a:pt x="5680" y="7954"/>
                    <a:pt x="5537" y="7740"/>
                    <a:pt x="5537" y="7502"/>
                  </a:cubicBezTo>
                  <a:lnTo>
                    <a:pt x="5537" y="6776"/>
                  </a:lnTo>
                  <a:cubicBezTo>
                    <a:pt x="6228" y="6371"/>
                    <a:pt x="6704" y="5680"/>
                    <a:pt x="6775" y="4847"/>
                  </a:cubicBezTo>
                  <a:close/>
                  <a:moveTo>
                    <a:pt x="5192" y="6966"/>
                  </a:moveTo>
                  <a:lnTo>
                    <a:pt x="5192" y="7538"/>
                  </a:lnTo>
                  <a:cubicBezTo>
                    <a:pt x="5192" y="7859"/>
                    <a:pt x="5370" y="8157"/>
                    <a:pt x="5656" y="8312"/>
                  </a:cubicBezTo>
                  <a:cubicBezTo>
                    <a:pt x="5597" y="8478"/>
                    <a:pt x="5525" y="8621"/>
                    <a:pt x="5418" y="8752"/>
                  </a:cubicBezTo>
                  <a:cubicBezTo>
                    <a:pt x="5358" y="8835"/>
                    <a:pt x="5370" y="8931"/>
                    <a:pt x="5454" y="8990"/>
                  </a:cubicBezTo>
                  <a:cubicBezTo>
                    <a:pt x="5477" y="9026"/>
                    <a:pt x="5525" y="9026"/>
                    <a:pt x="5549" y="9026"/>
                  </a:cubicBezTo>
                  <a:cubicBezTo>
                    <a:pt x="5597" y="9026"/>
                    <a:pt x="5656" y="9014"/>
                    <a:pt x="5692" y="8966"/>
                  </a:cubicBezTo>
                  <a:cubicBezTo>
                    <a:pt x="5823" y="8800"/>
                    <a:pt x="5918" y="8621"/>
                    <a:pt x="5989" y="8431"/>
                  </a:cubicBezTo>
                  <a:lnTo>
                    <a:pt x="6347" y="8550"/>
                  </a:lnTo>
                  <a:cubicBezTo>
                    <a:pt x="6013" y="9395"/>
                    <a:pt x="5204" y="9990"/>
                    <a:pt x="4275" y="9990"/>
                  </a:cubicBezTo>
                  <a:cubicBezTo>
                    <a:pt x="3358" y="9990"/>
                    <a:pt x="2537" y="9395"/>
                    <a:pt x="2239" y="8538"/>
                  </a:cubicBezTo>
                  <a:lnTo>
                    <a:pt x="2596" y="8419"/>
                  </a:lnTo>
                  <a:cubicBezTo>
                    <a:pt x="2834" y="9133"/>
                    <a:pt x="3501" y="9621"/>
                    <a:pt x="4275" y="9621"/>
                  </a:cubicBezTo>
                  <a:cubicBezTo>
                    <a:pt x="4525" y="9621"/>
                    <a:pt x="4787" y="9562"/>
                    <a:pt x="5025" y="9455"/>
                  </a:cubicBezTo>
                  <a:cubicBezTo>
                    <a:pt x="5108" y="9407"/>
                    <a:pt x="5144" y="9324"/>
                    <a:pt x="5108" y="9228"/>
                  </a:cubicBezTo>
                  <a:cubicBezTo>
                    <a:pt x="5075" y="9170"/>
                    <a:pt x="5025" y="9136"/>
                    <a:pt x="4965" y="9136"/>
                  </a:cubicBezTo>
                  <a:cubicBezTo>
                    <a:pt x="4939" y="9136"/>
                    <a:pt x="4911" y="9142"/>
                    <a:pt x="4882" y="9157"/>
                  </a:cubicBezTo>
                  <a:cubicBezTo>
                    <a:pt x="4692" y="9252"/>
                    <a:pt x="4501" y="9288"/>
                    <a:pt x="4287" y="9288"/>
                  </a:cubicBezTo>
                  <a:cubicBezTo>
                    <a:pt x="3668" y="9288"/>
                    <a:pt x="3120" y="8895"/>
                    <a:pt x="2918" y="8312"/>
                  </a:cubicBezTo>
                  <a:cubicBezTo>
                    <a:pt x="3203" y="8157"/>
                    <a:pt x="3382" y="7859"/>
                    <a:pt x="3382" y="7538"/>
                  </a:cubicBezTo>
                  <a:lnTo>
                    <a:pt x="3382" y="6966"/>
                  </a:lnTo>
                  <a:cubicBezTo>
                    <a:pt x="3668" y="7073"/>
                    <a:pt x="3965" y="7133"/>
                    <a:pt x="4287" y="7133"/>
                  </a:cubicBezTo>
                  <a:cubicBezTo>
                    <a:pt x="4596" y="7133"/>
                    <a:pt x="4918" y="7073"/>
                    <a:pt x="5192" y="6966"/>
                  </a:cubicBezTo>
                  <a:close/>
                  <a:moveTo>
                    <a:pt x="4096" y="1"/>
                  </a:moveTo>
                  <a:cubicBezTo>
                    <a:pt x="4013" y="1"/>
                    <a:pt x="3930" y="84"/>
                    <a:pt x="3930" y="168"/>
                  </a:cubicBezTo>
                  <a:lnTo>
                    <a:pt x="3930" y="203"/>
                  </a:lnTo>
                  <a:cubicBezTo>
                    <a:pt x="2549" y="358"/>
                    <a:pt x="1477" y="1525"/>
                    <a:pt x="1429" y="2942"/>
                  </a:cubicBezTo>
                  <a:cubicBezTo>
                    <a:pt x="1346" y="2966"/>
                    <a:pt x="1251" y="3013"/>
                    <a:pt x="1167" y="3037"/>
                  </a:cubicBezTo>
                  <a:cubicBezTo>
                    <a:pt x="1072" y="3085"/>
                    <a:pt x="1048" y="3180"/>
                    <a:pt x="1072" y="3263"/>
                  </a:cubicBezTo>
                  <a:cubicBezTo>
                    <a:pt x="1109" y="3336"/>
                    <a:pt x="1173" y="3367"/>
                    <a:pt x="1238" y="3367"/>
                  </a:cubicBezTo>
                  <a:cubicBezTo>
                    <a:pt x="1258" y="3367"/>
                    <a:pt x="1279" y="3364"/>
                    <a:pt x="1298" y="3359"/>
                  </a:cubicBezTo>
                  <a:cubicBezTo>
                    <a:pt x="1346" y="3335"/>
                    <a:pt x="1370" y="3323"/>
                    <a:pt x="1417" y="3299"/>
                  </a:cubicBezTo>
                  <a:lnTo>
                    <a:pt x="1417" y="3799"/>
                  </a:lnTo>
                  <a:cubicBezTo>
                    <a:pt x="1227" y="3894"/>
                    <a:pt x="1096" y="4073"/>
                    <a:pt x="1060" y="4287"/>
                  </a:cubicBezTo>
                  <a:cubicBezTo>
                    <a:pt x="1048" y="4466"/>
                    <a:pt x="1108" y="4633"/>
                    <a:pt x="1215" y="4763"/>
                  </a:cubicBezTo>
                  <a:cubicBezTo>
                    <a:pt x="1275" y="4823"/>
                    <a:pt x="1334" y="4871"/>
                    <a:pt x="1406" y="4918"/>
                  </a:cubicBezTo>
                  <a:cubicBezTo>
                    <a:pt x="1394" y="5216"/>
                    <a:pt x="1298" y="6049"/>
                    <a:pt x="894" y="6871"/>
                  </a:cubicBezTo>
                  <a:cubicBezTo>
                    <a:pt x="858" y="6954"/>
                    <a:pt x="882" y="7049"/>
                    <a:pt x="965" y="7085"/>
                  </a:cubicBezTo>
                  <a:lnTo>
                    <a:pt x="1501" y="7359"/>
                  </a:lnTo>
                  <a:lnTo>
                    <a:pt x="929" y="8085"/>
                  </a:lnTo>
                  <a:cubicBezTo>
                    <a:pt x="894" y="8121"/>
                    <a:pt x="882" y="8181"/>
                    <a:pt x="894" y="8216"/>
                  </a:cubicBezTo>
                  <a:cubicBezTo>
                    <a:pt x="894" y="8264"/>
                    <a:pt x="929" y="8312"/>
                    <a:pt x="965" y="8335"/>
                  </a:cubicBezTo>
                  <a:lnTo>
                    <a:pt x="1251" y="8538"/>
                  </a:lnTo>
                  <a:lnTo>
                    <a:pt x="822" y="8681"/>
                  </a:lnTo>
                  <a:cubicBezTo>
                    <a:pt x="334" y="8859"/>
                    <a:pt x="1" y="9324"/>
                    <a:pt x="1" y="9836"/>
                  </a:cubicBezTo>
                  <a:lnTo>
                    <a:pt x="1" y="11229"/>
                  </a:lnTo>
                  <a:cubicBezTo>
                    <a:pt x="1" y="11312"/>
                    <a:pt x="72" y="11383"/>
                    <a:pt x="167" y="11383"/>
                  </a:cubicBezTo>
                  <a:cubicBezTo>
                    <a:pt x="251" y="11383"/>
                    <a:pt x="334" y="11312"/>
                    <a:pt x="334" y="11229"/>
                  </a:cubicBezTo>
                  <a:lnTo>
                    <a:pt x="334" y="9836"/>
                  </a:lnTo>
                  <a:cubicBezTo>
                    <a:pt x="334" y="9455"/>
                    <a:pt x="572" y="9109"/>
                    <a:pt x="929" y="8990"/>
                  </a:cubicBezTo>
                  <a:lnTo>
                    <a:pt x="1906" y="8645"/>
                  </a:lnTo>
                  <a:cubicBezTo>
                    <a:pt x="2251" y="9645"/>
                    <a:pt x="3191" y="10336"/>
                    <a:pt x="4263" y="10336"/>
                  </a:cubicBezTo>
                  <a:cubicBezTo>
                    <a:pt x="5335" y="10336"/>
                    <a:pt x="6263" y="9645"/>
                    <a:pt x="6609" y="8645"/>
                  </a:cubicBezTo>
                  <a:lnTo>
                    <a:pt x="7597" y="8990"/>
                  </a:lnTo>
                  <a:cubicBezTo>
                    <a:pt x="7954" y="9121"/>
                    <a:pt x="8192" y="9466"/>
                    <a:pt x="8192" y="9836"/>
                  </a:cubicBezTo>
                  <a:lnTo>
                    <a:pt x="8192" y="11229"/>
                  </a:lnTo>
                  <a:cubicBezTo>
                    <a:pt x="8192" y="11312"/>
                    <a:pt x="8264" y="11383"/>
                    <a:pt x="8347" y="11383"/>
                  </a:cubicBezTo>
                  <a:cubicBezTo>
                    <a:pt x="8442" y="11383"/>
                    <a:pt x="8514" y="11312"/>
                    <a:pt x="8514" y="11229"/>
                  </a:cubicBezTo>
                  <a:lnTo>
                    <a:pt x="8514" y="9836"/>
                  </a:lnTo>
                  <a:cubicBezTo>
                    <a:pt x="8549" y="9324"/>
                    <a:pt x="8216" y="8847"/>
                    <a:pt x="7728" y="8681"/>
                  </a:cubicBezTo>
                  <a:lnTo>
                    <a:pt x="7299" y="8538"/>
                  </a:lnTo>
                  <a:lnTo>
                    <a:pt x="7585" y="8335"/>
                  </a:lnTo>
                  <a:cubicBezTo>
                    <a:pt x="7621" y="8312"/>
                    <a:pt x="7644" y="8264"/>
                    <a:pt x="7656" y="8216"/>
                  </a:cubicBezTo>
                  <a:cubicBezTo>
                    <a:pt x="7668" y="8181"/>
                    <a:pt x="7656" y="8133"/>
                    <a:pt x="7621" y="8085"/>
                  </a:cubicBezTo>
                  <a:lnTo>
                    <a:pt x="7037" y="7359"/>
                  </a:lnTo>
                  <a:lnTo>
                    <a:pt x="7573" y="7085"/>
                  </a:lnTo>
                  <a:cubicBezTo>
                    <a:pt x="7668" y="7049"/>
                    <a:pt x="7692" y="6942"/>
                    <a:pt x="7656" y="6871"/>
                  </a:cubicBezTo>
                  <a:cubicBezTo>
                    <a:pt x="7144" y="5859"/>
                    <a:pt x="7132" y="4811"/>
                    <a:pt x="7132" y="4799"/>
                  </a:cubicBezTo>
                  <a:lnTo>
                    <a:pt x="7132" y="3299"/>
                  </a:lnTo>
                  <a:cubicBezTo>
                    <a:pt x="7180" y="3311"/>
                    <a:pt x="7204" y="3323"/>
                    <a:pt x="7251" y="3359"/>
                  </a:cubicBezTo>
                  <a:cubicBezTo>
                    <a:pt x="7275" y="3370"/>
                    <a:pt x="7299" y="3370"/>
                    <a:pt x="7323" y="3370"/>
                  </a:cubicBezTo>
                  <a:cubicBezTo>
                    <a:pt x="7382" y="3370"/>
                    <a:pt x="7442" y="3335"/>
                    <a:pt x="7478" y="3263"/>
                  </a:cubicBezTo>
                  <a:cubicBezTo>
                    <a:pt x="7513" y="3180"/>
                    <a:pt x="7478" y="3085"/>
                    <a:pt x="7382" y="3037"/>
                  </a:cubicBezTo>
                  <a:cubicBezTo>
                    <a:pt x="7299" y="3001"/>
                    <a:pt x="7216" y="2966"/>
                    <a:pt x="7121" y="2942"/>
                  </a:cubicBezTo>
                  <a:cubicBezTo>
                    <a:pt x="7073" y="1525"/>
                    <a:pt x="6001" y="358"/>
                    <a:pt x="4620" y="203"/>
                  </a:cubicBezTo>
                  <a:lnTo>
                    <a:pt x="4620" y="168"/>
                  </a:lnTo>
                  <a:cubicBezTo>
                    <a:pt x="4620" y="84"/>
                    <a:pt x="4537" y="1"/>
                    <a:pt x="4454"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58"/>
            <p:cNvSpPr/>
            <p:nvPr/>
          </p:nvSpPr>
          <p:spPr>
            <a:xfrm>
              <a:off x="6339728" y="2977294"/>
              <a:ext cx="21542" cy="10581"/>
            </a:xfrm>
            <a:custGeom>
              <a:rect b="b" l="l" r="r" t="t"/>
              <a:pathLst>
                <a:path extrusionOk="0" h="334" w="680">
                  <a:moveTo>
                    <a:pt x="156" y="0"/>
                  </a:moveTo>
                  <a:cubicBezTo>
                    <a:pt x="72" y="0"/>
                    <a:pt x="1" y="72"/>
                    <a:pt x="1" y="167"/>
                  </a:cubicBezTo>
                  <a:cubicBezTo>
                    <a:pt x="1" y="262"/>
                    <a:pt x="72" y="334"/>
                    <a:pt x="156" y="334"/>
                  </a:cubicBezTo>
                  <a:lnTo>
                    <a:pt x="513" y="334"/>
                  </a:lnTo>
                  <a:cubicBezTo>
                    <a:pt x="608" y="334"/>
                    <a:pt x="680" y="262"/>
                    <a:pt x="680" y="167"/>
                  </a:cubicBezTo>
                  <a:cubicBezTo>
                    <a:pt x="680" y="72"/>
                    <a:pt x="608" y="0"/>
                    <a:pt x="513" y="0"/>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58"/>
            <p:cNvSpPr/>
            <p:nvPr/>
          </p:nvSpPr>
          <p:spPr>
            <a:xfrm>
              <a:off x="6353319" y="3025194"/>
              <a:ext cx="61903" cy="32852"/>
            </a:xfrm>
            <a:custGeom>
              <a:rect b="b" l="l" r="r" t="t"/>
              <a:pathLst>
                <a:path extrusionOk="0" h="1037" w="1954">
                  <a:moveTo>
                    <a:pt x="1560" y="322"/>
                  </a:moveTo>
                  <a:cubicBezTo>
                    <a:pt x="1501" y="560"/>
                    <a:pt x="1251" y="715"/>
                    <a:pt x="965" y="715"/>
                  </a:cubicBezTo>
                  <a:cubicBezTo>
                    <a:pt x="679" y="715"/>
                    <a:pt x="441" y="548"/>
                    <a:pt x="358" y="322"/>
                  </a:cubicBezTo>
                  <a:close/>
                  <a:moveTo>
                    <a:pt x="167" y="0"/>
                  </a:moveTo>
                  <a:cubicBezTo>
                    <a:pt x="72" y="0"/>
                    <a:pt x="1" y="72"/>
                    <a:pt x="1" y="155"/>
                  </a:cubicBezTo>
                  <a:cubicBezTo>
                    <a:pt x="1" y="655"/>
                    <a:pt x="429" y="1036"/>
                    <a:pt x="965" y="1036"/>
                  </a:cubicBezTo>
                  <a:cubicBezTo>
                    <a:pt x="1501" y="1036"/>
                    <a:pt x="1929" y="631"/>
                    <a:pt x="1929" y="155"/>
                  </a:cubicBezTo>
                  <a:cubicBezTo>
                    <a:pt x="1953" y="72"/>
                    <a:pt x="1870" y="0"/>
                    <a:pt x="1775" y="0"/>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1" name="Google Shape;581;p58"/>
          <p:cNvGrpSpPr/>
          <p:nvPr/>
        </p:nvGrpSpPr>
        <p:grpSpPr>
          <a:xfrm>
            <a:off x="4250082" y="3575792"/>
            <a:ext cx="485540" cy="649416"/>
            <a:chOff x="4907159" y="3346936"/>
            <a:chExt cx="264845" cy="354214"/>
          </a:xfrm>
        </p:grpSpPr>
        <p:sp>
          <p:nvSpPr>
            <p:cNvPr id="582" name="Google Shape;582;p58"/>
            <p:cNvSpPr/>
            <p:nvPr/>
          </p:nvSpPr>
          <p:spPr>
            <a:xfrm>
              <a:off x="5015061" y="3556752"/>
              <a:ext cx="43402" cy="15777"/>
            </a:xfrm>
            <a:custGeom>
              <a:rect b="b" l="l" r="r" t="t"/>
              <a:pathLst>
                <a:path extrusionOk="0" h="498" w="1370">
                  <a:moveTo>
                    <a:pt x="173" y="0"/>
                  </a:moveTo>
                  <a:cubicBezTo>
                    <a:pt x="131" y="0"/>
                    <a:pt x="89" y="15"/>
                    <a:pt x="60" y="45"/>
                  </a:cubicBezTo>
                  <a:cubicBezTo>
                    <a:pt x="0" y="104"/>
                    <a:pt x="0" y="212"/>
                    <a:pt x="60" y="271"/>
                  </a:cubicBezTo>
                  <a:cubicBezTo>
                    <a:pt x="203" y="402"/>
                    <a:pt x="441" y="497"/>
                    <a:pt x="703" y="497"/>
                  </a:cubicBezTo>
                  <a:cubicBezTo>
                    <a:pt x="953" y="497"/>
                    <a:pt x="1191" y="402"/>
                    <a:pt x="1346" y="271"/>
                  </a:cubicBezTo>
                  <a:cubicBezTo>
                    <a:pt x="1369" y="212"/>
                    <a:pt x="1369" y="104"/>
                    <a:pt x="1310" y="45"/>
                  </a:cubicBezTo>
                  <a:cubicBezTo>
                    <a:pt x="1280" y="15"/>
                    <a:pt x="1241" y="0"/>
                    <a:pt x="1203" y="0"/>
                  </a:cubicBezTo>
                  <a:cubicBezTo>
                    <a:pt x="1164" y="0"/>
                    <a:pt x="1125" y="15"/>
                    <a:pt x="1096" y="45"/>
                  </a:cubicBezTo>
                  <a:cubicBezTo>
                    <a:pt x="1036" y="104"/>
                    <a:pt x="881" y="188"/>
                    <a:pt x="691" y="188"/>
                  </a:cubicBezTo>
                  <a:cubicBezTo>
                    <a:pt x="500" y="188"/>
                    <a:pt x="345" y="104"/>
                    <a:pt x="286" y="45"/>
                  </a:cubicBezTo>
                  <a:cubicBezTo>
                    <a:pt x="256" y="15"/>
                    <a:pt x="214" y="0"/>
                    <a:pt x="173" y="0"/>
                  </a:cubicBez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CFCC"/>
                </a:highlight>
              </a:endParaRPr>
            </a:p>
          </p:txBody>
        </p:sp>
        <p:sp>
          <p:nvSpPr>
            <p:cNvPr id="583" name="Google Shape;583;p58"/>
            <p:cNvSpPr/>
            <p:nvPr/>
          </p:nvSpPr>
          <p:spPr>
            <a:xfrm>
              <a:off x="4907159" y="3346936"/>
              <a:ext cx="264845" cy="354214"/>
            </a:xfrm>
            <a:custGeom>
              <a:rect b="b" l="l" r="r" t="t"/>
              <a:pathLst>
                <a:path extrusionOk="0" h="11181" w="8360">
                  <a:moveTo>
                    <a:pt x="4240" y="334"/>
                  </a:moveTo>
                  <a:cubicBezTo>
                    <a:pt x="4418" y="334"/>
                    <a:pt x="4597" y="405"/>
                    <a:pt x="4716" y="560"/>
                  </a:cubicBezTo>
                  <a:lnTo>
                    <a:pt x="5287" y="1227"/>
                  </a:lnTo>
                  <a:cubicBezTo>
                    <a:pt x="5311" y="1274"/>
                    <a:pt x="5335" y="1310"/>
                    <a:pt x="5335" y="1358"/>
                  </a:cubicBezTo>
                  <a:cubicBezTo>
                    <a:pt x="5335" y="1405"/>
                    <a:pt x="5299" y="1465"/>
                    <a:pt x="5252" y="1489"/>
                  </a:cubicBezTo>
                  <a:lnTo>
                    <a:pt x="5156" y="1584"/>
                  </a:lnTo>
                  <a:lnTo>
                    <a:pt x="5013" y="1310"/>
                  </a:lnTo>
                  <a:cubicBezTo>
                    <a:pt x="4979" y="1259"/>
                    <a:pt x="4926" y="1219"/>
                    <a:pt x="4864" y="1219"/>
                  </a:cubicBezTo>
                  <a:cubicBezTo>
                    <a:pt x="4840" y="1219"/>
                    <a:pt x="4814" y="1225"/>
                    <a:pt x="4787" y="1239"/>
                  </a:cubicBezTo>
                  <a:cubicBezTo>
                    <a:pt x="4716" y="1286"/>
                    <a:pt x="4668" y="1370"/>
                    <a:pt x="4716" y="1465"/>
                  </a:cubicBezTo>
                  <a:lnTo>
                    <a:pt x="5549" y="3156"/>
                  </a:lnTo>
                  <a:lnTo>
                    <a:pt x="2573" y="3156"/>
                  </a:lnTo>
                  <a:lnTo>
                    <a:pt x="3680" y="703"/>
                  </a:lnTo>
                  <a:cubicBezTo>
                    <a:pt x="3787" y="477"/>
                    <a:pt x="4001" y="334"/>
                    <a:pt x="4240" y="334"/>
                  </a:cubicBezTo>
                  <a:close/>
                  <a:moveTo>
                    <a:pt x="5799" y="3453"/>
                  </a:moveTo>
                  <a:cubicBezTo>
                    <a:pt x="5799" y="3453"/>
                    <a:pt x="5823" y="3453"/>
                    <a:pt x="5823" y="3477"/>
                  </a:cubicBezTo>
                  <a:lnTo>
                    <a:pt x="5823" y="3834"/>
                  </a:lnTo>
                  <a:lnTo>
                    <a:pt x="5466" y="3834"/>
                  </a:lnTo>
                  <a:cubicBezTo>
                    <a:pt x="5371" y="3834"/>
                    <a:pt x="5299" y="3906"/>
                    <a:pt x="5299" y="3989"/>
                  </a:cubicBezTo>
                  <a:cubicBezTo>
                    <a:pt x="5299" y="4084"/>
                    <a:pt x="5371" y="4156"/>
                    <a:pt x="5466" y="4156"/>
                  </a:cubicBezTo>
                  <a:lnTo>
                    <a:pt x="5942" y="4156"/>
                  </a:lnTo>
                  <a:lnTo>
                    <a:pt x="7585" y="5049"/>
                  </a:lnTo>
                  <a:lnTo>
                    <a:pt x="537" y="5049"/>
                  </a:lnTo>
                  <a:lnTo>
                    <a:pt x="2192" y="4156"/>
                  </a:lnTo>
                  <a:lnTo>
                    <a:pt x="4763" y="4156"/>
                  </a:lnTo>
                  <a:cubicBezTo>
                    <a:pt x="4847" y="4156"/>
                    <a:pt x="4930" y="4084"/>
                    <a:pt x="4930" y="3989"/>
                  </a:cubicBezTo>
                  <a:cubicBezTo>
                    <a:pt x="4930" y="3906"/>
                    <a:pt x="4847" y="3834"/>
                    <a:pt x="4763" y="3834"/>
                  </a:cubicBezTo>
                  <a:lnTo>
                    <a:pt x="2311" y="3834"/>
                  </a:lnTo>
                  <a:lnTo>
                    <a:pt x="2311" y="3477"/>
                  </a:lnTo>
                  <a:cubicBezTo>
                    <a:pt x="2311" y="3477"/>
                    <a:pt x="2311" y="3453"/>
                    <a:pt x="2323" y="3453"/>
                  </a:cubicBezTo>
                  <a:close/>
                  <a:moveTo>
                    <a:pt x="6621" y="5394"/>
                  </a:moveTo>
                  <a:cubicBezTo>
                    <a:pt x="6776" y="5394"/>
                    <a:pt x="6895" y="5513"/>
                    <a:pt x="6895" y="5656"/>
                  </a:cubicBezTo>
                  <a:cubicBezTo>
                    <a:pt x="6883" y="5811"/>
                    <a:pt x="6752" y="5930"/>
                    <a:pt x="6609" y="5930"/>
                  </a:cubicBezTo>
                  <a:lnTo>
                    <a:pt x="6502" y="5930"/>
                  </a:lnTo>
                  <a:lnTo>
                    <a:pt x="6502" y="5918"/>
                  </a:lnTo>
                  <a:cubicBezTo>
                    <a:pt x="6502" y="5823"/>
                    <a:pt x="6430" y="5751"/>
                    <a:pt x="6347" y="5751"/>
                  </a:cubicBezTo>
                  <a:cubicBezTo>
                    <a:pt x="6252" y="5751"/>
                    <a:pt x="6180" y="5823"/>
                    <a:pt x="6180" y="5918"/>
                  </a:cubicBezTo>
                  <a:cubicBezTo>
                    <a:pt x="6180" y="7073"/>
                    <a:pt x="5240" y="8013"/>
                    <a:pt x="4085" y="8013"/>
                  </a:cubicBezTo>
                  <a:cubicBezTo>
                    <a:pt x="2918" y="8013"/>
                    <a:pt x="1977" y="7073"/>
                    <a:pt x="1977" y="5918"/>
                  </a:cubicBezTo>
                  <a:cubicBezTo>
                    <a:pt x="1977" y="5823"/>
                    <a:pt x="1906" y="5751"/>
                    <a:pt x="1823" y="5751"/>
                  </a:cubicBezTo>
                  <a:cubicBezTo>
                    <a:pt x="1727" y="5751"/>
                    <a:pt x="1656" y="5823"/>
                    <a:pt x="1656" y="5918"/>
                  </a:cubicBezTo>
                  <a:lnTo>
                    <a:pt x="1656" y="5930"/>
                  </a:lnTo>
                  <a:lnTo>
                    <a:pt x="1549" y="5930"/>
                  </a:lnTo>
                  <a:cubicBezTo>
                    <a:pt x="1406" y="5930"/>
                    <a:pt x="1287" y="5811"/>
                    <a:pt x="1287" y="5656"/>
                  </a:cubicBezTo>
                  <a:cubicBezTo>
                    <a:pt x="1287" y="5513"/>
                    <a:pt x="1406" y="5394"/>
                    <a:pt x="1549" y="5394"/>
                  </a:cubicBezTo>
                  <a:lnTo>
                    <a:pt x="2870" y="5394"/>
                  </a:lnTo>
                  <a:lnTo>
                    <a:pt x="2870" y="5632"/>
                  </a:lnTo>
                  <a:cubicBezTo>
                    <a:pt x="2870" y="5715"/>
                    <a:pt x="2954" y="5799"/>
                    <a:pt x="3037" y="5799"/>
                  </a:cubicBezTo>
                  <a:cubicBezTo>
                    <a:pt x="3132" y="5799"/>
                    <a:pt x="3204" y="5715"/>
                    <a:pt x="3204" y="5632"/>
                  </a:cubicBezTo>
                  <a:lnTo>
                    <a:pt x="3204" y="5394"/>
                  </a:lnTo>
                  <a:lnTo>
                    <a:pt x="4978" y="5394"/>
                  </a:lnTo>
                  <a:lnTo>
                    <a:pt x="4978" y="5632"/>
                  </a:lnTo>
                  <a:cubicBezTo>
                    <a:pt x="4978" y="5715"/>
                    <a:pt x="5049" y="5799"/>
                    <a:pt x="5133" y="5799"/>
                  </a:cubicBezTo>
                  <a:cubicBezTo>
                    <a:pt x="5228" y="5799"/>
                    <a:pt x="5299" y="5715"/>
                    <a:pt x="5299" y="5632"/>
                  </a:cubicBezTo>
                  <a:lnTo>
                    <a:pt x="5299" y="5394"/>
                  </a:lnTo>
                  <a:close/>
                  <a:moveTo>
                    <a:pt x="6537" y="6251"/>
                  </a:moveTo>
                  <a:cubicBezTo>
                    <a:pt x="6561" y="6596"/>
                    <a:pt x="6657" y="7525"/>
                    <a:pt x="6537" y="8549"/>
                  </a:cubicBezTo>
                  <a:lnTo>
                    <a:pt x="6323" y="8549"/>
                  </a:lnTo>
                  <a:cubicBezTo>
                    <a:pt x="6299" y="8549"/>
                    <a:pt x="6252" y="8549"/>
                    <a:pt x="6228" y="8561"/>
                  </a:cubicBezTo>
                  <a:cubicBezTo>
                    <a:pt x="6061" y="8418"/>
                    <a:pt x="5704" y="8120"/>
                    <a:pt x="5514" y="7882"/>
                  </a:cubicBezTo>
                  <a:cubicBezTo>
                    <a:pt x="6026" y="7501"/>
                    <a:pt x="6383" y="6930"/>
                    <a:pt x="6478" y="6251"/>
                  </a:cubicBezTo>
                  <a:close/>
                  <a:moveTo>
                    <a:pt x="4954" y="8180"/>
                  </a:moveTo>
                  <a:lnTo>
                    <a:pt x="4954" y="8561"/>
                  </a:lnTo>
                  <a:cubicBezTo>
                    <a:pt x="4954" y="8632"/>
                    <a:pt x="4966" y="8692"/>
                    <a:pt x="4990" y="8775"/>
                  </a:cubicBezTo>
                  <a:lnTo>
                    <a:pt x="4442" y="9037"/>
                  </a:lnTo>
                  <a:cubicBezTo>
                    <a:pt x="4347" y="8954"/>
                    <a:pt x="4216" y="8894"/>
                    <a:pt x="4073" y="8894"/>
                  </a:cubicBezTo>
                  <a:cubicBezTo>
                    <a:pt x="3942" y="8894"/>
                    <a:pt x="3811" y="8954"/>
                    <a:pt x="3716" y="9037"/>
                  </a:cubicBezTo>
                  <a:lnTo>
                    <a:pt x="3168" y="8775"/>
                  </a:lnTo>
                  <a:cubicBezTo>
                    <a:pt x="3180" y="8716"/>
                    <a:pt x="3204" y="8632"/>
                    <a:pt x="3204" y="8561"/>
                  </a:cubicBezTo>
                  <a:lnTo>
                    <a:pt x="3204" y="8180"/>
                  </a:lnTo>
                  <a:cubicBezTo>
                    <a:pt x="3466" y="8275"/>
                    <a:pt x="3763" y="8335"/>
                    <a:pt x="4073" y="8335"/>
                  </a:cubicBezTo>
                  <a:cubicBezTo>
                    <a:pt x="4394" y="8335"/>
                    <a:pt x="4692" y="8275"/>
                    <a:pt x="4954" y="8180"/>
                  </a:cubicBezTo>
                  <a:close/>
                  <a:moveTo>
                    <a:pt x="5287" y="8097"/>
                  </a:moveTo>
                  <a:cubicBezTo>
                    <a:pt x="5478" y="8335"/>
                    <a:pt x="5775" y="8597"/>
                    <a:pt x="5942" y="8728"/>
                  </a:cubicBezTo>
                  <a:cubicBezTo>
                    <a:pt x="5883" y="8811"/>
                    <a:pt x="5835" y="8930"/>
                    <a:pt x="5835" y="9049"/>
                  </a:cubicBezTo>
                  <a:lnTo>
                    <a:pt x="5835" y="9132"/>
                  </a:lnTo>
                  <a:lnTo>
                    <a:pt x="5645" y="9049"/>
                  </a:lnTo>
                  <a:cubicBezTo>
                    <a:pt x="5430" y="8978"/>
                    <a:pt x="5287" y="8775"/>
                    <a:pt x="5287" y="8549"/>
                  </a:cubicBezTo>
                  <a:lnTo>
                    <a:pt x="5287" y="8097"/>
                  </a:lnTo>
                  <a:close/>
                  <a:moveTo>
                    <a:pt x="2870" y="8132"/>
                  </a:moveTo>
                  <a:lnTo>
                    <a:pt x="2870" y="8561"/>
                  </a:lnTo>
                  <a:cubicBezTo>
                    <a:pt x="2870" y="8787"/>
                    <a:pt x="2727" y="8990"/>
                    <a:pt x="2513" y="9073"/>
                  </a:cubicBezTo>
                  <a:lnTo>
                    <a:pt x="2323" y="9144"/>
                  </a:lnTo>
                  <a:lnTo>
                    <a:pt x="2323" y="9073"/>
                  </a:lnTo>
                  <a:cubicBezTo>
                    <a:pt x="2323" y="8954"/>
                    <a:pt x="2275" y="8847"/>
                    <a:pt x="2216" y="8751"/>
                  </a:cubicBezTo>
                  <a:cubicBezTo>
                    <a:pt x="2382" y="8620"/>
                    <a:pt x="2680" y="8370"/>
                    <a:pt x="2870" y="8132"/>
                  </a:cubicBezTo>
                  <a:close/>
                  <a:moveTo>
                    <a:pt x="1823" y="8871"/>
                  </a:moveTo>
                  <a:cubicBezTo>
                    <a:pt x="1918" y="8871"/>
                    <a:pt x="2001" y="8966"/>
                    <a:pt x="2001" y="9049"/>
                  </a:cubicBezTo>
                  <a:cubicBezTo>
                    <a:pt x="2001" y="9144"/>
                    <a:pt x="1918" y="9228"/>
                    <a:pt x="1823" y="9228"/>
                  </a:cubicBezTo>
                  <a:lnTo>
                    <a:pt x="1644" y="9228"/>
                  </a:lnTo>
                  <a:cubicBezTo>
                    <a:pt x="1537" y="9228"/>
                    <a:pt x="1465" y="9144"/>
                    <a:pt x="1465" y="9049"/>
                  </a:cubicBezTo>
                  <a:cubicBezTo>
                    <a:pt x="1465" y="8966"/>
                    <a:pt x="1549" y="8871"/>
                    <a:pt x="1644" y="8871"/>
                  </a:cubicBezTo>
                  <a:close/>
                  <a:moveTo>
                    <a:pt x="6526" y="8871"/>
                  </a:moveTo>
                  <a:cubicBezTo>
                    <a:pt x="6621" y="8871"/>
                    <a:pt x="6704" y="8966"/>
                    <a:pt x="6704" y="9049"/>
                  </a:cubicBezTo>
                  <a:cubicBezTo>
                    <a:pt x="6704" y="9144"/>
                    <a:pt x="6621" y="9228"/>
                    <a:pt x="6526" y="9228"/>
                  </a:cubicBezTo>
                  <a:lnTo>
                    <a:pt x="6347" y="9228"/>
                  </a:lnTo>
                  <a:cubicBezTo>
                    <a:pt x="6240" y="9228"/>
                    <a:pt x="6156" y="9144"/>
                    <a:pt x="6156" y="9049"/>
                  </a:cubicBezTo>
                  <a:cubicBezTo>
                    <a:pt x="6156" y="8966"/>
                    <a:pt x="6252" y="8871"/>
                    <a:pt x="6347" y="8871"/>
                  </a:cubicBezTo>
                  <a:close/>
                  <a:moveTo>
                    <a:pt x="4073" y="9228"/>
                  </a:moveTo>
                  <a:cubicBezTo>
                    <a:pt x="4180" y="9228"/>
                    <a:pt x="4263" y="9323"/>
                    <a:pt x="4263" y="9406"/>
                  </a:cubicBezTo>
                  <a:cubicBezTo>
                    <a:pt x="4263" y="9502"/>
                    <a:pt x="4180" y="9585"/>
                    <a:pt x="4073" y="9585"/>
                  </a:cubicBezTo>
                  <a:cubicBezTo>
                    <a:pt x="3978" y="9585"/>
                    <a:pt x="3894" y="9502"/>
                    <a:pt x="3894" y="9406"/>
                  </a:cubicBezTo>
                  <a:cubicBezTo>
                    <a:pt x="3894" y="9323"/>
                    <a:pt x="3990" y="9228"/>
                    <a:pt x="4073" y="9228"/>
                  </a:cubicBezTo>
                  <a:close/>
                  <a:moveTo>
                    <a:pt x="4299" y="0"/>
                  </a:moveTo>
                  <a:cubicBezTo>
                    <a:pt x="3930" y="0"/>
                    <a:pt x="3585" y="227"/>
                    <a:pt x="3442" y="572"/>
                  </a:cubicBezTo>
                  <a:lnTo>
                    <a:pt x="2299" y="3156"/>
                  </a:lnTo>
                  <a:cubicBezTo>
                    <a:pt x="2156" y="3203"/>
                    <a:pt x="2073" y="3322"/>
                    <a:pt x="2073" y="3465"/>
                  </a:cubicBezTo>
                  <a:lnTo>
                    <a:pt x="2073" y="3906"/>
                  </a:lnTo>
                  <a:lnTo>
                    <a:pt x="311" y="4834"/>
                  </a:lnTo>
                  <a:cubicBezTo>
                    <a:pt x="191" y="4894"/>
                    <a:pt x="132" y="5037"/>
                    <a:pt x="180" y="5168"/>
                  </a:cubicBezTo>
                  <a:cubicBezTo>
                    <a:pt x="215" y="5299"/>
                    <a:pt x="334" y="5370"/>
                    <a:pt x="465" y="5370"/>
                  </a:cubicBezTo>
                  <a:lnTo>
                    <a:pt x="1108" y="5370"/>
                  </a:lnTo>
                  <a:cubicBezTo>
                    <a:pt x="1061" y="5453"/>
                    <a:pt x="1049" y="5549"/>
                    <a:pt x="1049" y="5644"/>
                  </a:cubicBezTo>
                  <a:cubicBezTo>
                    <a:pt x="1049" y="5882"/>
                    <a:pt x="1180" y="6084"/>
                    <a:pt x="1382" y="6180"/>
                  </a:cubicBezTo>
                  <a:cubicBezTo>
                    <a:pt x="1382" y="6239"/>
                    <a:pt x="1370" y="6311"/>
                    <a:pt x="1358" y="6418"/>
                  </a:cubicBezTo>
                  <a:cubicBezTo>
                    <a:pt x="1346" y="6501"/>
                    <a:pt x="1418" y="6585"/>
                    <a:pt x="1501" y="6596"/>
                  </a:cubicBezTo>
                  <a:lnTo>
                    <a:pt x="1513" y="6596"/>
                  </a:lnTo>
                  <a:cubicBezTo>
                    <a:pt x="1608" y="6596"/>
                    <a:pt x="1668" y="6537"/>
                    <a:pt x="1680" y="6442"/>
                  </a:cubicBezTo>
                  <a:cubicBezTo>
                    <a:pt x="1680" y="6370"/>
                    <a:pt x="1692" y="6299"/>
                    <a:pt x="1692" y="6251"/>
                  </a:cubicBezTo>
                  <a:lnTo>
                    <a:pt x="1751" y="6251"/>
                  </a:lnTo>
                  <a:cubicBezTo>
                    <a:pt x="1846" y="6906"/>
                    <a:pt x="2204" y="7489"/>
                    <a:pt x="2727" y="7870"/>
                  </a:cubicBezTo>
                  <a:cubicBezTo>
                    <a:pt x="2549" y="8120"/>
                    <a:pt x="2168" y="8430"/>
                    <a:pt x="1989" y="8561"/>
                  </a:cubicBezTo>
                  <a:cubicBezTo>
                    <a:pt x="1965" y="8561"/>
                    <a:pt x="1918" y="8549"/>
                    <a:pt x="1894" y="8549"/>
                  </a:cubicBezTo>
                  <a:lnTo>
                    <a:pt x="1680" y="8549"/>
                  </a:lnTo>
                  <a:cubicBezTo>
                    <a:pt x="1632" y="8097"/>
                    <a:pt x="1608" y="7620"/>
                    <a:pt x="1620" y="7144"/>
                  </a:cubicBezTo>
                  <a:cubicBezTo>
                    <a:pt x="1620" y="7061"/>
                    <a:pt x="1549" y="6977"/>
                    <a:pt x="1454" y="6977"/>
                  </a:cubicBezTo>
                  <a:cubicBezTo>
                    <a:pt x="1370" y="6977"/>
                    <a:pt x="1299" y="7061"/>
                    <a:pt x="1299" y="7144"/>
                  </a:cubicBezTo>
                  <a:cubicBezTo>
                    <a:pt x="1275" y="7680"/>
                    <a:pt x="1311" y="8204"/>
                    <a:pt x="1370" y="8680"/>
                  </a:cubicBezTo>
                  <a:cubicBezTo>
                    <a:pt x="1263" y="8763"/>
                    <a:pt x="1203" y="8906"/>
                    <a:pt x="1203" y="9061"/>
                  </a:cubicBezTo>
                  <a:cubicBezTo>
                    <a:pt x="1203" y="9216"/>
                    <a:pt x="1275" y="9359"/>
                    <a:pt x="1382" y="9454"/>
                  </a:cubicBezTo>
                  <a:lnTo>
                    <a:pt x="1382" y="9513"/>
                  </a:lnTo>
                  <a:lnTo>
                    <a:pt x="799" y="9716"/>
                  </a:lnTo>
                  <a:cubicBezTo>
                    <a:pt x="322" y="9883"/>
                    <a:pt x="1" y="10347"/>
                    <a:pt x="1" y="10871"/>
                  </a:cubicBezTo>
                  <a:lnTo>
                    <a:pt x="1" y="11002"/>
                  </a:lnTo>
                  <a:cubicBezTo>
                    <a:pt x="1" y="11097"/>
                    <a:pt x="72" y="11168"/>
                    <a:pt x="168" y="11168"/>
                  </a:cubicBezTo>
                  <a:cubicBezTo>
                    <a:pt x="251" y="11168"/>
                    <a:pt x="322" y="11097"/>
                    <a:pt x="322" y="11002"/>
                  </a:cubicBezTo>
                  <a:lnTo>
                    <a:pt x="322" y="10871"/>
                  </a:lnTo>
                  <a:cubicBezTo>
                    <a:pt x="322" y="10502"/>
                    <a:pt x="561" y="10156"/>
                    <a:pt x="918" y="10037"/>
                  </a:cubicBezTo>
                  <a:lnTo>
                    <a:pt x="1394" y="9871"/>
                  </a:lnTo>
                  <a:lnTo>
                    <a:pt x="1394" y="11002"/>
                  </a:lnTo>
                  <a:cubicBezTo>
                    <a:pt x="1394" y="11097"/>
                    <a:pt x="1477" y="11168"/>
                    <a:pt x="1561" y="11168"/>
                  </a:cubicBezTo>
                  <a:cubicBezTo>
                    <a:pt x="1656" y="11168"/>
                    <a:pt x="1727" y="11097"/>
                    <a:pt x="1727" y="11002"/>
                  </a:cubicBezTo>
                  <a:lnTo>
                    <a:pt x="1727" y="9609"/>
                  </a:lnTo>
                  <a:lnTo>
                    <a:pt x="1977" y="9609"/>
                  </a:lnTo>
                  <a:cubicBezTo>
                    <a:pt x="2096" y="9823"/>
                    <a:pt x="2466" y="10502"/>
                    <a:pt x="2620" y="11049"/>
                  </a:cubicBezTo>
                  <a:cubicBezTo>
                    <a:pt x="2632" y="11121"/>
                    <a:pt x="2704" y="11168"/>
                    <a:pt x="2787" y="11168"/>
                  </a:cubicBezTo>
                  <a:lnTo>
                    <a:pt x="2823" y="11168"/>
                  </a:lnTo>
                  <a:cubicBezTo>
                    <a:pt x="2918" y="11145"/>
                    <a:pt x="2966" y="11061"/>
                    <a:pt x="2942" y="10978"/>
                  </a:cubicBezTo>
                  <a:cubicBezTo>
                    <a:pt x="2811" y="10454"/>
                    <a:pt x="2501" y="9859"/>
                    <a:pt x="2335" y="9549"/>
                  </a:cubicBezTo>
                  <a:lnTo>
                    <a:pt x="2727" y="9406"/>
                  </a:lnTo>
                  <a:cubicBezTo>
                    <a:pt x="2882" y="9347"/>
                    <a:pt x="3037" y="9252"/>
                    <a:pt x="3144" y="9097"/>
                  </a:cubicBezTo>
                  <a:lnTo>
                    <a:pt x="3680" y="9359"/>
                  </a:lnTo>
                  <a:lnTo>
                    <a:pt x="3680" y="9442"/>
                  </a:lnTo>
                  <a:cubicBezTo>
                    <a:pt x="3680" y="9656"/>
                    <a:pt x="3823" y="9859"/>
                    <a:pt x="4013" y="9930"/>
                  </a:cubicBezTo>
                  <a:lnTo>
                    <a:pt x="4013" y="11014"/>
                  </a:lnTo>
                  <a:cubicBezTo>
                    <a:pt x="4013" y="11109"/>
                    <a:pt x="4097" y="11180"/>
                    <a:pt x="4180" y="11180"/>
                  </a:cubicBezTo>
                  <a:cubicBezTo>
                    <a:pt x="4275" y="11180"/>
                    <a:pt x="4347" y="11109"/>
                    <a:pt x="4347" y="11014"/>
                  </a:cubicBezTo>
                  <a:lnTo>
                    <a:pt x="4347" y="9930"/>
                  </a:lnTo>
                  <a:cubicBezTo>
                    <a:pt x="4549" y="9859"/>
                    <a:pt x="4692" y="9680"/>
                    <a:pt x="4692" y="9442"/>
                  </a:cubicBezTo>
                  <a:lnTo>
                    <a:pt x="4692" y="9359"/>
                  </a:lnTo>
                  <a:lnTo>
                    <a:pt x="5228" y="9097"/>
                  </a:lnTo>
                  <a:cubicBezTo>
                    <a:pt x="5323" y="9228"/>
                    <a:pt x="5466" y="9347"/>
                    <a:pt x="5645" y="9406"/>
                  </a:cubicBezTo>
                  <a:lnTo>
                    <a:pt x="6026" y="9549"/>
                  </a:lnTo>
                  <a:cubicBezTo>
                    <a:pt x="5859" y="9847"/>
                    <a:pt x="5549" y="10454"/>
                    <a:pt x="5418" y="10978"/>
                  </a:cubicBezTo>
                  <a:cubicBezTo>
                    <a:pt x="5406" y="11061"/>
                    <a:pt x="5442" y="11157"/>
                    <a:pt x="5537" y="11168"/>
                  </a:cubicBezTo>
                  <a:lnTo>
                    <a:pt x="5585" y="11168"/>
                  </a:lnTo>
                  <a:cubicBezTo>
                    <a:pt x="5656" y="11168"/>
                    <a:pt x="5716" y="11121"/>
                    <a:pt x="5740" y="11049"/>
                  </a:cubicBezTo>
                  <a:cubicBezTo>
                    <a:pt x="5883" y="10502"/>
                    <a:pt x="6252" y="9811"/>
                    <a:pt x="6383" y="9609"/>
                  </a:cubicBezTo>
                  <a:lnTo>
                    <a:pt x="6633" y="9609"/>
                  </a:lnTo>
                  <a:lnTo>
                    <a:pt x="6633" y="11002"/>
                  </a:lnTo>
                  <a:cubicBezTo>
                    <a:pt x="6633" y="11097"/>
                    <a:pt x="6716" y="11168"/>
                    <a:pt x="6799" y="11168"/>
                  </a:cubicBezTo>
                  <a:cubicBezTo>
                    <a:pt x="6895" y="11168"/>
                    <a:pt x="6966" y="11097"/>
                    <a:pt x="6966" y="11002"/>
                  </a:cubicBezTo>
                  <a:lnTo>
                    <a:pt x="6966" y="9871"/>
                  </a:lnTo>
                  <a:lnTo>
                    <a:pt x="7442" y="10037"/>
                  </a:lnTo>
                  <a:cubicBezTo>
                    <a:pt x="7800" y="10156"/>
                    <a:pt x="8038" y="10502"/>
                    <a:pt x="8038" y="10871"/>
                  </a:cubicBezTo>
                  <a:lnTo>
                    <a:pt x="8038" y="11002"/>
                  </a:lnTo>
                  <a:cubicBezTo>
                    <a:pt x="8038" y="11097"/>
                    <a:pt x="8109" y="11168"/>
                    <a:pt x="8204" y="11168"/>
                  </a:cubicBezTo>
                  <a:cubicBezTo>
                    <a:pt x="8288" y="11168"/>
                    <a:pt x="8359" y="11097"/>
                    <a:pt x="8359" y="11002"/>
                  </a:cubicBezTo>
                  <a:lnTo>
                    <a:pt x="8359" y="10871"/>
                  </a:lnTo>
                  <a:cubicBezTo>
                    <a:pt x="8240" y="10323"/>
                    <a:pt x="7919" y="9871"/>
                    <a:pt x="7442" y="9692"/>
                  </a:cubicBezTo>
                  <a:lnTo>
                    <a:pt x="6859" y="9490"/>
                  </a:lnTo>
                  <a:lnTo>
                    <a:pt x="6859" y="9430"/>
                  </a:lnTo>
                  <a:cubicBezTo>
                    <a:pt x="6966" y="9335"/>
                    <a:pt x="7038" y="9192"/>
                    <a:pt x="7038" y="9037"/>
                  </a:cubicBezTo>
                  <a:cubicBezTo>
                    <a:pt x="7038" y="8894"/>
                    <a:pt x="6978" y="8751"/>
                    <a:pt x="6883" y="8656"/>
                  </a:cubicBezTo>
                  <a:cubicBezTo>
                    <a:pt x="7014" y="7525"/>
                    <a:pt x="6918" y="6513"/>
                    <a:pt x="6895" y="6168"/>
                  </a:cubicBezTo>
                  <a:cubicBezTo>
                    <a:pt x="7085" y="6061"/>
                    <a:pt x="7216" y="5870"/>
                    <a:pt x="7216" y="5632"/>
                  </a:cubicBezTo>
                  <a:cubicBezTo>
                    <a:pt x="7216" y="5525"/>
                    <a:pt x="7192" y="5442"/>
                    <a:pt x="7157" y="5358"/>
                  </a:cubicBezTo>
                  <a:lnTo>
                    <a:pt x="7800" y="5358"/>
                  </a:lnTo>
                  <a:cubicBezTo>
                    <a:pt x="7931" y="5358"/>
                    <a:pt x="8038" y="5275"/>
                    <a:pt x="8085" y="5156"/>
                  </a:cubicBezTo>
                  <a:cubicBezTo>
                    <a:pt x="8109" y="5025"/>
                    <a:pt x="8050" y="4894"/>
                    <a:pt x="7942" y="4822"/>
                  </a:cubicBezTo>
                  <a:lnTo>
                    <a:pt x="6192" y="3894"/>
                  </a:lnTo>
                  <a:lnTo>
                    <a:pt x="6192" y="3477"/>
                  </a:lnTo>
                  <a:cubicBezTo>
                    <a:pt x="6192" y="3322"/>
                    <a:pt x="6109" y="3203"/>
                    <a:pt x="5966" y="3156"/>
                  </a:cubicBezTo>
                  <a:lnTo>
                    <a:pt x="5335" y="1870"/>
                  </a:lnTo>
                  <a:lnTo>
                    <a:pt x="5490" y="1751"/>
                  </a:lnTo>
                  <a:cubicBezTo>
                    <a:pt x="5609" y="1655"/>
                    <a:pt x="5680" y="1536"/>
                    <a:pt x="5704" y="1393"/>
                  </a:cubicBezTo>
                  <a:cubicBezTo>
                    <a:pt x="5716" y="1251"/>
                    <a:pt x="5668" y="1108"/>
                    <a:pt x="5585" y="1000"/>
                  </a:cubicBezTo>
                  <a:lnTo>
                    <a:pt x="5013" y="334"/>
                  </a:lnTo>
                  <a:cubicBezTo>
                    <a:pt x="4835" y="119"/>
                    <a:pt x="4573" y="0"/>
                    <a:pt x="4299" y="0"/>
                  </a:cubicBez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CFCC"/>
                </a:highlight>
              </a:endParaRPr>
            </a:p>
          </p:txBody>
        </p:sp>
      </p:grpSp>
      <p:sp>
        <p:nvSpPr>
          <p:cNvPr id="584" name="Google Shape;584;p58"/>
          <p:cNvSpPr/>
          <p:nvPr/>
        </p:nvSpPr>
        <p:spPr>
          <a:xfrm>
            <a:off x="2556100" y="3084025"/>
            <a:ext cx="1085175" cy="104326"/>
          </a:xfrm>
          <a:custGeom>
            <a:rect b="b" l="l" r="r" t="t"/>
            <a:pathLst>
              <a:path extrusionOk="0" h="2382" w="87904">
                <a:moveTo>
                  <a:pt x="1197" y="0"/>
                </a:moveTo>
                <a:cubicBezTo>
                  <a:pt x="529" y="0"/>
                  <a:pt x="0" y="529"/>
                  <a:pt x="0" y="1184"/>
                </a:cubicBezTo>
                <a:cubicBezTo>
                  <a:pt x="0" y="1840"/>
                  <a:pt x="529" y="2382"/>
                  <a:pt x="1197" y="2382"/>
                </a:cubicBezTo>
                <a:lnTo>
                  <a:pt x="86719" y="2382"/>
                </a:lnTo>
                <a:cubicBezTo>
                  <a:pt x="87375" y="2382"/>
                  <a:pt x="87904" y="1840"/>
                  <a:pt x="87904" y="1184"/>
                </a:cubicBezTo>
                <a:cubicBezTo>
                  <a:pt x="87904" y="529"/>
                  <a:pt x="87375" y="0"/>
                  <a:pt x="8671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5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
        <p:nvSpPr>
          <p:cNvPr id="590" name="Google Shape;590;p5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Tooling</a:t>
            </a:r>
            <a:endParaRPr/>
          </a:p>
        </p:txBody>
      </p:sp>
      <p:sp>
        <p:nvSpPr>
          <p:cNvPr id="591" name="Google Shape;591;p5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What tools do you have in Salesforce Marketing Cloud?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60"/>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Tooling</a:t>
            </a:r>
            <a:endParaRPr/>
          </a:p>
        </p:txBody>
      </p:sp>
      <p:sp>
        <p:nvSpPr>
          <p:cNvPr id="597" name="Google Shape;597;p60"/>
          <p:cNvSpPr txBox="1"/>
          <p:nvPr>
            <p:ph idx="1" type="body"/>
          </p:nvPr>
        </p:nvSpPr>
        <p:spPr>
          <a:xfrm>
            <a:off x="311700" y="1152475"/>
            <a:ext cx="2000700" cy="376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300">
                <a:latin typeface="Overpass"/>
                <a:ea typeface="Overpass"/>
                <a:cs typeface="Overpass"/>
                <a:sym typeface="Overpass"/>
              </a:rPr>
              <a:t>SQL</a:t>
            </a:r>
            <a:endParaRPr sz="2300">
              <a:latin typeface="Overpass"/>
              <a:ea typeface="Overpass"/>
              <a:cs typeface="Overpass"/>
              <a:sym typeface="Overpass"/>
            </a:endParaRPr>
          </a:p>
          <a:p>
            <a:pPr indent="0" lvl="0" marL="0" rtl="0" algn="l">
              <a:spcBef>
                <a:spcPts val="1200"/>
              </a:spcBef>
              <a:spcAft>
                <a:spcPts val="0"/>
              </a:spcAft>
              <a:buNone/>
            </a:pPr>
            <a:r>
              <a:t/>
            </a:r>
            <a:endParaRPr sz="2300">
              <a:latin typeface="Overpass"/>
              <a:ea typeface="Overpass"/>
              <a:cs typeface="Overpass"/>
              <a:sym typeface="Overpass"/>
            </a:endParaRPr>
          </a:p>
          <a:p>
            <a:pPr indent="0" lvl="0" marL="0" rtl="0" algn="l">
              <a:spcBef>
                <a:spcPts val="1200"/>
              </a:spcBef>
              <a:spcAft>
                <a:spcPts val="1200"/>
              </a:spcAft>
              <a:buNone/>
            </a:pPr>
            <a:r>
              <a:rPr lang="en" sz="1700"/>
              <a:t>Code based data manipulation and selections</a:t>
            </a:r>
            <a:endParaRPr sz="1700"/>
          </a:p>
        </p:txBody>
      </p:sp>
      <p:sp>
        <p:nvSpPr>
          <p:cNvPr id="598" name="Google Shape;598;p60"/>
          <p:cNvSpPr txBox="1"/>
          <p:nvPr>
            <p:ph idx="2" type="body"/>
          </p:nvPr>
        </p:nvSpPr>
        <p:spPr>
          <a:xfrm>
            <a:off x="4655100" y="1152475"/>
            <a:ext cx="2000700" cy="376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300">
                <a:latin typeface="Overpass"/>
                <a:ea typeface="Overpass"/>
                <a:cs typeface="Overpass"/>
                <a:sym typeface="Overpass"/>
              </a:rPr>
              <a:t>Journeys</a:t>
            </a:r>
            <a:endParaRPr sz="2300">
              <a:latin typeface="Overpass"/>
              <a:ea typeface="Overpass"/>
              <a:cs typeface="Overpass"/>
              <a:sym typeface="Overpass"/>
            </a:endParaRPr>
          </a:p>
          <a:p>
            <a:pPr indent="0" lvl="0" marL="0" rtl="0" algn="l">
              <a:spcBef>
                <a:spcPts val="1200"/>
              </a:spcBef>
              <a:spcAft>
                <a:spcPts val="0"/>
              </a:spcAft>
              <a:buNone/>
            </a:pPr>
            <a:r>
              <a:t/>
            </a:r>
            <a:endParaRPr sz="2300">
              <a:latin typeface="Overpass"/>
              <a:ea typeface="Overpass"/>
              <a:cs typeface="Overpass"/>
              <a:sym typeface="Overpass"/>
            </a:endParaRPr>
          </a:p>
          <a:p>
            <a:pPr indent="0" lvl="0" marL="0" rtl="0" algn="l">
              <a:spcBef>
                <a:spcPts val="1200"/>
              </a:spcBef>
              <a:spcAft>
                <a:spcPts val="1200"/>
              </a:spcAft>
              <a:buNone/>
            </a:pPr>
            <a:r>
              <a:rPr lang="en" sz="1700"/>
              <a:t>Dynamic, decision based customer experiences</a:t>
            </a:r>
            <a:endParaRPr sz="1700"/>
          </a:p>
        </p:txBody>
      </p:sp>
      <p:sp>
        <p:nvSpPr>
          <p:cNvPr id="599" name="Google Shape;599;p60"/>
          <p:cNvSpPr txBox="1"/>
          <p:nvPr>
            <p:ph idx="1" type="body"/>
          </p:nvPr>
        </p:nvSpPr>
        <p:spPr>
          <a:xfrm>
            <a:off x="2483400" y="1152475"/>
            <a:ext cx="2000700" cy="376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300">
                <a:latin typeface="Overpass"/>
                <a:ea typeface="Overpass"/>
                <a:cs typeface="Overpass"/>
                <a:sym typeface="Overpass"/>
              </a:rPr>
              <a:t>Filters</a:t>
            </a:r>
            <a:endParaRPr sz="2300">
              <a:latin typeface="Overpass"/>
              <a:ea typeface="Overpass"/>
              <a:cs typeface="Overpass"/>
              <a:sym typeface="Overpass"/>
            </a:endParaRPr>
          </a:p>
          <a:p>
            <a:pPr indent="0" lvl="0" marL="0" rtl="0" algn="l">
              <a:spcBef>
                <a:spcPts val="1200"/>
              </a:spcBef>
              <a:spcAft>
                <a:spcPts val="0"/>
              </a:spcAft>
              <a:buNone/>
            </a:pPr>
            <a:r>
              <a:t/>
            </a:r>
            <a:endParaRPr sz="2300">
              <a:latin typeface="Overpass"/>
              <a:ea typeface="Overpass"/>
              <a:cs typeface="Overpass"/>
              <a:sym typeface="Overpass"/>
            </a:endParaRPr>
          </a:p>
          <a:p>
            <a:pPr indent="0" lvl="0" marL="0" rtl="0" algn="l">
              <a:spcBef>
                <a:spcPts val="1200"/>
              </a:spcBef>
              <a:spcAft>
                <a:spcPts val="1200"/>
              </a:spcAft>
              <a:buNone/>
            </a:pPr>
            <a:r>
              <a:rPr lang="en" sz="1700"/>
              <a:t>No hassle, no code required - structured data selections</a:t>
            </a:r>
            <a:endParaRPr sz="1700"/>
          </a:p>
        </p:txBody>
      </p:sp>
      <p:sp>
        <p:nvSpPr>
          <p:cNvPr id="600" name="Google Shape;600;p60"/>
          <p:cNvSpPr txBox="1"/>
          <p:nvPr>
            <p:ph idx="1" type="body"/>
          </p:nvPr>
        </p:nvSpPr>
        <p:spPr>
          <a:xfrm>
            <a:off x="6826800" y="1152475"/>
            <a:ext cx="2000700" cy="376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300">
                <a:latin typeface="Overpass"/>
                <a:ea typeface="Overpass"/>
                <a:cs typeface="Overpass"/>
                <a:sym typeface="Overpass"/>
              </a:rPr>
              <a:t>AMPscript</a:t>
            </a:r>
            <a:endParaRPr sz="2300">
              <a:latin typeface="Overpass"/>
              <a:ea typeface="Overpass"/>
              <a:cs typeface="Overpass"/>
              <a:sym typeface="Overpass"/>
            </a:endParaRPr>
          </a:p>
          <a:p>
            <a:pPr indent="0" lvl="0" marL="0" rtl="0" algn="l">
              <a:spcBef>
                <a:spcPts val="1200"/>
              </a:spcBef>
              <a:spcAft>
                <a:spcPts val="0"/>
              </a:spcAft>
              <a:buNone/>
            </a:pPr>
            <a:r>
              <a:t/>
            </a:r>
            <a:endParaRPr sz="2300">
              <a:latin typeface="Overpass"/>
              <a:ea typeface="Overpass"/>
              <a:cs typeface="Overpass"/>
              <a:sym typeface="Overpass"/>
            </a:endParaRPr>
          </a:p>
          <a:p>
            <a:pPr indent="0" lvl="0" marL="0" rtl="0" algn="l">
              <a:spcBef>
                <a:spcPts val="1200"/>
              </a:spcBef>
              <a:spcAft>
                <a:spcPts val="1200"/>
              </a:spcAft>
              <a:buNone/>
            </a:pPr>
            <a:r>
              <a:rPr lang="en" sz="1700"/>
              <a:t>Code based data formatting, selection and much more for use in campaigns</a:t>
            </a:r>
            <a:endParaRPr sz="17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61"/>
          <p:cNvSpPr txBox="1"/>
          <p:nvPr>
            <p:ph type="title"/>
          </p:nvPr>
        </p:nvSpPr>
        <p:spPr>
          <a:xfrm>
            <a:off x="298475" y="2138375"/>
            <a:ext cx="7864500" cy="1818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Working an example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62"/>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An example team</a:t>
            </a:r>
            <a:endParaRPr/>
          </a:p>
        </p:txBody>
      </p:sp>
      <p:sp>
        <p:nvSpPr>
          <p:cNvPr id="611" name="Google Shape;611;p6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grpSp>
        <p:nvGrpSpPr>
          <p:cNvPr id="612" name="Google Shape;612;p62"/>
          <p:cNvGrpSpPr/>
          <p:nvPr/>
        </p:nvGrpSpPr>
        <p:grpSpPr>
          <a:xfrm>
            <a:off x="4148849" y="1566488"/>
            <a:ext cx="845475" cy="1125790"/>
            <a:chOff x="6248458" y="2869772"/>
            <a:chExt cx="270864" cy="360645"/>
          </a:xfrm>
        </p:grpSpPr>
        <p:sp>
          <p:nvSpPr>
            <p:cNvPr id="613" name="Google Shape;613;p62"/>
            <p:cNvSpPr/>
            <p:nvPr/>
          </p:nvSpPr>
          <p:spPr>
            <a:xfrm>
              <a:off x="6345399" y="2995003"/>
              <a:ext cx="10201" cy="15872"/>
            </a:xfrm>
            <a:custGeom>
              <a:rect b="b" l="l" r="r" t="t"/>
              <a:pathLst>
                <a:path extrusionOk="0" h="501" w="322">
                  <a:moveTo>
                    <a:pt x="155" y="1"/>
                  </a:moveTo>
                  <a:cubicBezTo>
                    <a:pt x="72" y="1"/>
                    <a:pt x="0" y="72"/>
                    <a:pt x="0" y="156"/>
                  </a:cubicBezTo>
                  <a:lnTo>
                    <a:pt x="0" y="334"/>
                  </a:lnTo>
                  <a:cubicBezTo>
                    <a:pt x="0" y="429"/>
                    <a:pt x="72" y="501"/>
                    <a:pt x="155" y="501"/>
                  </a:cubicBezTo>
                  <a:cubicBezTo>
                    <a:pt x="251" y="501"/>
                    <a:pt x="322" y="429"/>
                    <a:pt x="322" y="334"/>
                  </a:cubicBezTo>
                  <a:lnTo>
                    <a:pt x="322" y="156"/>
                  </a:lnTo>
                  <a:cubicBezTo>
                    <a:pt x="322" y="72"/>
                    <a:pt x="251" y="1"/>
                    <a:pt x="155"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62"/>
            <p:cNvSpPr/>
            <p:nvPr/>
          </p:nvSpPr>
          <p:spPr>
            <a:xfrm>
              <a:off x="6412529" y="2995003"/>
              <a:ext cx="10993" cy="15872"/>
            </a:xfrm>
            <a:custGeom>
              <a:rect b="b" l="l" r="r" t="t"/>
              <a:pathLst>
                <a:path extrusionOk="0" h="501" w="347">
                  <a:moveTo>
                    <a:pt x="167" y="1"/>
                  </a:moveTo>
                  <a:cubicBezTo>
                    <a:pt x="84" y="1"/>
                    <a:pt x="1" y="72"/>
                    <a:pt x="1" y="156"/>
                  </a:cubicBezTo>
                  <a:lnTo>
                    <a:pt x="1" y="334"/>
                  </a:lnTo>
                  <a:cubicBezTo>
                    <a:pt x="1" y="429"/>
                    <a:pt x="84" y="501"/>
                    <a:pt x="167" y="501"/>
                  </a:cubicBezTo>
                  <a:cubicBezTo>
                    <a:pt x="251" y="501"/>
                    <a:pt x="334" y="429"/>
                    <a:pt x="334" y="334"/>
                  </a:cubicBezTo>
                  <a:lnTo>
                    <a:pt x="334" y="156"/>
                  </a:lnTo>
                  <a:cubicBezTo>
                    <a:pt x="346" y="72"/>
                    <a:pt x="275" y="1"/>
                    <a:pt x="167"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62"/>
            <p:cNvSpPr/>
            <p:nvPr/>
          </p:nvSpPr>
          <p:spPr>
            <a:xfrm>
              <a:off x="6248458" y="2869772"/>
              <a:ext cx="270864" cy="360645"/>
            </a:xfrm>
            <a:custGeom>
              <a:rect b="b" l="l" r="r" t="t"/>
              <a:pathLst>
                <a:path extrusionOk="0" h="11384" w="8550">
                  <a:moveTo>
                    <a:pt x="4275" y="513"/>
                  </a:moveTo>
                  <a:cubicBezTo>
                    <a:pt x="5585" y="513"/>
                    <a:pt x="6668" y="1537"/>
                    <a:pt x="6775" y="2823"/>
                  </a:cubicBezTo>
                  <a:cubicBezTo>
                    <a:pt x="6073" y="2608"/>
                    <a:pt x="5204" y="2489"/>
                    <a:pt x="4275" y="2489"/>
                  </a:cubicBezTo>
                  <a:cubicBezTo>
                    <a:pt x="3358" y="2489"/>
                    <a:pt x="2477" y="2608"/>
                    <a:pt x="1775" y="2823"/>
                  </a:cubicBezTo>
                  <a:cubicBezTo>
                    <a:pt x="1882" y="1537"/>
                    <a:pt x="2965" y="513"/>
                    <a:pt x="4275" y="513"/>
                  </a:cubicBezTo>
                  <a:close/>
                  <a:moveTo>
                    <a:pt x="2156" y="3073"/>
                  </a:moveTo>
                  <a:lnTo>
                    <a:pt x="2156" y="3382"/>
                  </a:lnTo>
                  <a:cubicBezTo>
                    <a:pt x="2156" y="3490"/>
                    <a:pt x="2120" y="3573"/>
                    <a:pt x="2060" y="3632"/>
                  </a:cubicBezTo>
                  <a:cubicBezTo>
                    <a:pt x="1977" y="3716"/>
                    <a:pt x="1894" y="3740"/>
                    <a:pt x="1798" y="3740"/>
                  </a:cubicBezTo>
                  <a:lnTo>
                    <a:pt x="1787" y="3740"/>
                  </a:lnTo>
                  <a:lnTo>
                    <a:pt x="1787" y="3168"/>
                  </a:lnTo>
                  <a:lnTo>
                    <a:pt x="1775" y="3168"/>
                  </a:lnTo>
                  <a:cubicBezTo>
                    <a:pt x="1894" y="3132"/>
                    <a:pt x="2025" y="3097"/>
                    <a:pt x="2156" y="3073"/>
                  </a:cubicBezTo>
                  <a:close/>
                  <a:moveTo>
                    <a:pt x="4263" y="2835"/>
                  </a:moveTo>
                  <a:cubicBezTo>
                    <a:pt x="5204" y="2835"/>
                    <a:pt x="6073" y="2954"/>
                    <a:pt x="6763" y="3180"/>
                  </a:cubicBezTo>
                  <a:lnTo>
                    <a:pt x="6763" y="4430"/>
                  </a:lnTo>
                  <a:cubicBezTo>
                    <a:pt x="6692" y="4371"/>
                    <a:pt x="6597" y="4287"/>
                    <a:pt x="6489" y="4204"/>
                  </a:cubicBezTo>
                  <a:cubicBezTo>
                    <a:pt x="6459" y="4178"/>
                    <a:pt x="6421" y="4166"/>
                    <a:pt x="6384" y="4166"/>
                  </a:cubicBezTo>
                  <a:cubicBezTo>
                    <a:pt x="6334" y="4166"/>
                    <a:pt x="6285" y="4187"/>
                    <a:pt x="6251" y="4228"/>
                  </a:cubicBezTo>
                  <a:cubicBezTo>
                    <a:pt x="6192" y="4311"/>
                    <a:pt x="6216" y="4406"/>
                    <a:pt x="6287" y="4466"/>
                  </a:cubicBezTo>
                  <a:cubicBezTo>
                    <a:pt x="6335" y="4502"/>
                    <a:pt x="6370" y="4525"/>
                    <a:pt x="6406" y="4561"/>
                  </a:cubicBezTo>
                  <a:lnTo>
                    <a:pt x="6406" y="4621"/>
                  </a:lnTo>
                  <a:cubicBezTo>
                    <a:pt x="6406" y="5811"/>
                    <a:pt x="5442" y="6764"/>
                    <a:pt x="4251" y="6764"/>
                  </a:cubicBezTo>
                  <a:cubicBezTo>
                    <a:pt x="3060" y="6764"/>
                    <a:pt x="2084" y="5799"/>
                    <a:pt x="2084" y="4609"/>
                  </a:cubicBezTo>
                  <a:cubicBezTo>
                    <a:pt x="2084" y="4513"/>
                    <a:pt x="2013" y="4442"/>
                    <a:pt x="1929" y="4442"/>
                  </a:cubicBezTo>
                  <a:cubicBezTo>
                    <a:pt x="1834" y="4442"/>
                    <a:pt x="1763" y="4513"/>
                    <a:pt x="1763" y="4609"/>
                  </a:cubicBezTo>
                  <a:lnTo>
                    <a:pt x="1763" y="4621"/>
                  </a:lnTo>
                  <a:lnTo>
                    <a:pt x="1656" y="4621"/>
                  </a:lnTo>
                  <a:cubicBezTo>
                    <a:pt x="1584" y="4621"/>
                    <a:pt x="1513" y="4585"/>
                    <a:pt x="1453" y="4525"/>
                  </a:cubicBezTo>
                  <a:cubicBezTo>
                    <a:pt x="1429" y="4490"/>
                    <a:pt x="1417" y="4406"/>
                    <a:pt x="1417" y="4335"/>
                  </a:cubicBezTo>
                  <a:cubicBezTo>
                    <a:pt x="1429" y="4204"/>
                    <a:pt x="1572" y="4085"/>
                    <a:pt x="1715" y="4085"/>
                  </a:cubicBezTo>
                  <a:lnTo>
                    <a:pt x="1775" y="4085"/>
                  </a:lnTo>
                  <a:cubicBezTo>
                    <a:pt x="1965" y="4085"/>
                    <a:pt x="2132" y="4013"/>
                    <a:pt x="2263" y="3871"/>
                  </a:cubicBezTo>
                  <a:cubicBezTo>
                    <a:pt x="2406" y="3740"/>
                    <a:pt x="2477" y="3561"/>
                    <a:pt x="2477" y="3382"/>
                  </a:cubicBezTo>
                  <a:lnTo>
                    <a:pt x="2477" y="3001"/>
                  </a:lnTo>
                  <a:cubicBezTo>
                    <a:pt x="2787" y="2942"/>
                    <a:pt x="3120" y="2894"/>
                    <a:pt x="3453" y="2858"/>
                  </a:cubicBezTo>
                  <a:cubicBezTo>
                    <a:pt x="4251" y="3156"/>
                    <a:pt x="5001" y="3549"/>
                    <a:pt x="5739" y="4049"/>
                  </a:cubicBezTo>
                  <a:cubicBezTo>
                    <a:pt x="5763" y="4073"/>
                    <a:pt x="5799" y="4085"/>
                    <a:pt x="5823" y="4085"/>
                  </a:cubicBezTo>
                  <a:cubicBezTo>
                    <a:pt x="5882" y="4085"/>
                    <a:pt x="5930" y="4049"/>
                    <a:pt x="5954" y="4013"/>
                  </a:cubicBezTo>
                  <a:cubicBezTo>
                    <a:pt x="6013" y="3930"/>
                    <a:pt x="5989" y="3835"/>
                    <a:pt x="5918" y="3775"/>
                  </a:cubicBezTo>
                  <a:cubicBezTo>
                    <a:pt x="5382" y="3394"/>
                    <a:pt x="4823" y="3085"/>
                    <a:pt x="4251" y="2835"/>
                  </a:cubicBezTo>
                  <a:close/>
                  <a:moveTo>
                    <a:pt x="1822" y="4990"/>
                  </a:moveTo>
                  <a:cubicBezTo>
                    <a:pt x="1929" y="5764"/>
                    <a:pt x="2406" y="6418"/>
                    <a:pt x="3037" y="6811"/>
                  </a:cubicBezTo>
                  <a:lnTo>
                    <a:pt x="3037" y="7538"/>
                  </a:lnTo>
                  <a:cubicBezTo>
                    <a:pt x="3037" y="7776"/>
                    <a:pt x="2894" y="7966"/>
                    <a:pt x="2679" y="8062"/>
                  </a:cubicBezTo>
                  <a:lnTo>
                    <a:pt x="1656" y="8383"/>
                  </a:lnTo>
                  <a:lnTo>
                    <a:pt x="1310" y="8157"/>
                  </a:lnTo>
                  <a:lnTo>
                    <a:pt x="1906" y="7419"/>
                  </a:lnTo>
                  <a:cubicBezTo>
                    <a:pt x="1941" y="7371"/>
                    <a:pt x="1953" y="7323"/>
                    <a:pt x="1941" y="7288"/>
                  </a:cubicBezTo>
                  <a:cubicBezTo>
                    <a:pt x="1929" y="7240"/>
                    <a:pt x="1894" y="7192"/>
                    <a:pt x="1846" y="7169"/>
                  </a:cubicBezTo>
                  <a:lnTo>
                    <a:pt x="1286" y="6883"/>
                  </a:lnTo>
                  <a:cubicBezTo>
                    <a:pt x="1656" y="6073"/>
                    <a:pt x="1727" y="5323"/>
                    <a:pt x="1763" y="4990"/>
                  </a:cubicBezTo>
                  <a:close/>
                  <a:moveTo>
                    <a:pt x="6775" y="4847"/>
                  </a:moveTo>
                  <a:lnTo>
                    <a:pt x="6811" y="4871"/>
                  </a:lnTo>
                  <a:cubicBezTo>
                    <a:pt x="6823" y="5121"/>
                    <a:pt x="6882" y="5978"/>
                    <a:pt x="7287" y="6871"/>
                  </a:cubicBezTo>
                  <a:lnTo>
                    <a:pt x="6716" y="7145"/>
                  </a:lnTo>
                  <a:cubicBezTo>
                    <a:pt x="6668" y="7180"/>
                    <a:pt x="6644" y="7204"/>
                    <a:pt x="6632" y="7264"/>
                  </a:cubicBezTo>
                  <a:cubicBezTo>
                    <a:pt x="6609" y="7311"/>
                    <a:pt x="6632" y="7371"/>
                    <a:pt x="6656" y="7407"/>
                  </a:cubicBezTo>
                  <a:lnTo>
                    <a:pt x="7251" y="8145"/>
                  </a:lnTo>
                  <a:lnTo>
                    <a:pt x="6906" y="8383"/>
                  </a:lnTo>
                  <a:lnTo>
                    <a:pt x="5894" y="8026"/>
                  </a:lnTo>
                  <a:cubicBezTo>
                    <a:pt x="5680" y="7954"/>
                    <a:pt x="5537" y="7740"/>
                    <a:pt x="5537" y="7502"/>
                  </a:cubicBezTo>
                  <a:lnTo>
                    <a:pt x="5537" y="6776"/>
                  </a:lnTo>
                  <a:cubicBezTo>
                    <a:pt x="6228" y="6371"/>
                    <a:pt x="6704" y="5680"/>
                    <a:pt x="6775" y="4847"/>
                  </a:cubicBezTo>
                  <a:close/>
                  <a:moveTo>
                    <a:pt x="5192" y="6966"/>
                  </a:moveTo>
                  <a:lnTo>
                    <a:pt x="5192" y="7538"/>
                  </a:lnTo>
                  <a:cubicBezTo>
                    <a:pt x="5192" y="7859"/>
                    <a:pt x="5370" y="8157"/>
                    <a:pt x="5656" y="8312"/>
                  </a:cubicBezTo>
                  <a:cubicBezTo>
                    <a:pt x="5597" y="8478"/>
                    <a:pt x="5525" y="8621"/>
                    <a:pt x="5418" y="8752"/>
                  </a:cubicBezTo>
                  <a:cubicBezTo>
                    <a:pt x="5358" y="8835"/>
                    <a:pt x="5370" y="8931"/>
                    <a:pt x="5454" y="8990"/>
                  </a:cubicBezTo>
                  <a:cubicBezTo>
                    <a:pt x="5477" y="9026"/>
                    <a:pt x="5525" y="9026"/>
                    <a:pt x="5549" y="9026"/>
                  </a:cubicBezTo>
                  <a:cubicBezTo>
                    <a:pt x="5597" y="9026"/>
                    <a:pt x="5656" y="9014"/>
                    <a:pt x="5692" y="8966"/>
                  </a:cubicBezTo>
                  <a:cubicBezTo>
                    <a:pt x="5823" y="8800"/>
                    <a:pt x="5918" y="8621"/>
                    <a:pt x="5989" y="8431"/>
                  </a:cubicBezTo>
                  <a:lnTo>
                    <a:pt x="6347" y="8550"/>
                  </a:lnTo>
                  <a:cubicBezTo>
                    <a:pt x="6013" y="9395"/>
                    <a:pt x="5204" y="9990"/>
                    <a:pt x="4275" y="9990"/>
                  </a:cubicBezTo>
                  <a:cubicBezTo>
                    <a:pt x="3358" y="9990"/>
                    <a:pt x="2537" y="9395"/>
                    <a:pt x="2239" y="8538"/>
                  </a:cubicBezTo>
                  <a:lnTo>
                    <a:pt x="2596" y="8419"/>
                  </a:lnTo>
                  <a:cubicBezTo>
                    <a:pt x="2834" y="9133"/>
                    <a:pt x="3501" y="9621"/>
                    <a:pt x="4275" y="9621"/>
                  </a:cubicBezTo>
                  <a:cubicBezTo>
                    <a:pt x="4525" y="9621"/>
                    <a:pt x="4787" y="9562"/>
                    <a:pt x="5025" y="9455"/>
                  </a:cubicBezTo>
                  <a:cubicBezTo>
                    <a:pt x="5108" y="9407"/>
                    <a:pt x="5144" y="9324"/>
                    <a:pt x="5108" y="9228"/>
                  </a:cubicBezTo>
                  <a:cubicBezTo>
                    <a:pt x="5075" y="9170"/>
                    <a:pt x="5025" y="9136"/>
                    <a:pt x="4965" y="9136"/>
                  </a:cubicBezTo>
                  <a:cubicBezTo>
                    <a:pt x="4939" y="9136"/>
                    <a:pt x="4911" y="9142"/>
                    <a:pt x="4882" y="9157"/>
                  </a:cubicBezTo>
                  <a:cubicBezTo>
                    <a:pt x="4692" y="9252"/>
                    <a:pt x="4501" y="9288"/>
                    <a:pt x="4287" y="9288"/>
                  </a:cubicBezTo>
                  <a:cubicBezTo>
                    <a:pt x="3668" y="9288"/>
                    <a:pt x="3120" y="8895"/>
                    <a:pt x="2918" y="8312"/>
                  </a:cubicBezTo>
                  <a:cubicBezTo>
                    <a:pt x="3203" y="8157"/>
                    <a:pt x="3382" y="7859"/>
                    <a:pt x="3382" y="7538"/>
                  </a:cubicBezTo>
                  <a:lnTo>
                    <a:pt x="3382" y="6966"/>
                  </a:lnTo>
                  <a:cubicBezTo>
                    <a:pt x="3668" y="7073"/>
                    <a:pt x="3965" y="7133"/>
                    <a:pt x="4287" y="7133"/>
                  </a:cubicBezTo>
                  <a:cubicBezTo>
                    <a:pt x="4596" y="7133"/>
                    <a:pt x="4918" y="7073"/>
                    <a:pt x="5192" y="6966"/>
                  </a:cubicBezTo>
                  <a:close/>
                  <a:moveTo>
                    <a:pt x="4096" y="1"/>
                  </a:moveTo>
                  <a:cubicBezTo>
                    <a:pt x="4013" y="1"/>
                    <a:pt x="3930" y="84"/>
                    <a:pt x="3930" y="168"/>
                  </a:cubicBezTo>
                  <a:lnTo>
                    <a:pt x="3930" y="203"/>
                  </a:lnTo>
                  <a:cubicBezTo>
                    <a:pt x="2549" y="358"/>
                    <a:pt x="1477" y="1525"/>
                    <a:pt x="1429" y="2942"/>
                  </a:cubicBezTo>
                  <a:cubicBezTo>
                    <a:pt x="1346" y="2966"/>
                    <a:pt x="1251" y="3013"/>
                    <a:pt x="1167" y="3037"/>
                  </a:cubicBezTo>
                  <a:cubicBezTo>
                    <a:pt x="1072" y="3085"/>
                    <a:pt x="1048" y="3180"/>
                    <a:pt x="1072" y="3263"/>
                  </a:cubicBezTo>
                  <a:cubicBezTo>
                    <a:pt x="1109" y="3336"/>
                    <a:pt x="1173" y="3367"/>
                    <a:pt x="1238" y="3367"/>
                  </a:cubicBezTo>
                  <a:cubicBezTo>
                    <a:pt x="1258" y="3367"/>
                    <a:pt x="1279" y="3364"/>
                    <a:pt x="1298" y="3359"/>
                  </a:cubicBezTo>
                  <a:cubicBezTo>
                    <a:pt x="1346" y="3335"/>
                    <a:pt x="1370" y="3323"/>
                    <a:pt x="1417" y="3299"/>
                  </a:cubicBezTo>
                  <a:lnTo>
                    <a:pt x="1417" y="3799"/>
                  </a:lnTo>
                  <a:cubicBezTo>
                    <a:pt x="1227" y="3894"/>
                    <a:pt x="1096" y="4073"/>
                    <a:pt x="1060" y="4287"/>
                  </a:cubicBezTo>
                  <a:cubicBezTo>
                    <a:pt x="1048" y="4466"/>
                    <a:pt x="1108" y="4633"/>
                    <a:pt x="1215" y="4763"/>
                  </a:cubicBezTo>
                  <a:cubicBezTo>
                    <a:pt x="1275" y="4823"/>
                    <a:pt x="1334" y="4871"/>
                    <a:pt x="1406" y="4918"/>
                  </a:cubicBezTo>
                  <a:cubicBezTo>
                    <a:pt x="1394" y="5216"/>
                    <a:pt x="1298" y="6049"/>
                    <a:pt x="894" y="6871"/>
                  </a:cubicBezTo>
                  <a:cubicBezTo>
                    <a:pt x="858" y="6954"/>
                    <a:pt x="882" y="7049"/>
                    <a:pt x="965" y="7085"/>
                  </a:cubicBezTo>
                  <a:lnTo>
                    <a:pt x="1501" y="7359"/>
                  </a:lnTo>
                  <a:lnTo>
                    <a:pt x="929" y="8085"/>
                  </a:lnTo>
                  <a:cubicBezTo>
                    <a:pt x="894" y="8121"/>
                    <a:pt x="882" y="8181"/>
                    <a:pt x="894" y="8216"/>
                  </a:cubicBezTo>
                  <a:cubicBezTo>
                    <a:pt x="894" y="8264"/>
                    <a:pt x="929" y="8312"/>
                    <a:pt x="965" y="8335"/>
                  </a:cubicBezTo>
                  <a:lnTo>
                    <a:pt x="1251" y="8538"/>
                  </a:lnTo>
                  <a:lnTo>
                    <a:pt x="822" y="8681"/>
                  </a:lnTo>
                  <a:cubicBezTo>
                    <a:pt x="334" y="8859"/>
                    <a:pt x="1" y="9324"/>
                    <a:pt x="1" y="9836"/>
                  </a:cubicBezTo>
                  <a:lnTo>
                    <a:pt x="1" y="11229"/>
                  </a:lnTo>
                  <a:cubicBezTo>
                    <a:pt x="1" y="11312"/>
                    <a:pt x="72" y="11383"/>
                    <a:pt x="167" y="11383"/>
                  </a:cubicBezTo>
                  <a:cubicBezTo>
                    <a:pt x="251" y="11383"/>
                    <a:pt x="334" y="11312"/>
                    <a:pt x="334" y="11229"/>
                  </a:cubicBezTo>
                  <a:lnTo>
                    <a:pt x="334" y="9836"/>
                  </a:lnTo>
                  <a:cubicBezTo>
                    <a:pt x="334" y="9455"/>
                    <a:pt x="572" y="9109"/>
                    <a:pt x="929" y="8990"/>
                  </a:cubicBezTo>
                  <a:lnTo>
                    <a:pt x="1906" y="8645"/>
                  </a:lnTo>
                  <a:cubicBezTo>
                    <a:pt x="2251" y="9645"/>
                    <a:pt x="3191" y="10336"/>
                    <a:pt x="4263" y="10336"/>
                  </a:cubicBezTo>
                  <a:cubicBezTo>
                    <a:pt x="5335" y="10336"/>
                    <a:pt x="6263" y="9645"/>
                    <a:pt x="6609" y="8645"/>
                  </a:cubicBezTo>
                  <a:lnTo>
                    <a:pt x="7597" y="8990"/>
                  </a:lnTo>
                  <a:cubicBezTo>
                    <a:pt x="7954" y="9121"/>
                    <a:pt x="8192" y="9466"/>
                    <a:pt x="8192" y="9836"/>
                  </a:cubicBezTo>
                  <a:lnTo>
                    <a:pt x="8192" y="11229"/>
                  </a:lnTo>
                  <a:cubicBezTo>
                    <a:pt x="8192" y="11312"/>
                    <a:pt x="8264" y="11383"/>
                    <a:pt x="8347" y="11383"/>
                  </a:cubicBezTo>
                  <a:cubicBezTo>
                    <a:pt x="8442" y="11383"/>
                    <a:pt x="8514" y="11312"/>
                    <a:pt x="8514" y="11229"/>
                  </a:cubicBezTo>
                  <a:lnTo>
                    <a:pt x="8514" y="9836"/>
                  </a:lnTo>
                  <a:cubicBezTo>
                    <a:pt x="8549" y="9324"/>
                    <a:pt x="8216" y="8847"/>
                    <a:pt x="7728" y="8681"/>
                  </a:cubicBezTo>
                  <a:lnTo>
                    <a:pt x="7299" y="8538"/>
                  </a:lnTo>
                  <a:lnTo>
                    <a:pt x="7585" y="8335"/>
                  </a:lnTo>
                  <a:cubicBezTo>
                    <a:pt x="7621" y="8312"/>
                    <a:pt x="7644" y="8264"/>
                    <a:pt x="7656" y="8216"/>
                  </a:cubicBezTo>
                  <a:cubicBezTo>
                    <a:pt x="7668" y="8181"/>
                    <a:pt x="7656" y="8133"/>
                    <a:pt x="7621" y="8085"/>
                  </a:cubicBezTo>
                  <a:lnTo>
                    <a:pt x="7037" y="7359"/>
                  </a:lnTo>
                  <a:lnTo>
                    <a:pt x="7573" y="7085"/>
                  </a:lnTo>
                  <a:cubicBezTo>
                    <a:pt x="7668" y="7049"/>
                    <a:pt x="7692" y="6942"/>
                    <a:pt x="7656" y="6871"/>
                  </a:cubicBezTo>
                  <a:cubicBezTo>
                    <a:pt x="7144" y="5859"/>
                    <a:pt x="7132" y="4811"/>
                    <a:pt x="7132" y="4799"/>
                  </a:cubicBezTo>
                  <a:lnTo>
                    <a:pt x="7132" y="3299"/>
                  </a:lnTo>
                  <a:cubicBezTo>
                    <a:pt x="7180" y="3311"/>
                    <a:pt x="7204" y="3323"/>
                    <a:pt x="7251" y="3359"/>
                  </a:cubicBezTo>
                  <a:cubicBezTo>
                    <a:pt x="7275" y="3370"/>
                    <a:pt x="7299" y="3370"/>
                    <a:pt x="7323" y="3370"/>
                  </a:cubicBezTo>
                  <a:cubicBezTo>
                    <a:pt x="7382" y="3370"/>
                    <a:pt x="7442" y="3335"/>
                    <a:pt x="7478" y="3263"/>
                  </a:cubicBezTo>
                  <a:cubicBezTo>
                    <a:pt x="7513" y="3180"/>
                    <a:pt x="7478" y="3085"/>
                    <a:pt x="7382" y="3037"/>
                  </a:cubicBezTo>
                  <a:cubicBezTo>
                    <a:pt x="7299" y="3001"/>
                    <a:pt x="7216" y="2966"/>
                    <a:pt x="7121" y="2942"/>
                  </a:cubicBezTo>
                  <a:cubicBezTo>
                    <a:pt x="7073" y="1525"/>
                    <a:pt x="6001" y="358"/>
                    <a:pt x="4620" y="203"/>
                  </a:cubicBezTo>
                  <a:lnTo>
                    <a:pt x="4620" y="168"/>
                  </a:lnTo>
                  <a:cubicBezTo>
                    <a:pt x="4620" y="84"/>
                    <a:pt x="4537" y="1"/>
                    <a:pt x="4454"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62"/>
            <p:cNvSpPr/>
            <p:nvPr/>
          </p:nvSpPr>
          <p:spPr>
            <a:xfrm>
              <a:off x="6339728" y="2977294"/>
              <a:ext cx="21542" cy="10581"/>
            </a:xfrm>
            <a:custGeom>
              <a:rect b="b" l="l" r="r" t="t"/>
              <a:pathLst>
                <a:path extrusionOk="0" h="334" w="680">
                  <a:moveTo>
                    <a:pt x="156" y="0"/>
                  </a:moveTo>
                  <a:cubicBezTo>
                    <a:pt x="72" y="0"/>
                    <a:pt x="1" y="72"/>
                    <a:pt x="1" y="167"/>
                  </a:cubicBezTo>
                  <a:cubicBezTo>
                    <a:pt x="1" y="262"/>
                    <a:pt x="72" y="334"/>
                    <a:pt x="156" y="334"/>
                  </a:cubicBezTo>
                  <a:lnTo>
                    <a:pt x="513" y="334"/>
                  </a:lnTo>
                  <a:cubicBezTo>
                    <a:pt x="608" y="334"/>
                    <a:pt x="680" y="262"/>
                    <a:pt x="680" y="167"/>
                  </a:cubicBezTo>
                  <a:cubicBezTo>
                    <a:pt x="680" y="72"/>
                    <a:pt x="608" y="0"/>
                    <a:pt x="513" y="0"/>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62"/>
            <p:cNvSpPr/>
            <p:nvPr/>
          </p:nvSpPr>
          <p:spPr>
            <a:xfrm>
              <a:off x="6353319" y="3025194"/>
              <a:ext cx="61903" cy="32852"/>
            </a:xfrm>
            <a:custGeom>
              <a:rect b="b" l="l" r="r" t="t"/>
              <a:pathLst>
                <a:path extrusionOk="0" h="1037" w="1954">
                  <a:moveTo>
                    <a:pt x="1560" y="322"/>
                  </a:moveTo>
                  <a:cubicBezTo>
                    <a:pt x="1501" y="560"/>
                    <a:pt x="1251" y="715"/>
                    <a:pt x="965" y="715"/>
                  </a:cubicBezTo>
                  <a:cubicBezTo>
                    <a:pt x="679" y="715"/>
                    <a:pt x="441" y="548"/>
                    <a:pt x="358" y="322"/>
                  </a:cubicBezTo>
                  <a:close/>
                  <a:moveTo>
                    <a:pt x="167" y="0"/>
                  </a:moveTo>
                  <a:cubicBezTo>
                    <a:pt x="72" y="0"/>
                    <a:pt x="1" y="72"/>
                    <a:pt x="1" y="155"/>
                  </a:cubicBezTo>
                  <a:cubicBezTo>
                    <a:pt x="1" y="655"/>
                    <a:pt x="429" y="1036"/>
                    <a:pt x="965" y="1036"/>
                  </a:cubicBezTo>
                  <a:cubicBezTo>
                    <a:pt x="1501" y="1036"/>
                    <a:pt x="1929" y="631"/>
                    <a:pt x="1929" y="155"/>
                  </a:cubicBezTo>
                  <a:cubicBezTo>
                    <a:pt x="1953" y="72"/>
                    <a:pt x="1870" y="0"/>
                    <a:pt x="1775" y="0"/>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8" name="Google Shape;618;p62"/>
          <p:cNvGrpSpPr/>
          <p:nvPr/>
        </p:nvGrpSpPr>
        <p:grpSpPr>
          <a:xfrm>
            <a:off x="6167387" y="1566583"/>
            <a:ext cx="845504" cy="1083615"/>
            <a:chOff x="5801485" y="1969046"/>
            <a:chExt cx="279164" cy="357794"/>
          </a:xfrm>
        </p:grpSpPr>
        <p:sp>
          <p:nvSpPr>
            <p:cNvPr id="619" name="Google Shape;619;p62"/>
            <p:cNvSpPr/>
            <p:nvPr/>
          </p:nvSpPr>
          <p:spPr>
            <a:xfrm>
              <a:off x="5901436" y="2092408"/>
              <a:ext cx="10613" cy="16252"/>
            </a:xfrm>
            <a:custGeom>
              <a:rect b="b" l="l" r="r" t="t"/>
              <a:pathLst>
                <a:path extrusionOk="0" h="513" w="335">
                  <a:moveTo>
                    <a:pt x="168" y="0"/>
                  </a:moveTo>
                  <a:cubicBezTo>
                    <a:pt x="84" y="0"/>
                    <a:pt x="1" y="72"/>
                    <a:pt x="1" y="167"/>
                  </a:cubicBezTo>
                  <a:lnTo>
                    <a:pt x="1" y="346"/>
                  </a:lnTo>
                  <a:cubicBezTo>
                    <a:pt x="1" y="429"/>
                    <a:pt x="84" y="512"/>
                    <a:pt x="168" y="512"/>
                  </a:cubicBezTo>
                  <a:cubicBezTo>
                    <a:pt x="263" y="512"/>
                    <a:pt x="334" y="429"/>
                    <a:pt x="334" y="346"/>
                  </a:cubicBezTo>
                  <a:lnTo>
                    <a:pt x="334" y="167"/>
                  </a:lnTo>
                  <a:cubicBezTo>
                    <a:pt x="334" y="72"/>
                    <a:pt x="263" y="0"/>
                    <a:pt x="168"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62"/>
            <p:cNvSpPr/>
            <p:nvPr/>
          </p:nvSpPr>
          <p:spPr>
            <a:xfrm>
              <a:off x="5968597" y="2092408"/>
              <a:ext cx="10581" cy="16252"/>
            </a:xfrm>
            <a:custGeom>
              <a:rect b="b" l="l" r="r" t="t"/>
              <a:pathLst>
                <a:path extrusionOk="0" h="513" w="334">
                  <a:moveTo>
                    <a:pt x="167" y="0"/>
                  </a:moveTo>
                  <a:cubicBezTo>
                    <a:pt x="72" y="0"/>
                    <a:pt x="0" y="72"/>
                    <a:pt x="0" y="167"/>
                  </a:cubicBezTo>
                  <a:lnTo>
                    <a:pt x="0" y="346"/>
                  </a:lnTo>
                  <a:cubicBezTo>
                    <a:pt x="0" y="429"/>
                    <a:pt x="72" y="512"/>
                    <a:pt x="167" y="512"/>
                  </a:cubicBezTo>
                  <a:cubicBezTo>
                    <a:pt x="250" y="512"/>
                    <a:pt x="322" y="429"/>
                    <a:pt x="322" y="346"/>
                  </a:cubicBezTo>
                  <a:lnTo>
                    <a:pt x="322" y="167"/>
                  </a:lnTo>
                  <a:cubicBezTo>
                    <a:pt x="334" y="72"/>
                    <a:pt x="262" y="0"/>
                    <a:pt x="167"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62"/>
            <p:cNvSpPr/>
            <p:nvPr/>
          </p:nvSpPr>
          <p:spPr>
            <a:xfrm>
              <a:off x="5801485" y="1969046"/>
              <a:ext cx="279164" cy="357636"/>
            </a:xfrm>
            <a:custGeom>
              <a:rect b="b" l="l" r="r" t="t"/>
              <a:pathLst>
                <a:path extrusionOk="0" h="11289" w="8812">
                  <a:moveTo>
                    <a:pt x="1739" y="1025"/>
                  </a:moveTo>
                  <a:cubicBezTo>
                    <a:pt x="1834" y="1037"/>
                    <a:pt x="1929" y="1132"/>
                    <a:pt x="1929" y="1227"/>
                  </a:cubicBezTo>
                  <a:lnTo>
                    <a:pt x="1929" y="1275"/>
                  </a:lnTo>
                  <a:cubicBezTo>
                    <a:pt x="1858" y="1323"/>
                    <a:pt x="1822" y="1370"/>
                    <a:pt x="1775" y="1406"/>
                  </a:cubicBezTo>
                  <a:lnTo>
                    <a:pt x="1739" y="1406"/>
                  </a:lnTo>
                  <a:cubicBezTo>
                    <a:pt x="1644" y="1406"/>
                    <a:pt x="1548" y="1323"/>
                    <a:pt x="1548" y="1215"/>
                  </a:cubicBezTo>
                  <a:cubicBezTo>
                    <a:pt x="1548" y="1108"/>
                    <a:pt x="1644" y="1025"/>
                    <a:pt x="1739" y="1025"/>
                  </a:cubicBezTo>
                  <a:close/>
                  <a:moveTo>
                    <a:pt x="7064" y="1048"/>
                  </a:moveTo>
                  <a:cubicBezTo>
                    <a:pt x="7143" y="1048"/>
                    <a:pt x="7228" y="1137"/>
                    <a:pt x="7228" y="1227"/>
                  </a:cubicBezTo>
                  <a:cubicBezTo>
                    <a:pt x="7228" y="1334"/>
                    <a:pt x="7133" y="1430"/>
                    <a:pt x="7025" y="1430"/>
                  </a:cubicBezTo>
                  <a:lnTo>
                    <a:pt x="7002" y="1430"/>
                  </a:lnTo>
                  <a:cubicBezTo>
                    <a:pt x="6954" y="1382"/>
                    <a:pt x="6894" y="1334"/>
                    <a:pt x="6847" y="1287"/>
                  </a:cubicBezTo>
                  <a:lnTo>
                    <a:pt x="6847" y="1251"/>
                  </a:lnTo>
                  <a:cubicBezTo>
                    <a:pt x="6847" y="1144"/>
                    <a:pt x="6942" y="1049"/>
                    <a:pt x="7049" y="1049"/>
                  </a:cubicBezTo>
                  <a:cubicBezTo>
                    <a:pt x="7054" y="1048"/>
                    <a:pt x="7059" y="1048"/>
                    <a:pt x="7064" y="1048"/>
                  </a:cubicBezTo>
                  <a:close/>
                  <a:moveTo>
                    <a:pt x="7025" y="334"/>
                  </a:moveTo>
                  <a:cubicBezTo>
                    <a:pt x="7514" y="334"/>
                    <a:pt x="7918" y="739"/>
                    <a:pt x="7918" y="1227"/>
                  </a:cubicBezTo>
                  <a:cubicBezTo>
                    <a:pt x="7918" y="1549"/>
                    <a:pt x="7764" y="1846"/>
                    <a:pt x="7490" y="1989"/>
                  </a:cubicBezTo>
                  <a:cubicBezTo>
                    <a:pt x="7418" y="1882"/>
                    <a:pt x="7335" y="1787"/>
                    <a:pt x="7252" y="1692"/>
                  </a:cubicBezTo>
                  <a:cubicBezTo>
                    <a:pt x="7418" y="1608"/>
                    <a:pt x="7537" y="1430"/>
                    <a:pt x="7537" y="1227"/>
                  </a:cubicBezTo>
                  <a:cubicBezTo>
                    <a:pt x="7537" y="953"/>
                    <a:pt x="7299" y="715"/>
                    <a:pt x="7013" y="715"/>
                  </a:cubicBezTo>
                  <a:cubicBezTo>
                    <a:pt x="6787" y="715"/>
                    <a:pt x="6609" y="846"/>
                    <a:pt x="6537" y="1037"/>
                  </a:cubicBezTo>
                  <a:cubicBezTo>
                    <a:pt x="6430" y="965"/>
                    <a:pt x="6323" y="906"/>
                    <a:pt x="6204" y="834"/>
                  </a:cubicBezTo>
                  <a:cubicBezTo>
                    <a:pt x="6371" y="537"/>
                    <a:pt x="6692" y="334"/>
                    <a:pt x="7025" y="334"/>
                  </a:cubicBezTo>
                  <a:close/>
                  <a:moveTo>
                    <a:pt x="1727" y="334"/>
                  </a:moveTo>
                  <a:cubicBezTo>
                    <a:pt x="2072" y="334"/>
                    <a:pt x="2382" y="537"/>
                    <a:pt x="2537" y="846"/>
                  </a:cubicBezTo>
                  <a:cubicBezTo>
                    <a:pt x="2430" y="906"/>
                    <a:pt x="2310" y="977"/>
                    <a:pt x="2203" y="1049"/>
                  </a:cubicBezTo>
                  <a:cubicBezTo>
                    <a:pt x="2132" y="858"/>
                    <a:pt x="1941" y="727"/>
                    <a:pt x="1727" y="727"/>
                  </a:cubicBezTo>
                  <a:cubicBezTo>
                    <a:pt x="1441" y="727"/>
                    <a:pt x="1215" y="965"/>
                    <a:pt x="1215" y="1239"/>
                  </a:cubicBezTo>
                  <a:cubicBezTo>
                    <a:pt x="1215" y="1453"/>
                    <a:pt x="1334" y="1620"/>
                    <a:pt x="1489" y="1704"/>
                  </a:cubicBezTo>
                  <a:cubicBezTo>
                    <a:pt x="1406" y="1799"/>
                    <a:pt x="1334" y="1906"/>
                    <a:pt x="1251" y="2001"/>
                  </a:cubicBezTo>
                  <a:cubicBezTo>
                    <a:pt x="1001" y="1823"/>
                    <a:pt x="834" y="1549"/>
                    <a:pt x="834" y="1227"/>
                  </a:cubicBezTo>
                  <a:cubicBezTo>
                    <a:pt x="834" y="739"/>
                    <a:pt x="1239" y="334"/>
                    <a:pt x="1727" y="334"/>
                  </a:cubicBezTo>
                  <a:close/>
                  <a:moveTo>
                    <a:pt x="4382" y="691"/>
                  </a:moveTo>
                  <a:cubicBezTo>
                    <a:pt x="6287" y="691"/>
                    <a:pt x="7835" y="2239"/>
                    <a:pt x="7835" y="4144"/>
                  </a:cubicBezTo>
                  <a:cubicBezTo>
                    <a:pt x="7847" y="6049"/>
                    <a:pt x="6287" y="7597"/>
                    <a:pt x="4382" y="7597"/>
                  </a:cubicBezTo>
                  <a:cubicBezTo>
                    <a:pt x="2477" y="7597"/>
                    <a:pt x="929" y="6049"/>
                    <a:pt x="929" y="4144"/>
                  </a:cubicBezTo>
                  <a:cubicBezTo>
                    <a:pt x="929" y="2239"/>
                    <a:pt x="2477" y="691"/>
                    <a:pt x="4382" y="691"/>
                  </a:cubicBezTo>
                  <a:close/>
                  <a:moveTo>
                    <a:pt x="1739" y="1"/>
                  </a:moveTo>
                  <a:cubicBezTo>
                    <a:pt x="1072" y="1"/>
                    <a:pt x="525" y="549"/>
                    <a:pt x="525" y="1215"/>
                  </a:cubicBezTo>
                  <a:cubicBezTo>
                    <a:pt x="525" y="1644"/>
                    <a:pt x="751" y="2037"/>
                    <a:pt x="1108" y="2263"/>
                  </a:cubicBezTo>
                  <a:cubicBezTo>
                    <a:pt x="786" y="2811"/>
                    <a:pt x="608" y="3454"/>
                    <a:pt x="608" y="4132"/>
                  </a:cubicBezTo>
                  <a:cubicBezTo>
                    <a:pt x="608" y="5621"/>
                    <a:pt x="1477" y="6918"/>
                    <a:pt x="2739" y="7538"/>
                  </a:cubicBezTo>
                  <a:lnTo>
                    <a:pt x="882" y="8097"/>
                  </a:lnTo>
                  <a:cubicBezTo>
                    <a:pt x="358" y="8240"/>
                    <a:pt x="1" y="8728"/>
                    <a:pt x="1" y="9264"/>
                  </a:cubicBezTo>
                  <a:lnTo>
                    <a:pt x="1" y="11133"/>
                  </a:lnTo>
                  <a:cubicBezTo>
                    <a:pt x="1" y="11217"/>
                    <a:pt x="72" y="11288"/>
                    <a:pt x="167" y="11288"/>
                  </a:cubicBezTo>
                  <a:cubicBezTo>
                    <a:pt x="251" y="11288"/>
                    <a:pt x="334" y="11217"/>
                    <a:pt x="334" y="11133"/>
                  </a:cubicBezTo>
                  <a:lnTo>
                    <a:pt x="334" y="9264"/>
                  </a:lnTo>
                  <a:cubicBezTo>
                    <a:pt x="334" y="8871"/>
                    <a:pt x="596" y="8526"/>
                    <a:pt x="965" y="8407"/>
                  </a:cubicBezTo>
                  <a:lnTo>
                    <a:pt x="2834" y="7859"/>
                  </a:lnTo>
                  <a:cubicBezTo>
                    <a:pt x="2930" y="7823"/>
                    <a:pt x="3025" y="7764"/>
                    <a:pt x="3108" y="7692"/>
                  </a:cubicBezTo>
                  <a:cubicBezTo>
                    <a:pt x="3513" y="7835"/>
                    <a:pt x="3965" y="7919"/>
                    <a:pt x="4406" y="7919"/>
                  </a:cubicBezTo>
                  <a:cubicBezTo>
                    <a:pt x="4858" y="7919"/>
                    <a:pt x="5299" y="7835"/>
                    <a:pt x="5704" y="7692"/>
                  </a:cubicBezTo>
                  <a:cubicBezTo>
                    <a:pt x="5775" y="7764"/>
                    <a:pt x="5882" y="7811"/>
                    <a:pt x="5990" y="7859"/>
                  </a:cubicBezTo>
                  <a:lnTo>
                    <a:pt x="7847" y="8407"/>
                  </a:lnTo>
                  <a:cubicBezTo>
                    <a:pt x="8216" y="8514"/>
                    <a:pt x="8490" y="8871"/>
                    <a:pt x="8490" y="9264"/>
                  </a:cubicBezTo>
                  <a:lnTo>
                    <a:pt x="8490" y="11133"/>
                  </a:lnTo>
                  <a:cubicBezTo>
                    <a:pt x="8490" y="11217"/>
                    <a:pt x="8561" y="11288"/>
                    <a:pt x="8645" y="11288"/>
                  </a:cubicBezTo>
                  <a:cubicBezTo>
                    <a:pt x="8740" y="11288"/>
                    <a:pt x="8811" y="11217"/>
                    <a:pt x="8811" y="11133"/>
                  </a:cubicBezTo>
                  <a:lnTo>
                    <a:pt x="8811" y="9264"/>
                  </a:lnTo>
                  <a:cubicBezTo>
                    <a:pt x="8787" y="8728"/>
                    <a:pt x="8430" y="8252"/>
                    <a:pt x="7906" y="8097"/>
                  </a:cubicBezTo>
                  <a:lnTo>
                    <a:pt x="6049" y="7538"/>
                  </a:lnTo>
                  <a:cubicBezTo>
                    <a:pt x="7299" y="6918"/>
                    <a:pt x="8180" y="5633"/>
                    <a:pt x="8180" y="4132"/>
                  </a:cubicBezTo>
                  <a:cubicBezTo>
                    <a:pt x="8180" y="3454"/>
                    <a:pt x="7990" y="2811"/>
                    <a:pt x="7680" y="2263"/>
                  </a:cubicBezTo>
                  <a:cubicBezTo>
                    <a:pt x="8037" y="2037"/>
                    <a:pt x="8264" y="1644"/>
                    <a:pt x="8264" y="1215"/>
                  </a:cubicBezTo>
                  <a:cubicBezTo>
                    <a:pt x="8264" y="549"/>
                    <a:pt x="7716" y="1"/>
                    <a:pt x="7049" y="1"/>
                  </a:cubicBezTo>
                  <a:cubicBezTo>
                    <a:pt x="6573" y="1"/>
                    <a:pt x="6156" y="263"/>
                    <a:pt x="5942" y="680"/>
                  </a:cubicBezTo>
                  <a:cubicBezTo>
                    <a:pt x="5466" y="477"/>
                    <a:pt x="4942" y="358"/>
                    <a:pt x="4394" y="358"/>
                  </a:cubicBezTo>
                  <a:cubicBezTo>
                    <a:pt x="3846" y="358"/>
                    <a:pt x="3323" y="477"/>
                    <a:pt x="2846" y="680"/>
                  </a:cubicBezTo>
                  <a:cubicBezTo>
                    <a:pt x="2632" y="263"/>
                    <a:pt x="2215" y="1"/>
                    <a:pt x="1739"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62"/>
            <p:cNvSpPr/>
            <p:nvPr/>
          </p:nvSpPr>
          <p:spPr>
            <a:xfrm>
              <a:off x="5895797" y="2075427"/>
              <a:ext cx="21891" cy="10581"/>
            </a:xfrm>
            <a:custGeom>
              <a:rect b="b" l="l" r="r" t="t"/>
              <a:pathLst>
                <a:path extrusionOk="0" h="334" w="691">
                  <a:moveTo>
                    <a:pt x="167" y="0"/>
                  </a:moveTo>
                  <a:cubicBezTo>
                    <a:pt x="84" y="0"/>
                    <a:pt x="0" y="72"/>
                    <a:pt x="0" y="167"/>
                  </a:cubicBezTo>
                  <a:cubicBezTo>
                    <a:pt x="0" y="251"/>
                    <a:pt x="84" y="334"/>
                    <a:pt x="167" y="334"/>
                  </a:cubicBezTo>
                  <a:lnTo>
                    <a:pt x="524" y="334"/>
                  </a:lnTo>
                  <a:cubicBezTo>
                    <a:pt x="619" y="334"/>
                    <a:pt x="691" y="251"/>
                    <a:pt x="691" y="167"/>
                  </a:cubicBezTo>
                  <a:cubicBezTo>
                    <a:pt x="691" y="72"/>
                    <a:pt x="619" y="0"/>
                    <a:pt x="524"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62"/>
            <p:cNvSpPr/>
            <p:nvPr/>
          </p:nvSpPr>
          <p:spPr>
            <a:xfrm>
              <a:off x="5962927" y="2075427"/>
              <a:ext cx="21542" cy="10581"/>
            </a:xfrm>
            <a:custGeom>
              <a:rect b="b" l="l" r="r" t="t"/>
              <a:pathLst>
                <a:path extrusionOk="0" h="334" w="680">
                  <a:moveTo>
                    <a:pt x="155" y="0"/>
                  </a:moveTo>
                  <a:cubicBezTo>
                    <a:pt x="72" y="0"/>
                    <a:pt x="1" y="72"/>
                    <a:pt x="1" y="167"/>
                  </a:cubicBezTo>
                  <a:cubicBezTo>
                    <a:pt x="1" y="251"/>
                    <a:pt x="72" y="334"/>
                    <a:pt x="155" y="334"/>
                  </a:cubicBezTo>
                  <a:lnTo>
                    <a:pt x="513" y="334"/>
                  </a:lnTo>
                  <a:cubicBezTo>
                    <a:pt x="608" y="334"/>
                    <a:pt x="679" y="251"/>
                    <a:pt x="679" y="167"/>
                  </a:cubicBezTo>
                  <a:cubicBezTo>
                    <a:pt x="679" y="72"/>
                    <a:pt x="608" y="0"/>
                    <a:pt x="513"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62"/>
            <p:cNvSpPr/>
            <p:nvPr/>
          </p:nvSpPr>
          <p:spPr>
            <a:xfrm>
              <a:off x="5845615" y="2282868"/>
              <a:ext cx="10233" cy="43813"/>
            </a:xfrm>
            <a:custGeom>
              <a:rect b="b" l="l" r="r" t="t"/>
              <a:pathLst>
                <a:path extrusionOk="0" h="1383" w="323">
                  <a:moveTo>
                    <a:pt x="155" y="1"/>
                  </a:moveTo>
                  <a:cubicBezTo>
                    <a:pt x="72" y="1"/>
                    <a:pt x="1" y="72"/>
                    <a:pt x="1" y="168"/>
                  </a:cubicBezTo>
                  <a:lnTo>
                    <a:pt x="1" y="1227"/>
                  </a:lnTo>
                  <a:cubicBezTo>
                    <a:pt x="1" y="1311"/>
                    <a:pt x="72" y="1382"/>
                    <a:pt x="155" y="1382"/>
                  </a:cubicBezTo>
                  <a:cubicBezTo>
                    <a:pt x="251" y="1382"/>
                    <a:pt x="322" y="1311"/>
                    <a:pt x="322" y="1227"/>
                  </a:cubicBezTo>
                  <a:lnTo>
                    <a:pt x="322" y="168"/>
                  </a:lnTo>
                  <a:cubicBezTo>
                    <a:pt x="322" y="72"/>
                    <a:pt x="251"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62"/>
            <p:cNvSpPr/>
            <p:nvPr/>
          </p:nvSpPr>
          <p:spPr>
            <a:xfrm>
              <a:off x="6024798" y="2282868"/>
              <a:ext cx="10201" cy="43813"/>
            </a:xfrm>
            <a:custGeom>
              <a:rect b="b" l="l" r="r" t="t"/>
              <a:pathLst>
                <a:path extrusionOk="0" h="1383" w="322">
                  <a:moveTo>
                    <a:pt x="155" y="1"/>
                  </a:moveTo>
                  <a:cubicBezTo>
                    <a:pt x="72" y="1"/>
                    <a:pt x="0" y="72"/>
                    <a:pt x="0" y="168"/>
                  </a:cubicBezTo>
                  <a:lnTo>
                    <a:pt x="0" y="1227"/>
                  </a:lnTo>
                  <a:cubicBezTo>
                    <a:pt x="0" y="1311"/>
                    <a:pt x="72" y="1382"/>
                    <a:pt x="155" y="1382"/>
                  </a:cubicBezTo>
                  <a:cubicBezTo>
                    <a:pt x="250" y="1382"/>
                    <a:pt x="322" y="1311"/>
                    <a:pt x="322" y="1227"/>
                  </a:cubicBezTo>
                  <a:lnTo>
                    <a:pt x="322" y="168"/>
                  </a:lnTo>
                  <a:cubicBezTo>
                    <a:pt x="322" y="72"/>
                    <a:pt x="250"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62"/>
            <p:cNvSpPr/>
            <p:nvPr/>
          </p:nvSpPr>
          <p:spPr>
            <a:xfrm>
              <a:off x="5868267" y="2260248"/>
              <a:ext cx="144112" cy="66591"/>
            </a:xfrm>
            <a:custGeom>
              <a:rect b="b" l="l" r="r" t="t"/>
              <a:pathLst>
                <a:path extrusionOk="0" h="2102" w="4549">
                  <a:moveTo>
                    <a:pt x="2274" y="1"/>
                  </a:moveTo>
                  <a:cubicBezTo>
                    <a:pt x="1715" y="1"/>
                    <a:pt x="1203" y="191"/>
                    <a:pt x="786" y="548"/>
                  </a:cubicBezTo>
                  <a:cubicBezTo>
                    <a:pt x="381" y="894"/>
                    <a:pt x="95" y="1382"/>
                    <a:pt x="12" y="1906"/>
                  </a:cubicBezTo>
                  <a:cubicBezTo>
                    <a:pt x="0" y="2001"/>
                    <a:pt x="48" y="2084"/>
                    <a:pt x="143" y="2096"/>
                  </a:cubicBezTo>
                  <a:cubicBezTo>
                    <a:pt x="155" y="2100"/>
                    <a:pt x="168" y="2101"/>
                    <a:pt x="181" y="2101"/>
                  </a:cubicBezTo>
                  <a:cubicBezTo>
                    <a:pt x="253" y="2101"/>
                    <a:pt x="323" y="2046"/>
                    <a:pt x="333" y="1965"/>
                  </a:cubicBezTo>
                  <a:cubicBezTo>
                    <a:pt x="500" y="1024"/>
                    <a:pt x="1310" y="334"/>
                    <a:pt x="2262" y="334"/>
                  </a:cubicBezTo>
                  <a:cubicBezTo>
                    <a:pt x="3215" y="334"/>
                    <a:pt x="4024" y="1013"/>
                    <a:pt x="4179" y="1965"/>
                  </a:cubicBezTo>
                  <a:cubicBezTo>
                    <a:pt x="4191" y="2036"/>
                    <a:pt x="4263" y="2096"/>
                    <a:pt x="4346" y="2096"/>
                  </a:cubicBezTo>
                  <a:lnTo>
                    <a:pt x="4370" y="2096"/>
                  </a:lnTo>
                  <a:cubicBezTo>
                    <a:pt x="4489" y="2084"/>
                    <a:pt x="4548" y="2001"/>
                    <a:pt x="4536" y="1906"/>
                  </a:cubicBezTo>
                  <a:cubicBezTo>
                    <a:pt x="4441" y="1382"/>
                    <a:pt x="4179" y="894"/>
                    <a:pt x="3762" y="548"/>
                  </a:cubicBezTo>
                  <a:cubicBezTo>
                    <a:pt x="3346" y="191"/>
                    <a:pt x="2822" y="1"/>
                    <a:pt x="2274"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62"/>
            <p:cNvSpPr/>
            <p:nvPr/>
          </p:nvSpPr>
          <p:spPr>
            <a:xfrm>
              <a:off x="5890126" y="2013556"/>
              <a:ext cx="10581" cy="10613"/>
            </a:xfrm>
            <a:custGeom>
              <a:rect b="b" l="l" r="r" t="t"/>
              <a:pathLst>
                <a:path extrusionOk="0" h="335" w="334">
                  <a:moveTo>
                    <a:pt x="167" y="1"/>
                  </a:moveTo>
                  <a:cubicBezTo>
                    <a:pt x="84" y="1"/>
                    <a:pt x="1" y="84"/>
                    <a:pt x="1" y="168"/>
                  </a:cubicBezTo>
                  <a:cubicBezTo>
                    <a:pt x="1" y="263"/>
                    <a:pt x="84" y="334"/>
                    <a:pt x="167" y="334"/>
                  </a:cubicBezTo>
                  <a:cubicBezTo>
                    <a:pt x="251" y="334"/>
                    <a:pt x="334" y="263"/>
                    <a:pt x="334" y="168"/>
                  </a:cubicBezTo>
                  <a:cubicBezTo>
                    <a:pt x="334" y="84"/>
                    <a:pt x="263"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62"/>
            <p:cNvSpPr/>
            <p:nvPr/>
          </p:nvSpPr>
          <p:spPr>
            <a:xfrm>
              <a:off x="5979907" y="2013556"/>
              <a:ext cx="10201" cy="10613"/>
            </a:xfrm>
            <a:custGeom>
              <a:rect b="b" l="l" r="r" t="t"/>
              <a:pathLst>
                <a:path extrusionOk="0" h="335" w="322">
                  <a:moveTo>
                    <a:pt x="167" y="1"/>
                  </a:moveTo>
                  <a:cubicBezTo>
                    <a:pt x="72" y="1"/>
                    <a:pt x="0" y="84"/>
                    <a:pt x="0" y="168"/>
                  </a:cubicBezTo>
                  <a:cubicBezTo>
                    <a:pt x="0" y="263"/>
                    <a:pt x="72" y="334"/>
                    <a:pt x="167" y="334"/>
                  </a:cubicBezTo>
                  <a:cubicBezTo>
                    <a:pt x="250" y="334"/>
                    <a:pt x="322" y="263"/>
                    <a:pt x="322" y="168"/>
                  </a:cubicBezTo>
                  <a:cubicBezTo>
                    <a:pt x="322" y="84"/>
                    <a:pt x="250"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62"/>
            <p:cNvSpPr/>
            <p:nvPr/>
          </p:nvSpPr>
          <p:spPr>
            <a:xfrm>
              <a:off x="5861455" y="2002247"/>
              <a:ext cx="127892" cy="155454"/>
            </a:xfrm>
            <a:custGeom>
              <a:rect b="b" l="l" r="r" t="t"/>
              <a:pathLst>
                <a:path extrusionOk="0" h="4907" w="4037">
                  <a:moveTo>
                    <a:pt x="2489" y="346"/>
                  </a:moveTo>
                  <a:cubicBezTo>
                    <a:pt x="2596" y="346"/>
                    <a:pt x="2680" y="441"/>
                    <a:pt x="2680" y="536"/>
                  </a:cubicBezTo>
                  <a:cubicBezTo>
                    <a:pt x="2680" y="644"/>
                    <a:pt x="2596" y="739"/>
                    <a:pt x="2489" y="739"/>
                  </a:cubicBezTo>
                  <a:cubicBezTo>
                    <a:pt x="2382" y="739"/>
                    <a:pt x="2299" y="644"/>
                    <a:pt x="2299" y="536"/>
                  </a:cubicBezTo>
                  <a:cubicBezTo>
                    <a:pt x="2311" y="441"/>
                    <a:pt x="2382" y="346"/>
                    <a:pt x="2489" y="346"/>
                  </a:cubicBezTo>
                  <a:close/>
                  <a:moveTo>
                    <a:pt x="2954" y="715"/>
                  </a:moveTo>
                  <a:cubicBezTo>
                    <a:pt x="3084" y="775"/>
                    <a:pt x="3192" y="894"/>
                    <a:pt x="3192" y="1060"/>
                  </a:cubicBezTo>
                  <a:cubicBezTo>
                    <a:pt x="3204" y="1275"/>
                    <a:pt x="3037" y="1429"/>
                    <a:pt x="2846" y="1429"/>
                  </a:cubicBezTo>
                  <a:lnTo>
                    <a:pt x="2132" y="1429"/>
                  </a:lnTo>
                  <a:cubicBezTo>
                    <a:pt x="1918" y="1429"/>
                    <a:pt x="1763" y="1275"/>
                    <a:pt x="1763" y="1060"/>
                  </a:cubicBezTo>
                  <a:cubicBezTo>
                    <a:pt x="1763" y="917"/>
                    <a:pt x="1858" y="775"/>
                    <a:pt x="2001" y="715"/>
                  </a:cubicBezTo>
                  <a:cubicBezTo>
                    <a:pt x="2072" y="917"/>
                    <a:pt x="2263" y="1048"/>
                    <a:pt x="2477" y="1048"/>
                  </a:cubicBezTo>
                  <a:cubicBezTo>
                    <a:pt x="2692" y="1048"/>
                    <a:pt x="2870" y="917"/>
                    <a:pt x="2954" y="715"/>
                  </a:cubicBezTo>
                  <a:close/>
                  <a:moveTo>
                    <a:pt x="2501" y="1"/>
                  </a:moveTo>
                  <a:cubicBezTo>
                    <a:pt x="2263" y="1"/>
                    <a:pt x="2072" y="155"/>
                    <a:pt x="2013" y="370"/>
                  </a:cubicBezTo>
                  <a:cubicBezTo>
                    <a:pt x="1703" y="429"/>
                    <a:pt x="1453" y="715"/>
                    <a:pt x="1453" y="1060"/>
                  </a:cubicBezTo>
                  <a:lnTo>
                    <a:pt x="1453" y="1132"/>
                  </a:lnTo>
                  <a:cubicBezTo>
                    <a:pt x="1203" y="1251"/>
                    <a:pt x="965" y="1418"/>
                    <a:pt x="763" y="1632"/>
                  </a:cubicBezTo>
                  <a:cubicBezTo>
                    <a:pt x="346" y="2049"/>
                    <a:pt x="84" y="2596"/>
                    <a:pt x="48" y="3192"/>
                  </a:cubicBezTo>
                  <a:cubicBezTo>
                    <a:pt x="1" y="3763"/>
                    <a:pt x="167" y="4346"/>
                    <a:pt x="501" y="4823"/>
                  </a:cubicBezTo>
                  <a:cubicBezTo>
                    <a:pt x="537" y="4870"/>
                    <a:pt x="596" y="4906"/>
                    <a:pt x="644" y="4906"/>
                  </a:cubicBezTo>
                  <a:cubicBezTo>
                    <a:pt x="668" y="4906"/>
                    <a:pt x="715" y="4882"/>
                    <a:pt x="739" y="4870"/>
                  </a:cubicBezTo>
                  <a:cubicBezTo>
                    <a:pt x="822" y="4811"/>
                    <a:pt x="834" y="4704"/>
                    <a:pt x="775" y="4632"/>
                  </a:cubicBezTo>
                  <a:cubicBezTo>
                    <a:pt x="477" y="4227"/>
                    <a:pt x="334" y="3727"/>
                    <a:pt x="370" y="3215"/>
                  </a:cubicBezTo>
                  <a:cubicBezTo>
                    <a:pt x="406" y="2715"/>
                    <a:pt x="632" y="2227"/>
                    <a:pt x="1001" y="1858"/>
                  </a:cubicBezTo>
                  <a:cubicBezTo>
                    <a:pt x="1156" y="1703"/>
                    <a:pt x="1358" y="1548"/>
                    <a:pt x="1584" y="1465"/>
                  </a:cubicBezTo>
                  <a:cubicBezTo>
                    <a:pt x="1703" y="1656"/>
                    <a:pt x="1918" y="1775"/>
                    <a:pt x="2156" y="1775"/>
                  </a:cubicBezTo>
                  <a:lnTo>
                    <a:pt x="2870" y="1775"/>
                  </a:lnTo>
                  <a:cubicBezTo>
                    <a:pt x="3108" y="1775"/>
                    <a:pt x="3335" y="1656"/>
                    <a:pt x="3454" y="1465"/>
                  </a:cubicBezTo>
                  <a:cubicBezTo>
                    <a:pt x="3573" y="1525"/>
                    <a:pt x="3680" y="1584"/>
                    <a:pt x="3787" y="1656"/>
                  </a:cubicBezTo>
                  <a:cubicBezTo>
                    <a:pt x="3811" y="1668"/>
                    <a:pt x="3846" y="1679"/>
                    <a:pt x="3882" y="1679"/>
                  </a:cubicBezTo>
                  <a:cubicBezTo>
                    <a:pt x="3930" y="1679"/>
                    <a:pt x="3989" y="1656"/>
                    <a:pt x="4025" y="1608"/>
                  </a:cubicBezTo>
                  <a:cubicBezTo>
                    <a:pt x="4037" y="1537"/>
                    <a:pt x="4013" y="1429"/>
                    <a:pt x="3942" y="1370"/>
                  </a:cubicBezTo>
                  <a:cubicBezTo>
                    <a:pt x="3811" y="1287"/>
                    <a:pt x="3680" y="1191"/>
                    <a:pt x="3537" y="1132"/>
                  </a:cubicBezTo>
                  <a:lnTo>
                    <a:pt x="3537" y="1060"/>
                  </a:lnTo>
                  <a:cubicBezTo>
                    <a:pt x="3537" y="739"/>
                    <a:pt x="3311" y="453"/>
                    <a:pt x="2989" y="370"/>
                  </a:cubicBezTo>
                  <a:cubicBezTo>
                    <a:pt x="2930" y="167"/>
                    <a:pt x="2727" y="1"/>
                    <a:pt x="250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62"/>
            <p:cNvSpPr/>
            <p:nvPr/>
          </p:nvSpPr>
          <p:spPr>
            <a:xfrm>
              <a:off x="5890886" y="2060633"/>
              <a:ext cx="128652" cy="127227"/>
            </a:xfrm>
            <a:custGeom>
              <a:rect b="b" l="l" r="r" t="t"/>
              <a:pathLst>
                <a:path extrusionOk="0" h="4016" w="4061">
                  <a:moveTo>
                    <a:pt x="3421" y="1"/>
                  </a:moveTo>
                  <a:cubicBezTo>
                    <a:pt x="3385" y="1"/>
                    <a:pt x="3346" y="13"/>
                    <a:pt x="3310" y="39"/>
                  </a:cubicBezTo>
                  <a:cubicBezTo>
                    <a:pt x="3239" y="98"/>
                    <a:pt x="3227" y="206"/>
                    <a:pt x="3287" y="277"/>
                  </a:cubicBezTo>
                  <a:cubicBezTo>
                    <a:pt x="3584" y="682"/>
                    <a:pt x="3727" y="1182"/>
                    <a:pt x="3691" y="1694"/>
                  </a:cubicBezTo>
                  <a:cubicBezTo>
                    <a:pt x="3656" y="2194"/>
                    <a:pt x="3429" y="2682"/>
                    <a:pt x="3060" y="3039"/>
                  </a:cubicBezTo>
                  <a:cubicBezTo>
                    <a:pt x="2703" y="3396"/>
                    <a:pt x="2215" y="3623"/>
                    <a:pt x="1703" y="3670"/>
                  </a:cubicBezTo>
                  <a:cubicBezTo>
                    <a:pt x="1665" y="3672"/>
                    <a:pt x="1626" y="3673"/>
                    <a:pt x="1588" y="3673"/>
                  </a:cubicBezTo>
                  <a:cubicBezTo>
                    <a:pt x="1125" y="3673"/>
                    <a:pt x="661" y="3540"/>
                    <a:pt x="298" y="3265"/>
                  </a:cubicBezTo>
                  <a:cubicBezTo>
                    <a:pt x="263" y="3241"/>
                    <a:pt x="227" y="3228"/>
                    <a:pt x="191" y="3228"/>
                  </a:cubicBezTo>
                  <a:cubicBezTo>
                    <a:pt x="142" y="3228"/>
                    <a:pt x="95" y="3253"/>
                    <a:pt x="60" y="3301"/>
                  </a:cubicBezTo>
                  <a:cubicBezTo>
                    <a:pt x="0" y="3373"/>
                    <a:pt x="12" y="3480"/>
                    <a:pt x="84" y="3539"/>
                  </a:cubicBezTo>
                  <a:cubicBezTo>
                    <a:pt x="501" y="3849"/>
                    <a:pt x="1024" y="4016"/>
                    <a:pt x="1548" y="4016"/>
                  </a:cubicBezTo>
                  <a:lnTo>
                    <a:pt x="1727" y="4016"/>
                  </a:lnTo>
                  <a:cubicBezTo>
                    <a:pt x="2322" y="3968"/>
                    <a:pt x="2870" y="3718"/>
                    <a:pt x="3287" y="3301"/>
                  </a:cubicBezTo>
                  <a:cubicBezTo>
                    <a:pt x="3703" y="2884"/>
                    <a:pt x="3953" y="2325"/>
                    <a:pt x="4001" y="1730"/>
                  </a:cubicBezTo>
                  <a:cubicBezTo>
                    <a:pt x="4060" y="1122"/>
                    <a:pt x="3894" y="539"/>
                    <a:pt x="3549" y="63"/>
                  </a:cubicBezTo>
                  <a:cubicBezTo>
                    <a:pt x="3515" y="22"/>
                    <a:pt x="3469" y="1"/>
                    <a:pt x="342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62"/>
            <p:cNvSpPr/>
            <p:nvPr/>
          </p:nvSpPr>
          <p:spPr>
            <a:xfrm>
              <a:off x="5910116" y="2122947"/>
              <a:ext cx="61142" cy="33232"/>
            </a:xfrm>
            <a:custGeom>
              <a:rect b="b" l="l" r="r" t="t"/>
              <a:pathLst>
                <a:path extrusionOk="0" h="1049" w="1930">
                  <a:moveTo>
                    <a:pt x="1560" y="346"/>
                  </a:moveTo>
                  <a:cubicBezTo>
                    <a:pt x="1477" y="560"/>
                    <a:pt x="1239" y="715"/>
                    <a:pt x="953" y="715"/>
                  </a:cubicBezTo>
                  <a:cubicBezTo>
                    <a:pt x="667" y="715"/>
                    <a:pt x="429" y="548"/>
                    <a:pt x="358" y="346"/>
                  </a:cubicBezTo>
                  <a:close/>
                  <a:moveTo>
                    <a:pt x="167" y="1"/>
                  </a:moveTo>
                  <a:cubicBezTo>
                    <a:pt x="72" y="1"/>
                    <a:pt x="1" y="84"/>
                    <a:pt x="1" y="167"/>
                  </a:cubicBezTo>
                  <a:cubicBezTo>
                    <a:pt x="1" y="644"/>
                    <a:pt x="429" y="1048"/>
                    <a:pt x="965" y="1048"/>
                  </a:cubicBezTo>
                  <a:cubicBezTo>
                    <a:pt x="1501" y="1048"/>
                    <a:pt x="1929" y="656"/>
                    <a:pt x="1929" y="167"/>
                  </a:cubicBezTo>
                  <a:cubicBezTo>
                    <a:pt x="1918" y="84"/>
                    <a:pt x="1846" y="1"/>
                    <a:pt x="175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2" name="Google Shape;632;p62"/>
          <p:cNvGrpSpPr/>
          <p:nvPr/>
        </p:nvGrpSpPr>
        <p:grpSpPr>
          <a:xfrm>
            <a:off x="5093737" y="3102033"/>
            <a:ext cx="845504" cy="1083615"/>
            <a:chOff x="5801485" y="1969046"/>
            <a:chExt cx="279164" cy="357794"/>
          </a:xfrm>
        </p:grpSpPr>
        <p:sp>
          <p:nvSpPr>
            <p:cNvPr id="633" name="Google Shape;633;p62"/>
            <p:cNvSpPr/>
            <p:nvPr/>
          </p:nvSpPr>
          <p:spPr>
            <a:xfrm>
              <a:off x="5901436" y="2092408"/>
              <a:ext cx="10613" cy="16252"/>
            </a:xfrm>
            <a:custGeom>
              <a:rect b="b" l="l" r="r" t="t"/>
              <a:pathLst>
                <a:path extrusionOk="0" h="513" w="335">
                  <a:moveTo>
                    <a:pt x="168" y="0"/>
                  </a:moveTo>
                  <a:cubicBezTo>
                    <a:pt x="84" y="0"/>
                    <a:pt x="1" y="72"/>
                    <a:pt x="1" y="167"/>
                  </a:cubicBezTo>
                  <a:lnTo>
                    <a:pt x="1" y="346"/>
                  </a:lnTo>
                  <a:cubicBezTo>
                    <a:pt x="1" y="429"/>
                    <a:pt x="84" y="512"/>
                    <a:pt x="168" y="512"/>
                  </a:cubicBezTo>
                  <a:cubicBezTo>
                    <a:pt x="263" y="512"/>
                    <a:pt x="334" y="429"/>
                    <a:pt x="334" y="346"/>
                  </a:cubicBezTo>
                  <a:lnTo>
                    <a:pt x="334" y="167"/>
                  </a:lnTo>
                  <a:cubicBezTo>
                    <a:pt x="334" y="72"/>
                    <a:pt x="263" y="0"/>
                    <a:pt x="168"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62"/>
            <p:cNvSpPr/>
            <p:nvPr/>
          </p:nvSpPr>
          <p:spPr>
            <a:xfrm>
              <a:off x="5968597" y="2092408"/>
              <a:ext cx="10581" cy="16252"/>
            </a:xfrm>
            <a:custGeom>
              <a:rect b="b" l="l" r="r" t="t"/>
              <a:pathLst>
                <a:path extrusionOk="0" h="513" w="334">
                  <a:moveTo>
                    <a:pt x="167" y="0"/>
                  </a:moveTo>
                  <a:cubicBezTo>
                    <a:pt x="72" y="0"/>
                    <a:pt x="0" y="72"/>
                    <a:pt x="0" y="167"/>
                  </a:cubicBezTo>
                  <a:lnTo>
                    <a:pt x="0" y="346"/>
                  </a:lnTo>
                  <a:cubicBezTo>
                    <a:pt x="0" y="429"/>
                    <a:pt x="72" y="512"/>
                    <a:pt x="167" y="512"/>
                  </a:cubicBezTo>
                  <a:cubicBezTo>
                    <a:pt x="250" y="512"/>
                    <a:pt x="322" y="429"/>
                    <a:pt x="322" y="346"/>
                  </a:cubicBezTo>
                  <a:lnTo>
                    <a:pt x="322" y="167"/>
                  </a:lnTo>
                  <a:cubicBezTo>
                    <a:pt x="334" y="72"/>
                    <a:pt x="262" y="0"/>
                    <a:pt x="167"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62"/>
            <p:cNvSpPr/>
            <p:nvPr/>
          </p:nvSpPr>
          <p:spPr>
            <a:xfrm>
              <a:off x="5801485" y="1969046"/>
              <a:ext cx="279164" cy="357636"/>
            </a:xfrm>
            <a:custGeom>
              <a:rect b="b" l="l" r="r" t="t"/>
              <a:pathLst>
                <a:path extrusionOk="0" h="11289" w="8812">
                  <a:moveTo>
                    <a:pt x="1739" y="1025"/>
                  </a:moveTo>
                  <a:cubicBezTo>
                    <a:pt x="1834" y="1037"/>
                    <a:pt x="1929" y="1132"/>
                    <a:pt x="1929" y="1227"/>
                  </a:cubicBezTo>
                  <a:lnTo>
                    <a:pt x="1929" y="1275"/>
                  </a:lnTo>
                  <a:cubicBezTo>
                    <a:pt x="1858" y="1323"/>
                    <a:pt x="1822" y="1370"/>
                    <a:pt x="1775" y="1406"/>
                  </a:cubicBezTo>
                  <a:lnTo>
                    <a:pt x="1739" y="1406"/>
                  </a:lnTo>
                  <a:cubicBezTo>
                    <a:pt x="1644" y="1406"/>
                    <a:pt x="1548" y="1323"/>
                    <a:pt x="1548" y="1215"/>
                  </a:cubicBezTo>
                  <a:cubicBezTo>
                    <a:pt x="1548" y="1108"/>
                    <a:pt x="1644" y="1025"/>
                    <a:pt x="1739" y="1025"/>
                  </a:cubicBezTo>
                  <a:close/>
                  <a:moveTo>
                    <a:pt x="7064" y="1048"/>
                  </a:moveTo>
                  <a:cubicBezTo>
                    <a:pt x="7143" y="1048"/>
                    <a:pt x="7228" y="1137"/>
                    <a:pt x="7228" y="1227"/>
                  </a:cubicBezTo>
                  <a:cubicBezTo>
                    <a:pt x="7228" y="1334"/>
                    <a:pt x="7133" y="1430"/>
                    <a:pt x="7025" y="1430"/>
                  </a:cubicBezTo>
                  <a:lnTo>
                    <a:pt x="7002" y="1430"/>
                  </a:lnTo>
                  <a:cubicBezTo>
                    <a:pt x="6954" y="1382"/>
                    <a:pt x="6894" y="1334"/>
                    <a:pt x="6847" y="1287"/>
                  </a:cubicBezTo>
                  <a:lnTo>
                    <a:pt x="6847" y="1251"/>
                  </a:lnTo>
                  <a:cubicBezTo>
                    <a:pt x="6847" y="1144"/>
                    <a:pt x="6942" y="1049"/>
                    <a:pt x="7049" y="1049"/>
                  </a:cubicBezTo>
                  <a:cubicBezTo>
                    <a:pt x="7054" y="1048"/>
                    <a:pt x="7059" y="1048"/>
                    <a:pt x="7064" y="1048"/>
                  </a:cubicBezTo>
                  <a:close/>
                  <a:moveTo>
                    <a:pt x="7025" y="334"/>
                  </a:moveTo>
                  <a:cubicBezTo>
                    <a:pt x="7514" y="334"/>
                    <a:pt x="7918" y="739"/>
                    <a:pt x="7918" y="1227"/>
                  </a:cubicBezTo>
                  <a:cubicBezTo>
                    <a:pt x="7918" y="1549"/>
                    <a:pt x="7764" y="1846"/>
                    <a:pt x="7490" y="1989"/>
                  </a:cubicBezTo>
                  <a:cubicBezTo>
                    <a:pt x="7418" y="1882"/>
                    <a:pt x="7335" y="1787"/>
                    <a:pt x="7252" y="1692"/>
                  </a:cubicBezTo>
                  <a:cubicBezTo>
                    <a:pt x="7418" y="1608"/>
                    <a:pt x="7537" y="1430"/>
                    <a:pt x="7537" y="1227"/>
                  </a:cubicBezTo>
                  <a:cubicBezTo>
                    <a:pt x="7537" y="953"/>
                    <a:pt x="7299" y="715"/>
                    <a:pt x="7013" y="715"/>
                  </a:cubicBezTo>
                  <a:cubicBezTo>
                    <a:pt x="6787" y="715"/>
                    <a:pt x="6609" y="846"/>
                    <a:pt x="6537" y="1037"/>
                  </a:cubicBezTo>
                  <a:cubicBezTo>
                    <a:pt x="6430" y="965"/>
                    <a:pt x="6323" y="906"/>
                    <a:pt x="6204" y="834"/>
                  </a:cubicBezTo>
                  <a:cubicBezTo>
                    <a:pt x="6371" y="537"/>
                    <a:pt x="6692" y="334"/>
                    <a:pt x="7025" y="334"/>
                  </a:cubicBezTo>
                  <a:close/>
                  <a:moveTo>
                    <a:pt x="1727" y="334"/>
                  </a:moveTo>
                  <a:cubicBezTo>
                    <a:pt x="2072" y="334"/>
                    <a:pt x="2382" y="537"/>
                    <a:pt x="2537" y="846"/>
                  </a:cubicBezTo>
                  <a:cubicBezTo>
                    <a:pt x="2430" y="906"/>
                    <a:pt x="2310" y="977"/>
                    <a:pt x="2203" y="1049"/>
                  </a:cubicBezTo>
                  <a:cubicBezTo>
                    <a:pt x="2132" y="858"/>
                    <a:pt x="1941" y="727"/>
                    <a:pt x="1727" y="727"/>
                  </a:cubicBezTo>
                  <a:cubicBezTo>
                    <a:pt x="1441" y="727"/>
                    <a:pt x="1215" y="965"/>
                    <a:pt x="1215" y="1239"/>
                  </a:cubicBezTo>
                  <a:cubicBezTo>
                    <a:pt x="1215" y="1453"/>
                    <a:pt x="1334" y="1620"/>
                    <a:pt x="1489" y="1704"/>
                  </a:cubicBezTo>
                  <a:cubicBezTo>
                    <a:pt x="1406" y="1799"/>
                    <a:pt x="1334" y="1906"/>
                    <a:pt x="1251" y="2001"/>
                  </a:cubicBezTo>
                  <a:cubicBezTo>
                    <a:pt x="1001" y="1823"/>
                    <a:pt x="834" y="1549"/>
                    <a:pt x="834" y="1227"/>
                  </a:cubicBezTo>
                  <a:cubicBezTo>
                    <a:pt x="834" y="739"/>
                    <a:pt x="1239" y="334"/>
                    <a:pt x="1727" y="334"/>
                  </a:cubicBezTo>
                  <a:close/>
                  <a:moveTo>
                    <a:pt x="4382" y="691"/>
                  </a:moveTo>
                  <a:cubicBezTo>
                    <a:pt x="6287" y="691"/>
                    <a:pt x="7835" y="2239"/>
                    <a:pt x="7835" y="4144"/>
                  </a:cubicBezTo>
                  <a:cubicBezTo>
                    <a:pt x="7847" y="6049"/>
                    <a:pt x="6287" y="7597"/>
                    <a:pt x="4382" y="7597"/>
                  </a:cubicBezTo>
                  <a:cubicBezTo>
                    <a:pt x="2477" y="7597"/>
                    <a:pt x="929" y="6049"/>
                    <a:pt x="929" y="4144"/>
                  </a:cubicBezTo>
                  <a:cubicBezTo>
                    <a:pt x="929" y="2239"/>
                    <a:pt x="2477" y="691"/>
                    <a:pt x="4382" y="691"/>
                  </a:cubicBezTo>
                  <a:close/>
                  <a:moveTo>
                    <a:pt x="1739" y="1"/>
                  </a:moveTo>
                  <a:cubicBezTo>
                    <a:pt x="1072" y="1"/>
                    <a:pt x="525" y="549"/>
                    <a:pt x="525" y="1215"/>
                  </a:cubicBezTo>
                  <a:cubicBezTo>
                    <a:pt x="525" y="1644"/>
                    <a:pt x="751" y="2037"/>
                    <a:pt x="1108" y="2263"/>
                  </a:cubicBezTo>
                  <a:cubicBezTo>
                    <a:pt x="786" y="2811"/>
                    <a:pt x="608" y="3454"/>
                    <a:pt x="608" y="4132"/>
                  </a:cubicBezTo>
                  <a:cubicBezTo>
                    <a:pt x="608" y="5621"/>
                    <a:pt x="1477" y="6918"/>
                    <a:pt x="2739" y="7538"/>
                  </a:cubicBezTo>
                  <a:lnTo>
                    <a:pt x="882" y="8097"/>
                  </a:lnTo>
                  <a:cubicBezTo>
                    <a:pt x="358" y="8240"/>
                    <a:pt x="1" y="8728"/>
                    <a:pt x="1" y="9264"/>
                  </a:cubicBezTo>
                  <a:lnTo>
                    <a:pt x="1" y="11133"/>
                  </a:lnTo>
                  <a:cubicBezTo>
                    <a:pt x="1" y="11217"/>
                    <a:pt x="72" y="11288"/>
                    <a:pt x="167" y="11288"/>
                  </a:cubicBezTo>
                  <a:cubicBezTo>
                    <a:pt x="251" y="11288"/>
                    <a:pt x="334" y="11217"/>
                    <a:pt x="334" y="11133"/>
                  </a:cubicBezTo>
                  <a:lnTo>
                    <a:pt x="334" y="9264"/>
                  </a:lnTo>
                  <a:cubicBezTo>
                    <a:pt x="334" y="8871"/>
                    <a:pt x="596" y="8526"/>
                    <a:pt x="965" y="8407"/>
                  </a:cubicBezTo>
                  <a:lnTo>
                    <a:pt x="2834" y="7859"/>
                  </a:lnTo>
                  <a:cubicBezTo>
                    <a:pt x="2930" y="7823"/>
                    <a:pt x="3025" y="7764"/>
                    <a:pt x="3108" y="7692"/>
                  </a:cubicBezTo>
                  <a:cubicBezTo>
                    <a:pt x="3513" y="7835"/>
                    <a:pt x="3965" y="7919"/>
                    <a:pt x="4406" y="7919"/>
                  </a:cubicBezTo>
                  <a:cubicBezTo>
                    <a:pt x="4858" y="7919"/>
                    <a:pt x="5299" y="7835"/>
                    <a:pt x="5704" y="7692"/>
                  </a:cubicBezTo>
                  <a:cubicBezTo>
                    <a:pt x="5775" y="7764"/>
                    <a:pt x="5882" y="7811"/>
                    <a:pt x="5990" y="7859"/>
                  </a:cubicBezTo>
                  <a:lnTo>
                    <a:pt x="7847" y="8407"/>
                  </a:lnTo>
                  <a:cubicBezTo>
                    <a:pt x="8216" y="8514"/>
                    <a:pt x="8490" y="8871"/>
                    <a:pt x="8490" y="9264"/>
                  </a:cubicBezTo>
                  <a:lnTo>
                    <a:pt x="8490" y="11133"/>
                  </a:lnTo>
                  <a:cubicBezTo>
                    <a:pt x="8490" y="11217"/>
                    <a:pt x="8561" y="11288"/>
                    <a:pt x="8645" y="11288"/>
                  </a:cubicBezTo>
                  <a:cubicBezTo>
                    <a:pt x="8740" y="11288"/>
                    <a:pt x="8811" y="11217"/>
                    <a:pt x="8811" y="11133"/>
                  </a:cubicBezTo>
                  <a:lnTo>
                    <a:pt x="8811" y="9264"/>
                  </a:lnTo>
                  <a:cubicBezTo>
                    <a:pt x="8787" y="8728"/>
                    <a:pt x="8430" y="8252"/>
                    <a:pt x="7906" y="8097"/>
                  </a:cubicBezTo>
                  <a:lnTo>
                    <a:pt x="6049" y="7538"/>
                  </a:lnTo>
                  <a:cubicBezTo>
                    <a:pt x="7299" y="6918"/>
                    <a:pt x="8180" y="5633"/>
                    <a:pt x="8180" y="4132"/>
                  </a:cubicBezTo>
                  <a:cubicBezTo>
                    <a:pt x="8180" y="3454"/>
                    <a:pt x="7990" y="2811"/>
                    <a:pt x="7680" y="2263"/>
                  </a:cubicBezTo>
                  <a:cubicBezTo>
                    <a:pt x="8037" y="2037"/>
                    <a:pt x="8264" y="1644"/>
                    <a:pt x="8264" y="1215"/>
                  </a:cubicBezTo>
                  <a:cubicBezTo>
                    <a:pt x="8264" y="549"/>
                    <a:pt x="7716" y="1"/>
                    <a:pt x="7049" y="1"/>
                  </a:cubicBezTo>
                  <a:cubicBezTo>
                    <a:pt x="6573" y="1"/>
                    <a:pt x="6156" y="263"/>
                    <a:pt x="5942" y="680"/>
                  </a:cubicBezTo>
                  <a:cubicBezTo>
                    <a:pt x="5466" y="477"/>
                    <a:pt x="4942" y="358"/>
                    <a:pt x="4394" y="358"/>
                  </a:cubicBezTo>
                  <a:cubicBezTo>
                    <a:pt x="3846" y="358"/>
                    <a:pt x="3323" y="477"/>
                    <a:pt x="2846" y="680"/>
                  </a:cubicBezTo>
                  <a:cubicBezTo>
                    <a:pt x="2632" y="263"/>
                    <a:pt x="2215" y="1"/>
                    <a:pt x="1739"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62"/>
            <p:cNvSpPr/>
            <p:nvPr/>
          </p:nvSpPr>
          <p:spPr>
            <a:xfrm>
              <a:off x="5895797" y="2075427"/>
              <a:ext cx="21891" cy="10581"/>
            </a:xfrm>
            <a:custGeom>
              <a:rect b="b" l="l" r="r" t="t"/>
              <a:pathLst>
                <a:path extrusionOk="0" h="334" w="691">
                  <a:moveTo>
                    <a:pt x="167" y="0"/>
                  </a:moveTo>
                  <a:cubicBezTo>
                    <a:pt x="84" y="0"/>
                    <a:pt x="0" y="72"/>
                    <a:pt x="0" y="167"/>
                  </a:cubicBezTo>
                  <a:cubicBezTo>
                    <a:pt x="0" y="251"/>
                    <a:pt x="84" y="334"/>
                    <a:pt x="167" y="334"/>
                  </a:cubicBezTo>
                  <a:lnTo>
                    <a:pt x="524" y="334"/>
                  </a:lnTo>
                  <a:cubicBezTo>
                    <a:pt x="619" y="334"/>
                    <a:pt x="691" y="251"/>
                    <a:pt x="691" y="167"/>
                  </a:cubicBezTo>
                  <a:cubicBezTo>
                    <a:pt x="691" y="72"/>
                    <a:pt x="619" y="0"/>
                    <a:pt x="524"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62"/>
            <p:cNvSpPr/>
            <p:nvPr/>
          </p:nvSpPr>
          <p:spPr>
            <a:xfrm>
              <a:off x="5962927" y="2075427"/>
              <a:ext cx="21542" cy="10581"/>
            </a:xfrm>
            <a:custGeom>
              <a:rect b="b" l="l" r="r" t="t"/>
              <a:pathLst>
                <a:path extrusionOk="0" h="334" w="680">
                  <a:moveTo>
                    <a:pt x="155" y="0"/>
                  </a:moveTo>
                  <a:cubicBezTo>
                    <a:pt x="72" y="0"/>
                    <a:pt x="1" y="72"/>
                    <a:pt x="1" y="167"/>
                  </a:cubicBezTo>
                  <a:cubicBezTo>
                    <a:pt x="1" y="251"/>
                    <a:pt x="72" y="334"/>
                    <a:pt x="155" y="334"/>
                  </a:cubicBezTo>
                  <a:lnTo>
                    <a:pt x="513" y="334"/>
                  </a:lnTo>
                  <a:cubicBezTo>
                    <a:pt x="608" y="334"/>
                    <a:pt x="679" y="251"/>
                    <a:pt x="679" y="167"/>
                  </a:cubicBezTo>
                  <a:cubicBezTo>
                    <a:pt x="679" y="72"/>
                    <a:pt x="608" y="0"/>
                    <a:pt x="513"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62"/>
            <p:cNvSpPr/>
            <p:nvPr/>
          </p:nvSpPr>
          <p:spPr>
            <a:xfrm>
              <a:off x="5845615" y="2282868"/>
              <a:ext cx="10233" cy="43813"/>
            </a:xfrm>
            <a:custGeom>
              <a:rect b="b" l="l" r="r" t="t"/>
              <a:pathLst>
                <a:path extrusionOk="0" h="1383" w="323">
                  <a:moveTo>
                    <a:pt x="155" y="1"/>
                  </a:moveTo>
                  <a:cubicBezTo>
                    <a:pt x="72" y="1"/>
                    <a:pt x="1" y="72"/>
                    <a:pt x="1" y="168"/>
                  </a:cubicBezTo>
                  <a:lnTo>
                    <a:pt x="1" y="1227"/>
                  </a:lnTo>
                  <a:cubicBezTo>
                    <a:pt x="1" y="1311"/>
                    <a:pt x="72" y="1382"/>
                    <a:pt x="155" y="1382"/>
                  </a:cubicBezTo>
                  <a:cubicBezTo>
                    <a:pt x="251" y="1382"/>
                    <a:pt x="322" y="1311"/>
                    <a:pt x="322" y="1227"/>
                  </a:cubicBezTo>
                  <a:lnTo>
                    <a:pt x="322" y="168"/>
                  </a:lnTo>
                  <a:cubicBezTo>
                    <a:pt x="322" y="72"/>
                    <a:pt x="251"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62"/>
            <p:cNvSpPr/>
            <p:nvPr/>
          </p:nvSpPr>
          <p:spPr>
            <a:xfrm>
              <a:off x="6024798" y="2282868"/>
              <a:ext cx="10201" cy="43813"/>
            </a:xfrm>
            <a:custGeom>
              <a:rect b="b" l="l" r="r" t="t"/>
              <a:pathLst>
                <a:path extrusionOk="0" h="1383" w="322">
                  <a:moveTo>
                    <a:pt x="155" y="1"/>
                  </a:moveTo>
                  <a:cubicBezTo>
                    <a:pt x="72" y="1"/>
                    <a:pt x="0" y="72"/>
                    <a:pt x="0" y="168"/>
                  </a:cubicBezTo>
                  <a:lnTo>
                    <a:pt x="0" y="1227"/>
                  </a:lnTo>
                  <a:cubicBezTo>
                    <a:pt x="0" y="1311"/>
                    <a:pt x="72" y="1382"/>
                    <a:pt x="155" y="1382"/>
                  </a:cubicBezTo>
                  <a:cubicBezTo>
                    <a:pt x="250" y="1382"/>
                    <a:pt x="322" y="1311"/>
                    <a:pt x="322" y="1227"/>
                  </a:cubicBezTo>
                  <a:lnTo>
                    <a:pt x="322" y="168"/>
                  </a:lnTo>
                  <a:cubicBezTo>
                    <a:pt x="322" y="72"/>
                    <a:pt x="250"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62"/>
            <p:cNvSpPr/>
            <p:nvPr/>
          </p:nvSpPr>
          <p:spPr>
            <a:xfrm>
              <a:off x="5868267" y="2260248"/>
              <a:ext cx="144112" cy="66591"/>
            </a:xfrm>
            <a:custGeom>
              <a:rect b="b" l="l" r="r" t="t"/>
              <a:pathLst>
                <a:path extrusionOk="0" h="2102" w="4549">
                  <a:moveTo>
                    <a:pt x="2274" y="1"/>
                  </a:moveTo>
                  <a:cubicBezTo>
                    <a:pt x="1715" y="1"/>
                    <a:pt x="1203" y="191"/>
                    <a:pt x="786" y="548"/>
                  </a:cubicBezTo>
                  <a:cubicBezTo>
                    <a:pt x="381" y="894"/>
                    <a:pt x="95" y="1382"/>
                    <a:pt x="12" y="1906"/>
                  </a:cubicBezTo>
                  <a:cubicBezTo>
                    <a:pt x="0" y="2001"/>
                    <a:pt x="48" y="2084"/>
                    <a:pt x="143" y="2096"/>
                  </a:cubicBezTo>
                  <a:cubicBezTo>
                    <a:pt x="155" y="2100"/>
                    <a:pt x="168" y="2101"/>
                    <a:pt x="181" y="2101"/>
                  </a:cubicBezTo>
                  <a:cubicBezTo>
                    <a:pt x="253" y="2101"/>
                    <a:pt x="323" y="2046"/>
                    <a:pt x="333" y="1965"/>
                  </a:cubicBezTo>
                  <a:cubicBezTo>
                    <a:pt x="500" y="1024"/>
                    <a:pt x="1310" y="334"/>
                    <a:pt x="2262" y="334"/>
                  </a:cubicBezTo>
                  <a:cubicBezTo>
                    <a:pt x="3215" y="334"/>
                    <a:pt x="4024" y="1013"/>
                    <a:pt x="4179" y="1965"/>
                  </a:cubicBezTo>
                  <a:cubicBezTo>
                    <a:pt x="4191" y="2036"/>
                    <a:pt x="4263" y="2096"/>
                    <a:pt x="4346" y="2096"/>
                  </a:cubicBezTo>
                  <a:lnTo>
                    <a:pt x="4370" y="2096"/>
                  </a:lnTo>
                  <a:cubicBezTo>
                    <a:pt x="4489" y="2084"/>
                    <a:pt x="4548" y="2001"/>
                    <a:pt x="4536" y="1906"/>
                  </a:cubicBezTo>
                  <a:cubicBezTo>
                    <a:pt x="4441" y="1382"/>
                    <a:pt x="4179" y="894"/>
                    <a:pt x="3762" y="548"/>
                  </a:cubicBezTo>
                  <a:cubicBezTo>
                    <a:pt x="3346" y="191"/>
                    <a:pt x="2822" y="1"/>
                    <a:pt x="2274"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62"/>
            <p:cNvSpPr/>
            <p:nvPr/>
          </p:nvSpPr>
          <p:spPr>
            <a:xfrm>
              <a:off x="5890126" y="2013556"/>
              <a:ext cx="10581" cy="10613"/>
            </a:xfrm>
            <a:custGeom>
              <a:rect b="b" l="l" r="r" t="t"/>
              <a:pathLst>
                <a:path extrusionOk="0" h="335" w="334">
                  <a:moveTo>
                    <a:pt x="167" y="1"/>
                  </a:moveTo>
                  <a:cubicBezTo>
                    <a:pt x="84" y="1"/>
                    <a:pt x="1" y="84"/>
                    <a:pt x="1" y="168"/>
                  </a:cubicBezTo>
                  <a:cubicBezTo>
                    <a:pt x="1" y="263"/>
                    <a:pt x="84" y="334"/>
                    <a:pt x="167" y="334"/>
                  </a:cubicBezTo>
                  <a:cubicBezTo>
                    <a:pt x="251" y="334"/>
                    <a:pt x="334" y="263"/>
                    <a:pt x="334" y="168"/>
                  </a:cubicBezTo>
                  <a:cubicBezTo>
                    <a:pt x="334" y="84"/>
                    <a:pt x="263"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62"/>
            <p:cNvSpPr/>
            <p:nvPr/>
          </p:nvSpPr>
          <p:spPr>
            <a:xfrm>
              <a:off x="5979907" y="2013556"/>
              <a:ext cx="10201" cy="10613"/>
            </a:xfrm>
            <a:custGeom>
              <a:rect b="b" l="l" r="r" t="t"/>
              <a:pathLst>
                <a:path extrusionOk="0" h="335" w="322">
                  <a:moveTo>
                    <a:pt x="167" y="1"/>
                  </a:moveTo>
                  <a:cubicBezTo>
                    <a:pt x="72" y="1"/>
                    <a:pt x="0" y="84"/>
                    <a:pt x="0" y="168"/>
                  </a:cubicBezTo>
                  <a:cubicBezTo>
                    <a:pt x="0" y="263"/>
                    <a:pt x="72" y="334"/>
                    <a:pt x="167" y="334"/>
                  </a:cubicBezTo>
                  <a:cubicBezTo>
                    <a:pt x="250" y="334"/>
                    <a:pt x="322" y="263"/>
                    <a:pt x="322" y="168"/>
                  </a:cubicBezTo>
                  <a:cubicBezTo>
                    <a:pt x="322" y="84"/>
                    <a:pt x="250"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62"/>
            <p:cNvSpPr/>
            <p:nvPr/>
          </p:nvSpPr>
          <p:spPr>
            <a:xfrm>
              <a:off x="5861455" y="2002247"/>
              <a:ext cx="127892" cy="155454"/>
            </a:xfrm>
            <a:custGeom>
              <a:rect b="b" l="l" r="r" t="t"/>
              <a:pathLst>
                <a:path extrusionOk="0" h="4907" w="4037">
                  <a:moveTo>
                    <a:pt x="2489" y="346"/>
                  </a:moveTo>
                  <a:cubicBezTo>
                    <a:pt x="2596" y="346"/>
                    <a:pt x="2680" y="441"/>
                    <a:pt x="2680" y="536"/>
                  </a:cubicBezTo>
                  <a:cubicBezTo>
                    <a:pt x="2680" y="644"/>
                    <a:pt x="2596" y="739"/>
                    <a:pt x="2489" y="739"/>
                  </a:cubicBezTo>
                  <a:cubicBezTo>
                    <a:pt x="2382" y="739"/>
                    <a:pt x="2299" y="644"/>
                    <a:pt x="2299" y="536"/>
                  </a:cubicBezTo>
                  <a:cubicBezTo>
                    <a:pt x="2311" y="441"/>
                    <a:pt x="2382" y="346"/>
                    <a:pt x="2489" y="346"/>
                  </a:cubicBezTo>
                  <a:close/>
                  <a:moveTo>
                    <a:pt x="2954" y="715"/>
                  </a:moveTo>
                  <a:cubicBezTo>
                    <a:pt x="3084" y="775"/>
                    <a:pt x="3192" y="894"/>
                    <a:pt x="3192" y="1060"/>
                  </a:cubicBezTo>
                  <a:cubicBezTo>
                    <a:pt x="3204" y="1275"/>
                    <a:pt x="3037" y="1429"/>
                    <a:pt x="2846" y="1429"/>
                  </a:cubicBezTo>
                  <a:lnTo>
                    <a:pt x="2132" y="1429"/>
                  </a:lnTo>
                  <a:cubicBezTo>
                    <a:pt x="1918" y="1429"/>
                    <a:pt x="1763" y="1275"/>
                    <a:pt x="1763" y="1060"/>
                  </a:cubicBezTo>
                  <a:cubicBezTo>
                    <a:pt x="1763" y="917"/>
                    <a:pt x="1858" y="775"/>
                    <a:pt x="2001" y="715"/>
                  </a:cubicBezTo>
                  <a:cubicBezTo>
                    <a:pt x="2072" y="917"/>
                    <a:pt x="2263" y="1048"/>
                    <a:pt x="2477" y="1048"/>
                  </a:cubicBezTo>
                  <a:cubicBezTo>
                    <a:pt x="2692" y="1048"/>
                    <a:pt x="2870" y="917"/>
                    <a:pt x="2954" y="715"/>
                  </a:cubicBezTo>
                  <a:close/>
                  <a:moveTo>
                    <a:pt x="2501" y="1"/>
                  </a:moveTo>
                  <a:cubicBezTo>
                    <a:pt x="2263" y="1"/>
                    <a:pt x="2072" y="155"/>
                    <a:pt x="2013" y="370"/>
                  </a:cubicBezTo>
                  <a:cubicBezTo>
                    <a:pt x="1703" y="429"/>
                    <a:pt x="1453" y="715"/>
                    <a:pt x="1453" y="1060"/>
                  </a:cubicBezTo>
                  <a:lnTo>
                    <a:pt x="1453" y="1132"/>
                  </a:lnTo>
                  <a:cubicBezTo>
                    <a:pt x="1203" y="1251"/>
                    <a:pt x="965" y="1418"/>
                    <a:pt x="763" y="1632"/>
                  </a:cubicBezTo>
                  <a:cubicBezTo>
                    <a:pt x="346" y="2049"/>
                    <a:pt x="84" y="2596"/>
                    <a:pt x="48" y="3192"/>
                  </a:cubicBezTo>
                  <a:cubicBezTo>
                    <a:pt x="1" y="3763"/>
                    <a:pt x="167" y="4346"/>
                    <a:pt x="501" y="4823"/>
                  </a:cubicBezTo>
                  <a:cubicBezTo>
                    <a:pt x="537" y="4870"/>
                    <a:pt x="596" y="4906"/>
                    <a:pt x="644" y="4906"/>
                  </a:cubicBezTo>
                  <a:cubicBezTo>
                    <a:pt x="668" y="4906"/>
                    <a:pt x="715" y="4882"/>
                    <a:pt x="739" y="4870"/>
                  </a:cubicBezTo>
                  <a:cubicBezTo>
                    <a:pt x="822" y="4811"/>
                    <a:pt x="834" y="4704"/>
                    <a:pt x="775" y="4632"/>
                  </a:cubicBezTo>
                  <a:cubicBezTo>
                    <a:pt x="477" y="4227"/>
                    <a:pt x="334" y="3727"/>
                    <a:pt x="370" y="3215"/>
                  </a:cubicBezTo>
                  <a:cubicBezTo>
                    <a:pt x="406" y="2715"/>
                    <a:pt x="632" y="2227"/>
                    <a:pt x="1001" y="1858"/>
                  </a:cubicBezTo>
                  <a:cubicBezTo>
                    <a:pt x="1156" y="1703"/>
                    <a:pt x="1358" y="1548"/>
                    <a:pt x="1584" y="1465"/>
                  </a:cubicBezTo>
                  <a:cubicBezTo>
                    <a:pt x="1703" y="1656"/>
                    <a:pt x="1918" y="1775"/>
                    <a:pt x="2156" y="1775"/>
                  </a:cubicBezTo>
                  <a:lnTo>
                    <a:pt x="2870" y="1775"/>
                  </a:lnTo>
                  <a:cubicBezTo>
                    <a:pt x="3108" y="1775"/>
                    <a:pt x="3335" y="1656"/>
                    <a:pt x="3454" y="1465"/>
                  </a:cubicBezTo>
                  <a:cubicBezTo>
                    <a:pt x="3573" y="1525"/>
                    <a:pt x="3680" y="1584"/>
                    <a:pt x="3787" y="1656"/>
                  </a:cubicBezTo>
                  <a:cubicBezTo>
                    <a:pt x="3811" y="1668"/>
                    <a:pt x="3846" y="1679"/>
                    <a:pt x="3882" y="1679"/>
                  </a:cubicBezTo>
                  <a:cubicBezTo>
                    <a:pt x="3930" y="1679"/>
                    <a:pt x="3989" y="1656"/>
                    <a:pt x="4025" y="1608"/>
                  </a:cubicBezTo>
                  <a:cubicBezTo>
                    <a:pt x="4037" y="1537"/>
                    <a:pt x="4013" y="1429"/>
                    <a:pt x="3942" y="1370"/>
                  </a:cubicBezTo>
                  <a:cubicBezTo>
                    <a:pt x="3811" y="1287"/>
                    <a:pt x="3680" y="1191"/>
                    <a:pt x="3537" y="1132"/>
                  </a:cubicBezTo>
                  <a:lnTo>
                    <a:pt x="3537" y="1060"/>
                  </a:lnTo>
                  <a:cubicBezTo>
                    <a:pt x="3537" y="739"/>
                    <a:pt x="3311" y="453"/>
                    <a:pt x="2989" y="370"/>
                  </a:cubicBezTo>
                  <a:cubicBezTo>
                    <a:pt x="2930" y="167"/>
                    <a:pt x="2727" y="1"/>
                    <a:pt x="250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62"/>
            <p:cNvSpPr/>
            <p:nvPr/>
          </p:nvSpPr>
          <p:spPr>
            <a:xfrm>
              <a:off x="5890886" y="2060633"/>
              <a:ext cx="128652" cy="127227"/>
            </a:xfrm>
            <a:custGeom>
              <a:rect b="b" l="l" r="r" t="t"/>
              <a:pathLst>
                <a:path extrusionOk="0" h="4016" w="4061">
                  <a:moveTo>
                    <a:pt x="3421" y="1"/>
                  </a:moveTo>
                  <a:cubicBezTo>
                    <a:pt x="3385" y="1"/>
                    <a:pt x="3346" y="13"/>
                    <a:pt x="3310" y="39"/>
                  </a:cubicBezTo>
                  <a:cubicBezTo>
                    <a:pt x="3239" y="98"/>
                    <a:pt x="3227" y="206"/>
                    <a:pt x="3287" y="277"/>
                  </a:cubicBezTo>
                  <a:cubicBezTo>
                    <a:pt x="3584" y="682"/>
                    <a:pt x="3727" y="1182"/>
                    <a:pt x="3691" y="1694"/>
                  </a:cubicBezTo>
                  <a:cubicBezTo>
                    <a:pt x="3656" y="2194"/>
                    <a:pt x="3429" y="2682"/>
                    <a:pt x="3060" y="3039"/>
                  </a:cubicBezTo>
                  <a:cubicBezTo>
                    <a:pt x="2703" y="3396"/>
                    <a:pt x="2215" y="3623"/>
                    <a:pt x="1703" y="3670"/>
                  </a:cubicBezTo>
                  <a:cubicBezTo>
                    <a:pt x="1665" y="3672"/>
                    <a:pt x="1626" y="3673"/>
                    <a:pt x="1588" y="3673"/>
                  </a:cubicBezTo>
                  <a:cubicBezTo>
                    <a:pt x="1125" y="3673"/>
                    <a:pt x="661" y="3540"/>
                    <a:pt x="298" y="3265"/>
                  </a:cubicBezTo>
                  <a:cubicBezTo>
                    <a:pt x="263" y="3241"/>
                    <a:pt x="227" y="3228"/>
                    <a:pt x="191" y="3228"/>
                  </a:cubicBezTo>
                  <a:cubicBezTo>
                    <a:pt x="142" y="3228"/>
                    <a:pt x="95" y="3253"/>
                    <a:pt x="60" y="3301"/>
                  </a:cubicBezTo>
                  <a:cubicBezTo>
                    <a:pt x="0" y="3373"/>
                    <a:pt x="12" y="3480"/>
                    <a:pt x="84" y="3539"/>
                  </a:cubicBezTo>
                  <a:cubicBezTo>
                    <a:pt x="501" y="3849"/>
                    <a:pt x="1024" y="4016"/>
                    <a:pt x="1548" y="4016"/>
                  </a:cubicBezTo>
                  <a:lnTo>
                    <a:pt x="1727" y="4016"/>
                  </a:lnTo>
                  <a:cubicBezTo>
                    <a:pt x="2322" y="3968"/>
                    <a:pt x="2870" y="3718"/>
                    <a:pt x="3287" y="3301"/>
                  </a:cubicBezTo>
                  <a:cubicBezTo>
                    <a:pt x="3703" y="2884"/>
                    <a:pt x="3953" y="2325"/>
                    <a:pt x="4001" y="1730"/>
                  </a:cubicBezTo>
                  <a:cubicBezTo>
                    <a:pt x="4060" y="1122"/>
                    <a:pt x="3894" y="539"/>
                    <a:pt x="3549" y="63"/>
                  </a:cubicBezTo>
                  <a:cubicBezTo>
                    <a:pt x="3515" y="22"/>
                    <a:pt x="3469" y="1"/>
                    <a:pt x="342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62"/>
            <p:cNvSpPr/>
            <p:nvPr/>
          </p:nvSpPr>
          <p:spPr>
            <a:xfrm>
              <a:off x="5910116" y="2122947"/>
              <a:ext cx="61142" cy="33232"/>
            </a:xfrm>
            <a:custGeom>
              <a:rect b="b" l="l" r="r" t="t"/>
              <a:pathLst>
                <a:path extrusionOk="0" h="1049" w="1930">
                  <a:moveTo>
                    <a:pt x="1560" y="346"/>
                  </a:moveTo>
                  <a:cubicBezTo>
                    <a:pt x="1477" y="560"/>
                    <a:pt x="1239" y="715"/>
                    <a:pt x="953" y="715"/>
                  </a:cubicBezTo>
                  <a:cubicBezTo>
                    <a:pt x="667" y="715"/>
                    <a:pt x="429" y="548"/>
                    <a:pt x="358" y="346"/>
                  </a:cubicBezTo>
                  <a:close/>
                  <a:moveTo>
                    <a:pt x="167" y="1"/>
                  </a:moveTo>
                  <a:cubicBezTo>
                    <a:pt x="72" y="1"/>
                    <a:pt x="1" y="84"/>
                    <a:pt x="1" y="167"/>
                  </a:cubicBezTo>
                  <a:cubicBezTo>
                    <a:pt x="1" y="644"/>
                    <a:pt x="429" y="1048"/>
                    <a:pt x="965" y="1048"/>
                  </a:cubicBezTo>
                  <a:cubicBezTo>
                    <a:pt x="1501" y="1048"/>
                    <a:pt x="1929" y="656"/>
                    <a:pt x="1929" y="167"/>
                  </a:cubicBezTo>
                  <a:cubicBezTo>
                    <a:pt x="1918" y="84"/>
                    <a:pt x="1846" y="1"/>
                    <a:pt x="175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6" name="Google Shape;646;p62"/>
          <p:cNvGrpSpPr/>
          <p:nvPr/>
        </p:nvGrpSpPr>
        <p:grpSpPr>
          <a:xfrm>
            <a:off x="3100512" y="3102033"/>
            <a:ext cx="845504" cy="1083615"/>
            <a:chOff x="5801485" y="1969046"/>
            <a:chExt cx="279164" cy="357794"/>
          </a:xfrm>
        </p:grpSpPr>
        <p:sp>
          <p:nvSpPr>
            <p:cNvPr id="647" name="Google Shape;647;p62"/>
            <p:cNvSpPr/>
            <p:nvPr/>
          </p:nvSpPr>
          <p:spPr>
            <a:xfrm>
              <a:off x="5901436" y="2092408"/>
              <a:ext cx="10613" cy="16252"/>
            </a:xfrm>
            <a:custGeom>
              <a:rect b="b" l="l" r="r" t="t"/>
              <a:pathLst>
                <a:path extrusionOk="0" h="513" w="335">
                  <a:moveTo>
                    <a:pt x="168" y="0"/>
                  </a:moveTo>
                  <a:cubicBezTo>
                    <a:pt x="84" y="0"/>
                    <a:pt x="1" y="72"/>
                    <a:pt x="1" y="167"/>
                  </a:cubicBezTo>
                  <a:lnTo>
                    <a:pt x="1" y="346"/>
                  </a:lnTo>
                  <a:cubicBezTo>
                    <a:pt x="1" y="429"/>
                    <a:pt x="84" y="512"/>
                    <a:pt x="168" y="512"/>
                  </a:cubicBezTo>
                  <a:cubicBezTo>
                    <a:pt x="263" y="512"/>
                    <a:pt x="334" y="429"/>
                    <a:pt x="334" y="346"/>
                  </a:cubicBezTo>
                  <a:lnTo>
                    <a:pt x="334" y="167"/>
                  </a:lnTo>
                  <a:cubicBezTo>
                    <a:pt x="334" y="72"/>
                    <a:pt x="263" y="0"/>
                    <a:pt x="168"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62"/>
            <p:cNvSpPr/>
            <p:nvPr/>
          </p:nvSpPr>
          <p:spPr>
            <a:xfrm>
              <a:off x="5968597" y="2092408"/>
              <a:ext cx="10581" cy="16252"/>
            </a:xfrm>
            <a:custGeom>
              <a:rect b="b" l="l" r="r" t="t"/>
              <a:pathLst>
                <a:path extrusionOk="0" h="513" w="334">
                  <a:moveTo>
                    <a:pt x="167" y="0"/>
                  </a:moveTo>
                  <a:cubicBezTo>
                    <a:pt x="72" y="0"/>
                    <a:pt x="0" y="72"/>
                    <a:pt x="0" y="167"/>
                  </a:cubicBezTo>
                  <a:lnTo>
                    <a:pt x="0" y="346"/>
                  </a:lnTo>
                  <a:cubicBezTo>
                    <a:pt x="0" y="429"/>
                    <a:pt x="72" y="512"/>
                    <a:pt x="167" y="512"/>
                  </a:cubicBezTo>
                  <a:cubicBezTo>
                    <a:pt x="250" y="512"/>
                    <a:pt x="322" y="429"/>
                    <a:pt x="322" y="346"/>
                  </a:cubicBezTo>
                  <a:lnTo>
                    <a:pt x="322" y="167"/>
                  </a:lnTo>
                  <a:cubicBezTo>
                    <a:pt x="334" y="72"/>
                    <a:pt x="262" y="0"/>
                    <a:pt x="167"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62"/>
            <p:cNvSpPr/>
            <p:nvPr/>
          </p:nvSpPr>
          <p:spPr>
            <a:xfrm>
              <a:off x="5801485" y="1969046"/>
              <a:ext cx="279164" cy="357636"/>
            </a:xfrm>
            <a:custGeom>
              <a:rect b="b" l="l" r="r" t="t"/>
              <a:pathLst>
                <a:path extrusionOk="0" h="11289" w="8812">
                  <a:moveTo>
                    <a:pt x="1739" y="1025"/>
                  </a:moveTo>
                  <a:cubicBezTo>
                    <a:pt x="1834" y="1037"/>
                    <a:pt x="1929" y="1132"/>
                    <a:pt x="1929" y="1227"/>
                  </a:cubicBezTo>
                  <a:lnTo>
                    <a:pt x="1929" y="1275"/>
                  </a:lnTo>
                  <a:cubicBezTo>
                    <a:pt x="1858" y="1323"/>
                    <a:pt x="1822" y="1370"/>
                    <a:pt x="1775" y="1406"/>
                  </a:cubicBezTo>
                  <a:lnTo>
                    <a:pt x="1739" y="1406"/>
                  </a:lnTo>
                  <a:cubicBezTo>
                    <a:pt x="1644" y="1406"/>
                    <a:pt x="1548" y="1323"/>
                    <a:pt x="1548" y="1215"/>
                  </a:cubicBezTo>
                  <a:cubicBezTo>
                    <a:pt x="1548" y="1108"/>
                    <a:pt x="1644" y="1025"/>
                    <a:pt x="1739" y="1025"/>
                  </a:cubicBezTo>
                  <a:close/>
                  <a:moveTo>
                    <a:pt x="7064" y="1048"/>
                  </a:moveTo>
                  <a:cubicBezTo>
                    <a:pt x="7143" y="1048"/>
                    <a:pt x="7228" y="1137"/>
                    <a:pt x="7228" y="1227"/>
                  </a:cubicBezTo>
                  <a:cubicBezTo>
                    <a:pt x="7228" y="1334"/>
                    <a:pt x="7133" y="1430"/>
                    <a:pt x="7025" y="1430"/>
                  </a:cubicBezTo>
                  <a:lnTo>
                    <a:pt x="7002" y="1430"/>
                  </a:lnTo>
                  <a:cubicBezTo>
                    <a:pt x="6954" y="1382"/>
                    <a:pt x="6894" y="1334"/>
                    <a:pt x="6847" y="1287"/>
                  </a:cubicBezTo>
                  <a:lnTo>
                    <a:pt x="6847" y="1251"/>
                  </a:lnTo>
                  <a:cubicBezTo>
                    <a:pt x="6847" y="1144"/>
                    <a:pt x="6942" y="1049"/>
                    <a:pt x="7049" y="1049"/>
                  </a:cubicBezTo>
                  <a:cubicBezTo>
                    <a:pt x="7054" y="1048"/>
                    <a:pt x="7059" y="1048"/>
                    <a:pt x="7064" y="1048"/>
                  </a:cubicBezTo>
                  <a:close/>
                  <a:moveTo>
                    <a:pt x="7025" y="334"/>
                  </a:moveTo>
                  <a:cubicBezTo>
                    <a:pt x="7514" y="334"/>
                    <a:pt x="7918" y="739"/>
                    <a:pt x="7918" y="1227"/>
                  </a:cubicBezTo>
                  <a:cubicBezTo>
                    <a:pt x="7918" y="1549"/>
                    <a:pt x="7764" y="1846"/>
                    <a:pt x="7490" y="1989"/>
                  </a:cubicBezTo>
                  <a:cubicBezTo>
                    <a:pt x="7418" y="1882"/>
                    <a:pt x="7335" y="1787"/>
                    <a:pt x="7252" y="1692"/>
                  </a:cubicBezTo>
                  <a:cubicBezTo>
                    <a:pt x="7418" y="1608"/>
                    <a:pt x="7537" y="1430"/>
                    <a:pt x="7537" y="1227"/>
                  </a:cubicBezTo>
                  <a:cubicBezTo>
                    <a:pt x="7537" y="953"/>
                    <a:pt x="7299" y="715"/>
                    <a:pt x="7013" y="715"/>
                  </a:cubicBezTo>
                  <a:cubicBezTo>
                    <a:pt x="6787" y="715"/>
                    <a:pt x="6609" y="846"/>
                    <a:pt x="6537" y="1037"/>
                  </a:cubicBezTo>
                  <a:cubicBezTo>
                    <a:pt x="6430" y="965"/>
                    <a:pt x="6323" y="906"/>
                    <a:pt x="6204" y="834"/>
                  </a:cubicBezTo>
                  <a:cubicBezTo>
                    <a:pt x="6371" y="537"/>
                    <a:pt x="6692" y="334"/>
                    <a:pt x="7025" y="334"/>
                  </a:cubicBezTo>
                  <a:close/>
                  <a:moveTo>
                    <a:pt x="1727" y="334"/>
                  </a:moveTo>
                  <a:cubicBezTo>
                    <a:pt x="2072" y="334"/>
                    <a:pt x="2382" y="537"/>
                    <a:pt x="2537" y="846"/>
                  </a:cubicBezTo>
                  <a:cubicBezTo>
                    <a:pt x="2430" y="906"/>
                    <a:pt x="2310" y="977"/>
                    <a:pt x="2203" y="1049"/>
                  </a:cubicBezTo>
                  <a:cubicBezTo>
                    <a:pt x="2132" y="858"/>
                    <a:pt x="1941" y="727"/>
                    <a:pt x="1727" y="727"/>
                  </a:cubicBezTo>
                  <a:cubicBezTo>
                    <a:pt x="1441" y="727"/>
                    <a:pt x="1215" y="965"/>
                    <a:pt x="1215" y="1239"/>
                  </a:cubicBezTo>
                  <a:cubicBezTo>
                    <a:pt x="1215" y="1453"/>
                    <a:pt x="1334" y="1620"/>
                    <a:pt x="1489" y="1704"/>
                  </a:cubicBezTo>
                  <a:cubicBezTo>
                    <a:pt x="1406" y="1799"/>
                    <a:pt x="1334" y="1906"/>
                    <a:pt x="1251" y="2001"/>
                  </a:cubicBezTo>
                  <a:cubicBezTo>
                    <a:pt x="1001" y="1823"/>
                    <a:pt x="834" y="1549"/>
                    <a:pt x="834" y="1227"/>
                  </a:cubicBezTo>
                  <a:cubicBezTo>
                    <a:pt x="834" y="739"/>
                    <a:pt x="1239" y="334"/>
                    <a:pt x="1727" y="334"/>
                  </a:cubicBezTo>
                  <a:close/>
                  <a:moveTo>
                    <a:pt x="4382" y="691"/>
                  </a:moveTo>
                  <a:cubicBezTo>
                    <a:pt x="6287" y="691"/>
                    <a:pt x="7835" y="2239"/>
                    <a:pt x="7835" y="4144"/>
                  </a:cubicBezTo>
                  <a:cubicBezTo>
                    <a:pt x="7847" y="6049"/>
                    <a:pt x="6287" y="7597"/>
                    <a:pt x="4382" y="7597"/>
                  </a:cubicBezTo>
                  <a:cubicBezTo>
                    <a:pt x="2477" y="7597"/>
                    <a:pt x="929" y="6049"/>
                    <a:pt x="929" y="4144"/>
                  </a:cubicBezTo>
                  <a:cubicBezTo>
                    <a:pt x="929" y="2239"/>
                    <a:pt x="2477" y="691"/>
                    <a:pt x="4382" y="691"/>
                  </a:cubicBezTo>
                  <a:close/>
                  <a:moveTo>
                    <a:pt x="1739" y="1"/>
                  </a:moveTo>
                  <a:cubicBezTo>
                    <a:pt x="1072" y="1"/>
                    <a:pt x="525" y="549"/>
                    <a:pt x="525" y="1215"/>
                  </a:cubicBezTo>
                  <a:cubicBezTo>
                    <a:pt x="525" y="1644"/>
                    <a:pt x="751" y="2037"/>
                    <a:pt x="1108" y="2263"/>
                  </a:cubicBezTo>
                  <a:cubicBezTo>
                    <a:pt x="786" y="2811"/>
                    <a:pt x="608" y="3454"/>
                    <a:pt x="608" y="4132"/>
                  </a:cubicBezTo>
                  <a:cubicBezTo>
                    <a:pt x="608" y="5621"/>
                    <a:pt x="1477" y="6918"/>
                    <a:pt x="2739" y="7538"/>
                  </a:cubicBezTo>
                  <a:lnTo>
                    <a:pt x="882" y="8097"/>
                  </a:lnTo>
                  <a:cubicBezTo>
                    <a:pt x="358" y="8240"/>
                    <a:pt x="1" y="8728"/>
                    <a:pt x="1" y="9264"/>
                  </a:cubicBezTo>
                  <a:lnTo>
                    <a:pt x="1" y="11133"/>
                  </a:lnTo>
                  <a:cubicBezTo>
                    <a:pt x="1" y="11217"/>
                    <a:pt x="72" y="11288"/>
                    <a:pt x="167" y="11288"/>
                  </a:cubicBezTo>
                  <a:cubicBezTo>
                    <a:pt x="251" y="11288"/>
                    <a:pt x="334" y="11217"/>
                    <a:pt x="334" y="11133"/>
                  </a:cubicBezTo>
                  <a:lnTo>
                    <a:pt x="334" y="9264"/>
                  </a:lnTo>
                  <a:cubicBezTo>
                    <a:pt x="334" y="8871"/>
                    <a:pt x="596" y="8526"/>
                    <a:pt x="965" y="8407"/>
                  </a:cubicBezTo>
                  <a:lnTo>
                    <a:pt x="2834" y="7859"/>
                  </a:lnTo>
                  <a:cubicBezTo>
                    <a:pt x="2930" y="7823"/>
                    <a:pt x="3025" y="7764"/>
                    <a:pt x="3108" y="7692"/>
                  </a:cubicBezTo>
                  <a:cubicBezTo>
                    <a:pt x="3513" y="7835"/>
                    <a:pt x="3965" y="7919"/>
                    <a:pt x="4406" y="7919"/>
                  </a:cubicBezTo>
                  <a:cubicBezTo>
                    <a:pt x="4858" y="7919"/>
                    <a:pt x="5299" y="7835"/>
                    <a:pt x="5704" y="7692"/>
                  </a:cubicBezTo>
                  <a:cubicBezTo>
                    <a:pt x="5775" y="7764"/>
                    <a:pt x="5882" y="7811"/>
                    <a:pt x="5990" y="7859"/>
                  </a:cubicBezTo>
                  <a:lnTo>
                    <a:pt x="7847" y="8407"/>
                  </a:lnTo>
                  <a:cubicBezTo>
                    <a:pt x="8216" y="8514"/>
                    <a:pt x="8490" y="8871"/>
                    <a:pt x="8490" y="9264"/>
                  </a:cubicBezTo>
                  <a:lnTo>
                    <a:pt x="8490" y="11133"/>
                  </a:lnTo>
                  <a:cubicBezTo>
                    <a:pt x="8490" y="11217"/>
                    <a:pt x="8561" y="11288"/>
                    <a:pt x="8645" y="11288"/>
                  </a:cubicBezTo>
                  <a:cubicBezTo>
                    <a:pt x="8740" y="11288"/>
                    <a:pt x="8811" y="11217"/>
                    <a:pt x="8811" y="11133"/>
                  </a:cubicBezTo>
                  <a:lnTo>
                    <a:pt x="8811" y="9264"/>
                  </a:lnTo>
                  <a:cubicBezTo>
                    <a:pt x="8787" y="8728"/>
                    <a:pt x="8430" y="8252"/>
                    <a:pt x="7906" y="8097"/>
                  </a:cubicBezTo>
                  <a:lnTo>
                    <a:pt x="6049" y="7538"/>
                  </a:lnTo>
                  <a:cubicBezTo>
                    <a:pt x="7299" y="6918"/>
                    <a:pt x="8180" y="5633"/>
                    <a:pt x="8180" y="4132"/>
                  </a:cubicBezTo>
                  <a:cubicBezTo>
                    <a:pt x="8180" y="3454"/>
                    <a:pt x="7990" y="2811"/>
                    <a:pt x="7680" y="2263"/>
                  </a:cubicBezTo>
                  <a:cubicBezTo>
                    <a:pt x="8037" y="2037"/>
                    <a:pt x="8264" y="1644"/>
                    <a:pt x="8264" y="1215"/>
                  </a:cubicBezTo>
                  <a:cubicBezTo>
                    <a:pt x="8264" y="549"/>
                    <a:pt x="7716" y="1"/>
                    <a:pt x="7049" y="1"/>
                  </a:cubicBezTo>
                  <a:cubicBezTo>
                    <a:pt x="6573" y="1"/>
                    <a:pt x="6156" y="263"/>
                    <a:pt x="5942" y="680"/>
                  </a:cubicBezTo>
                  <a:cubicBezTo>
                    <a:pt x="5466" y="477"/>
                    <a:pt x="4942" y="358"/>
                    <a:pt x="4394" y="358"/>
                  </a:cubicBezTo>
                  <a:cubicBezTo>
                    <a:pt x="3846" y="358"/>
                    <a:pt x="3323" y="477"/>
                    <a:pt x="2846" y="680"/>
                  </a:cubicBezTo>
                  <a:cubicBezTo>
                    <a:pt x="2632" y="263"/>
                    <a:pt x="2215" y="1"/>
                    <a:pt x="1739"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62"/>
            <p:cNvSpPr/>
            <p:nvPr/>
          </p:nvSpPr>
          <p:spPr>
            <a:xfrm>
              <a:off x="5895797" y="2075427"/>
              <a:ext cx="21891" cy="10581"/>
            </a:xfrm>
            <a:custGeom>
              <a:rect b="b" l="l" r="r" t="t"/>
              <a:pathLst>
                <a:path extrusionOk="0" h="334" w="691">
                  <a:moveTo>
                    <a:pt x="167" y="0"/>
                  </a:moveTo>
                  <a:cubicBezTo>
                    <a:pt x="84" y="0"/>
                    <a:pt x="0" y="72"/>
                    <a:pt x="0" y="167"/>
                  </a:cubicBezTo>
                  <a:cubicBezTo>
                    <a:pt x="0" y="251"/>
                    <a:pt x="84" y="334"/>
                    <a:pt x="167" y="334"/>
                  </a:cubicBezTo>
                  <a:lnTo>
                    <a:pt x="524" y="334"/>
                  </a:lnTo>
                  <a:cubicBezTo>
                    <a:pt x="619" y="334"/>
                    <a:pt x="691" y="251"/>
                    <a:pt x="691" y="167"/>
                  </a:cubicBezTo>
                  <a:cubicBezTo>
                    <a:pt x="691" y="72"/>
                    <a:pt x="619" y="0"/>
                    <a:pt x="524"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62"/>
            <p:cNvSpPr/>
            <p:nvPr/>
          </p:nvSpPr>
          <p:spPr>
            <a:xfrm>
              <a:off x="5962927" y="2075427"/>
              <a:ext cx="21542" cy="10581"/>
            </a:xfrm>
            <a:custGeom>
              <a:rect b="b" l="l" r="r" t="t"/>
              <a:pathLst>
                <a:path extrusionOk="0" h="334" w="680">
                  <a:moveTo>
                    <a:pt x="155" y="0"/>
                  </a:moveTo>
                  <a:cubicBezTo>
                    <a:pt x="72" y="0"/>
                    <a:pt x="1" y="72"/>
                    <a:pt x="1" y="167"/>
                  </a:cubicBezTo>
                  <a:cubicBezTo>
                    <a:pt x="1" y="251"/>
                    <a:pt x="72" y="334"/>
                    <a:pt x="155" y="334"/>
                  </a:cubicBezTo>
                  <a:lnTo>
                    <a:pt x="513" y="334"/>
                  </a:lnTo>
                  <a:cubicBezTo>
                    <a:pt x="608" y="334"/>
                    <a:pt x="679" y="251"/>
                    <a:pt x="679" y="167"/>
                  </a:cubicBezTo>
                  <a:cubicBezTo>
                    <a:pt x="679" y="72"/>
                    <a:pt x="608" y="0"/>
                    <a:pt x="513"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62"/>
            <p:cNvSpPr/>
            <p:nvPr/>
          </p:nvSpPr>
          <p:spPr>
            <a:xfrm>
              <a:off x="5845615" y="2282868"/>
              <a:ext cx="10233" cy="43813"/>
            </a:xfrm>
            <a:custGeom>
              <a:rect b="b" l="l" r="r" t="t"/>
              <a:pathLst>
                <a:path extrusionOk="0" h="1383" w="323">
                  <a:moveTo>
                    <a:pt x="155" y="1"/>
                  </a:moveTo>
                  <a:cubicBezTo>
                    <a:pt x="72" y="1"/>
                    <a:pt x="1" y="72"/>
                    <a:pt x="1" y="168"/>
                  </a:cubicBezTo>
                  <a:lnTo>
                    <a:pt x="1" y="1227"/>
                  </a:lnTo>
                  <a:cubicBezTo>
                    <a:pt x="1" y="1311"/>
                    <a:pt x="72" y="1382"/>
                    <a:pt x="155" y="1382"/>
                  </a:cubicBezTo>
                  <a:cubicBezTo>
                    <a:pt x="251" y="1382"/>
                    <a:pt x="322" y="1311"/>
                    <a:pt x="322" y="1227"/>
                  </a:cubicBezTo>
                  <a:lnTo>
                    <a:pt x="322" y="168"/>
                  </a:lnTo>
                  <a:cubicBezTo>
                    <a:pt x="322" y="72"/>
                    <a:pt x="251"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62"/>
            <p:cNvSpPr/>
            <p:nvPr/>
          </p:nvSpPr>
          <p:spPr>
            <a:xfrm>
              <a:off x="6024798" y="2282868"/>
              <a:ext cx="10201" cy="43813"/>
            </a:xfrm>
            <a:custGeom>
              <a:rect b="b" l="l" r="r" t="t"/>
              <a:pathLst>
                <a:path extrusionOk="0" h="1383" w="322">
                  <a:moveTo>
                    <a:pt x="155" y="1"/>
                  </a:moveTo>
                  <a:cubicBezTo>
                    <a:pt x="72" y="1"/>
                    <a:pt x="0" y="72"/>
                    <a:pt x="0" y="168"/>
                  </a:cubicBezTo>
                  <a:lnTo>
                    <a:pt x="0" y="1227"/>
                  </a:lnTo>
                  <a:cubicBezTo>
                    <a:pt x="0" y="1311"/>
                    <a:pt x="72" y="1382"/>
                    <a:pt x="155" y="1382"/>
                  </a:cubicBezTo>
                  <a:cubicBezTo>
                    <a:pt x="250" y="1382"/>
                    <a:pt x="322" y="1311"/>
                    <a:pt x="322" y="1227"/>
                  </a:cubicBezTo>
                  <a:lnTo>
                    <a:pt x="322" y="168"/>
                  </a:lnTo>
                  <a:cubicBezTo>
                    <a:pt x="322" y="72"/>
                    <a:pt x="250"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62"/>
            <p:cNvSpPr/>
            <p:nvPr/>
          </p:nvSpPr>
          <p:spPr>
            <a:xfrm>
              <a:off x="5868267" y="2260248"/>
              <a:ext cx="144112" cy="66591"/>
            </a:xfrm>
            <a:custGeom>
              <a:rect b="b" l="l" r="r" t="t"/>
              <a:pathLst>
                <a:path extrusionOk="0" h="2102" w="4549">
                  <a:moveTo>
                    <a:pt x="2274" y="1"/>
                  </a:moveTo>
                  <a:cubicBezTo>
                    <a:pt x="1715" y="1"/>
                    <a:pt x="1203" y="191"/>
                    <a:pt x="786" y="548"/>
                  </a:cubicBezTo>
                  <a:cubicBezTo>
                    <a:pt x="381" y="894"/>
                    <a:pt x="95" y="1382"/>
                    <a:pt x="12" y="1906"/>
                  </a:cubicBezTo>
                  <a:cubicBezTo>
                    <a:pt x="0" y="2001"/>
                    <a:pt x="48" y="2084"/>
                    <a:pt x="143" y="2096"/>
                  </a:cubicBezTo>
                  <a:cubicBezTo>
                    <a:pt x="155" y="2100"/>
                    <a:pt x="168" y="2101"/>
                    <a:pt x="181" y="2101"/>
                  </a:cubicBezTo>
                  <a:cubicBezTo>
                    <a:pt x="253" y="2101"/>
                    <a:pt x="323" y="2046"/>
                    <a:pt x="333" y="1965"/>
                  </a:cubicBezTo>
                  <a:cubicBezTo>
                    <a:pt x="500" y="1024"/>
                    <a:pt x="1310" y="334"/>
                    <a:pt x="2262" y="334"/>
                  </a:cubicBezTo>
                  <a:cubicBezTo>
                    <a:pt x="3215" y="334"/>
                    <a:pt x="4024" y="1013"/>
                    <a:pt x="4179" y="1965"/>
                  </a:cubicBezTo>
                  <a:cubicBezTo>
                    <a:pt x="4191" y="2036"/>
                    <a:pt x="4263" y="2096"/>
                    <a:pt x="4346" y="2096"/>
                  </a:cubicBezTo>
                  <a:lnTo>
                    <a:pt x="4370" y="2096"/>
                  </a:lnTo>
                  <a:cubicBezTo>
                    <a:pt x="4489" y="2084"/>
                    <a:pt x="4548" y="2001"/>
                    <a:pt x="4536" y="1906"/>
                  </a:cubicBezTo>
                  <a:cubicBezTo>
                    <a:pt x="4441" y="1382"/>
                    <a:pt x="4179" y="894"/>
                    <a:pt x="3762" y="548"/>
                  </a:cubicBezTo>
                  <a:cubicBezTo>
                    <a:pt x="3346" y="191"/>
                    <a:pt x="2822" y="1"/>
                    <a:pt x="2274"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62"/>
            <p:cNvSpPr/>
            <p:nvPr/>
          </p:nvSpPr>
          <p:spPr>
            <a:xfrm>
              <a:off x="5890126" y="2013556"/>
              <a:ext cx="10581" cy="10613"/>
            </a:xfrm>
            <a:custGeom>
              <a:rect b="b" l="l" r="r" t="t"/>
              <a:pathLst>
                <a:path extrusionOk="0" h="335" w="334">
                  <a:moveTo>
                    <a:pt x="167" y="1"/>
                  </a:moveTo>
                  <a:cubicBezTo>
                    <a:pt x="84" y="1"/>
                    <a:pt x="1" y="84"/>
                    <a:pt x="1" y="168"/>
                  </a:cubicBezTo>
                  <a:cubicBezTo>
                    <a:pt x="1" y="263"/>
                    <a:pt x="84" y="334"/>
                    <a:pt x="167" y="334"/>
                  </a:cubicBezTo>
                  <a:cubicBezTo>
                    <a:pt x="251" y="334"/>
                    <a:pt x="334" y="263"/>
                    <a:pt x="334" y="168"/>
                  </a:cubicBezTo>
                  <a:cubicBezTo>
                    <a:pt x="334" y="84"/>
                    <a:pt x="263"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62"/>
            <p:cNvSpPr/>
            <p:nvPr/>
          </p:nvSpPr>
          <p:spPr>
            <a:xfrm>
              <a:off x="5979907" y="2013556"/>
              <a:ext cx="10201" cy="10613"/>
            </a:xfrm>
            <a:custGeom>
              <a:rect b="b" l="l" r="r" t="t"/>
              <a:pathLst>
                <a:path extrusionOk="0" h="335" w="322">
                  <a:moveTo>
                    <a:pt x="167" y="1"/>
                  </a:moveTo>
                  <a:cubicBezTo>
                    <a:pt x="72" y="1"/>
                    <a:pt x="0" y="84"/>
                    <a:pt x="0" y="168"/>
                  </a:cubicBezTo>
                  <a:cubicBezTo>
                    <a:pt x="0" y="263"/>
                    <a:pt x="72" y="334"/>
                    <a:pt x="167" y="334"/>
                  </a:cubicBezTo>
                  <a:cubicBezTo>
                    <a:pt x="250" y="334"/>
                    <a:pt x="322" y="263"/>
                    <a:pt x="322" y="168"/>
                  </a:cubicBezTo>
                  <a:cubicBezTo>
                    <a:pt x="322" y="84"/>
                    <a:pt x="250"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62"/>
            <p:cNvSpPr/>
            <p:nvPr/>
          </p:nvSpPr>
          <p:spPr>
            <a:xfrm>
              <a:off x="5861455" y="2002247"/>
              <a:ext cx="127892" cy="155454"/>
            </a:xfrm>
            <a:custGeom>
              <a:rect b="b" l="l" r="r" t="t"/>
              <a:pathLst>
                <a:path extrusionOk="0" h="4907" w="4037">
                  <a:moveTo>
                    <a:pt x="2489" y="346"/>
                  </a:moveTo>
                  <a:cubicBezTo>
                    <a:pt x="2596" y="346"/>
                    <a:pt x="2680" y="441"/>
                    <a:pt x="2680" y="536"/>
                  </a:cubicBezTo>
                  <a:cubicBezTo>
                    <a:pt x="2680" y="644"/>
                    <a:pt x="2596" y="739"/>
                    <a:pt x="2489" y="739"/>
                  </a:cubicBezTo>
                  <a:cubicBezTo>
                    <a:pt x="2382" y="739"/>
                    <a:pt x="2299" y="644"/>
                    <a:pt x="2299" y="536"/>
                  </a:cubicBezTo>
                  <a:cubicBezTo>
                    <a:pt x="2311" y="441"/>
                    <a:pt x="2382" y="346"/>
                    <a:pt x="2489" y="346"/>
                  </a:cubicBezTo>
                  <a:close/>
                  <a:moveTo>
                    <a:pt x="2954" y="715"/>
                  </a:moveTo>
                  <a:cubicBezTo>
                    <a:pt x="3084" y="775"/>
                    <a:pt x="3192" y="894"/>
                    <a:pt x="3192" y="1060"/>
                  </a:cubicBezTo>
                  <a:cubicBezTo>
                    <a:pt x="3204" y="1275"/>
                    <a:pt x="3037" y="1429"/>
                    <a:pt x="2846" y="1429"/>
                  </a:cubicBezTo>
                  <a:lnTo>
                    <a:pt x="2132" y="1429"/>
                  </a:lnTo>
                  <a:cubicBezTo>
                    <a:pt x="1918" y="1429"/>
                    <a:pt x="1763" y="1275"/>
                    <a:pt x="1763" y="1060"/>
                  </a:cubicBezTo>
                  <a:cubicBezTo>
                    <a:pt x="1763" y="917"/>
                    <a:pt x="1858" y="775"/>
                    <a:pt x="2001" y="715"/>
                  </a:cubicBezTo>
                  <a:cubicBezTo>
                    <a:pt x="2072" y="917"/>
                    <a:pt x="2263" y="1048"/>
                    <a:pt x="2477" y="1048"/>
                  </a:cubicBezTo>
                  <a:cubicBezTo>
                    <a:pt x="2692" y="1048"/>
                    <a:pt x="2870" y="917"/>
                    <a:pt x="2954" y="715"/>
                  </a:cubicBezTo>
                  <a:close/>
                  <a:moveTo>
                    <a:pt x="2501" y="1"/>
                  </a:moveTo>
                  <a:cubicBezTo>
                    <a:pt x="2263" y="1"/>
                    <a:pt x="2072" y="155"/>
                    <a:pt x="2013" y="370"/>
                  </a:cubicBezTo>
                  <a:cubicBezTo>
                    <a:pt x="1703" y="429"/>
                    <a:pt x="1453" y="715"/>
                    <a:pt x="1453" y="1060"/>
                  </a:cubicBezTo>
                  <a:lnTo>
                    <a:pt x="1453" y="1132"/>
                  </a:lnTo>
                  <a:cubicBezTo>
                    <a:pt x="1203" y="1251"/>
                    <a:pt x="965" y="1418"/>
                    <a:pt x="763" y="1632"/>
                  </a:cubicBezTo>
                  <a:cubicBezTo>
                    <a:pt x="346" y="2049"/>
                    <a:pt x="84" y="2596"/>
                    <a:pt x="48" y="3192"/>
                  </a:cubicBezTo>
                  <a:cubicBezTo>
                    <a:pt x="1" y="3763"/>
                    <a:pt x="167" y="4346"/>
                    <a:pt x="501" y="4823"/>
                  </a:cubicBezTo>
                  <a:cubicBezTo>
                    <a:pt x="537" y="4870"/>
                    <a:pt x="596" y="4906"/>
                    <a:pt x="644" y="4906"/>
                  </a:cubicBezTo>
                  <a:cubicBezTo>
                    <a:pt x="668" y="4906"/>
                    <a:pt x="715" y="4882"/>
                    <a:pt x="739" y="4870"/>
                  </a:cubicBezTo>
                  <a:cubicBezTo>
                    <a:pt x="822" y="4811"/>
                    <a:pt x="834" y="4704"/>
                    <a:pt x="775" y="4632"/>
                  </a:cubicBezTo>
                  <a:cubicBezTo>
                    <a:pt x="477" y="4227"/>
                    <a:pt x="334" y="3727"/>
                    <a:pt x="370" y="3215"/>
                  </a:cubicBezTo>
                  <a:cubicBezTo>
                    <a:pt x="406" y="2715"/>
                    <a:pt x="632" y="2227"/>
                    <a:pt x="1001" y="1858"/>
                  </a:cubicBezTo>
                  <a:cubicBezTo>
                    <a:pt x="1156" y="1703"/>
                    <a:pt x="1358" y="1548"/>
                    <a:pt x="1584" y="1465"/>
                  </a:cubicBezTo>
                  <a:cubicBezTo>
                    <a:pt x="1703" y="1656"/>
                    <a:pt x="1918" y="1775"/>
                    <a:pt x="2156" y="1775"/>
                  </a:cubicBezTo>
                  <a:lnTo>
                    <a:pt x="2870" y="1775"/>
                  </a:lnTo>
                  <a:cubicBezTo>
                    <a:pt x="3108" y="1775"/>
                    <a:pt x="3335" y="1656"/>
                    <a:pt x="3454" y="1465"/>
                  </a:cubicBezTo>
                  <a:cubicBezTo>
                    <a:pt x="3573" y="1525"/>
                    <a:pt x="3680" y="1584"/>
                    <a:pt x="3787" y="1656"/>
                  </a:cubicBezTo>
                  <a:cubicBezTo>
                    <a:pt x="3811" y="1668"/>
                    <a:pt x="3846" y="1679"/>
                    <a:pt x="3882" y="1679"/>
                  </a:cubicBezTo>
                  <a:cubicBezTo>
                    <a:pt x="3930" y="1679"/>
                    <a:pt x="3989" y="1656"/>
                    <a:pt x="4025" y="1608"/>
                  </a:cubicBezTo>
                  <a:cubicBezTo>
                    <a:pt x="4037" y="1537"/>
                    <a:pt x="4013" y="1429"/>
                    <a:pt x="3942" y="1370"/>
                  </a:cubicBezTo>
                  <a:cubicBezTo>
                    <a:pt x="3811" y="1287"/>
                    <a:pt x="3680" y="1191"/>
                    <a:pt x="3537" y="1132"/>
                  </a:cubicBezTo>
                  <a:lnTo>
                    <a:pt x="3537" y="1060"/>
                  </a:lnTo>
                  <a:cubicBezTo>
                    <a:pt x="3537" y="739"/>
                    <a:pt x="3311" y="453"/>
                    <a:pt x="2989" y="370"/>
                  </a:cubicBezTo>
                  <a:cubicBezTo>
                    <a:pt x="2930" y="167"/>
                    <a:pt x="2727" y="1"/>
                    <a:pt x="250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62"/>
            <p:cNvSpPr/>
            <p:nvPr/>
          </p:nvSpPr>
          <p:spPr>
            <a:xfrm>
              <a:off x="5890886" y="2060633"/>
              <a:ext cx="128652" cy="127227"/>
            </a:xfrm>
            <a:custGeom>
              <a:rect b="b" l="l" r="r" t="t"/>
              <a:pathLst>
                <a:path extrusionOk="0" h="4016" w="4061">
                  <a:moveTo>
                    <a:pt x="3421" y="1"/>
                  </a:moveTo>
                  <a:cubicBezTo>
                    <a:pt x="3385" y="1"/>
                    <a:pt x="3346" y="13"/>
                    <a:pt x="3310" y="39"/>
                  </a:cubicBezTo>
                  <a:cubicBezTo>
                    <a:pt x="3239" y="98"/>
                    <a:pt x="3227" y="206"/>
                    <a:pt x="3287" y="277"/>
                  </a:cubicBezTo>
                  <a:cubicBezTo>
                    <a:pt x="3584" y="682"/>
                    <a:pt x="3727" y="1182"/>
                    <a:pt x="3691" y="1694"/>
                  </a:cubicBezTo>
                  <a:cubicBezTo>
                    <a:pt x="3656" y="2194"/>
                    <a:pt x="3429" y="2682"/>
                    <a:pt x="3060" y="3039"/>
                  </a:cubicBezTo>
                  <a:cubicBezTo>
                    <a:pt x="2703" y="3396"/>
                    <a:pt x="2215" y="3623"/>
                    <a:pt x="1703" y="3670"/>
                  </a:cubicBezTo>
                  <a:cubicBezTo>
                    <a:pt x="1665" y="3672"/>
                    <a:pt x="1626" y="3673"/>
                    <a:pt x="1588" y="3673"/>
                  </a:cubicBezTo>
                  <a:cubicBezTo>
                    <a:pt x="1125" y="3673"/>
                    <a:pt x="661" y="3540"/>
                    <a:pt x="298" y="3265"/>
                  </a:cubicBezTo>
                  <a:cubicBezTo>
                    <a:pt x="263" y="3241"/>
                    <a:pt x="227" y="3228"/>
                    <a:pt x="191" y="3228"/>
                  </a:cubicBezTo>
                  <a:cubicBezTo>
                    <a:pt x="142" y="3228"/>
                    <a:pt x="95" y="3253"/>
                    <a:pt x="60" y="3301"/>
                  </a:cubicBezTo>
                  <a:cubicBezTo>
                    <a:pt x="0" y="3373"/>
                    <a:pt x="12" y="3480"/>
                    <a:pt x="84" y="3539"/>
                  </a:cubicBezTo>
                  <a:cubicBezTo>
                    <a:pt x="501" y="3849"/>
                    <a:pt x="1024" y="4016"/>
                    <a:pt x="1548" y="4016"/>
                  </a:cubicBezTo>
                  <a:lnTo>
                    <a:pt x="1727" y="4016"/>
                  </a:lnTo>
                  <a:cubicBezTo>
                    <a:pt x="2322" y="3968"/>
                    <a:pt x="2870" y="3718"/>
                    <a:pt x="3287" y="3301"/>
                  </a:cubicBezTo>
                  <a:cubicBezTo>
                    <a:pt x="3703" y="2884"/>
                    <a:pt x="3953" y="2325"/>
                    <a:pt x="4001" y="1730"/>
                  </a:cubicBezTo>
                  <a:cubicBezTo>
                    <a:pt x="4060" y="1122"/>
                    <a:pt x="3894" y="539"/>
                    <a:pt x="3549" y="63"/>
                  </a:cubicBezTo>
                  <a:cubicBezTo>
                    <a:pt x="3515" y="22"/>
                    <a:pt x="3469" y="1"/>
                    <a:pt x="342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62"/>
            <p:cNvSpPr/>
            <p:nvPr/>
          </p:nvSpPr>
          <p:spPr>
            <a:xfrm>
              <a:off x="5910116" y="2122947"/>
              <a:ext cx="61142" cy="33232"/>
            </a:xfrm>
            <a:custGeom>
              <a:rect b="b" l="l" r="r" t="t"/>
              <a:pathLst>
                <a:path extrusionOk="0" h="1049" w="1930">
                  <a:moveTo>
                    <a:pt x="1560" y="346"/>
                  </a:moveTo>
                  <a:cubicBezTo>
                    <a:pt x="1477" y="560"/>
                    <a:pt x="1239" y="715"/>
                    <a:pt x="953" y="715"/>
                  </a:cubicBezTo>
                  <a:cubicBezTo>
                    <a:pt x="667" y="715"/>
                    <a:pt x="429" y="548"/>
                    <a:pt x="358" y="346"/>
                  </a:cubicBezTo>
                  <a:close/>
                  <a:moveTo>
                    <a:pt x="167" y="1"/>
                  </a:moveTo>
                  <a:cubicBezTo>
                    <a:pt x="72" y="1"/>
                    <a:pt x="1" y="84"/>
                    <a:pt x="1" y="167"/>
                  </a:cubicBezTo>
                  <a:cubicBezTo>
                    <a:pt x="1" y="644"/>
                    <a:pt x="429" y="1048"/>
                    <a:pt x="965" y="1048"/>
                  </a:cubicBezTo>
                  <a:cubicBezTo>
                    <a:pt x="1501" y="1048"/>
                    <a:pt x="1929" y="656"/>
                    <a:pt x="1929" y="167"/>
                  </a:cubicBezTo>
                  <a:cubicBezTo>
                    <a:pt x="1918" y="84"/>
                    <a:pt x="1846" y="1"/>
                    <a:pt x="175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0" name="Google Shape;660;p62"/>
          <p:cNvGrpSpPr/>
          <p:nvPr/>
        </p:nvGrpSpPr>
        <p:grpSpPr>
          <a:xfrm>
            <a:off x="2131110" y="1566670"/>
            <a:ext cx="845491" cy="1130828"/>
            <a:chOff x="4907159" y="3346936"/>
            <a:chExt cx="264845" cy="354214"/>
          </a:xfrm>
        </p:grpSpPr>
        <p:sp>
          <p:nvSpPr>
            <p:cNvPr id="661" name="Google Shape;661;p62"/>
            <p:cNvSpPr/>
            <p:nvPr/>
          </p:nvSpPr>
          <p:spPr>
            <a:xfrm>
              <a:off x="5015061" y="3556752"/>
              <a:ext cx="43402" cy="15777"/>
            </a:xfrm>
            <a:custGeom>
              <a:rect b="b" l="l" r="r" t="t"/>
              <a:pathLst>
                <a:path extrusionOk="0" h="498" w="1370">
                  <a:moveTo>
                    <a:pt x="173" y="0"/>
                  </a:moveTo>
                  <a:cubicBezTo>
                    <a:pt x="131" y="0"/>
                    <a:pt x="89" y="15"/>
                    <a:pt x="60" y="45"/>
                  </a:cubicBezTo>
                  <a:cubicBezTo>
                    <a:pt x="0" y="104"/>
                    <a:pt x="0" y="212"/>
                    <a:pt x="60" y="271"/>
                  </a:cubicBezTo>
                  <a:cubicBezTo>
                    <a:pt x="203" y="402"/>
                    <a:pt x="441" y="497"/>
                    <a:pt x="703" y="497"/>
                  </a:cubicBezTo>
                  <a:cubicBezTo>
                    <a:pt x="953" y="497"/>
                    <a:pt x="1191" y="402"/>
                    <a:pt x="1346" y="271"/>
                  </a:cubicBezTo>
                  <a:cubicBezTo>
                    <a:pt x="1369" y="212"/>
                    <a:pt x="1369" y="104"/>
                    <a:pt x="1310" y="45"/>
                  </a:cubicBezTo>
                  <a:cubicBezTo>
                    <a:pt x="1280" y="15"/>
                    <a:pt x="1241" y="0"/>
                    <a:pt x="1203" y="0"/>
                  </a:cubicBezTo>
                  <a:cubicBezTo>
                    <a:pt x="1164" y="0"/>
                    <a:pt x="1125" y="15"/>
                    <a:pt x="1096" y="45"/>
                  </a:cubicBezTo>
                  <a:cubicBezTo>
                    <a:pt x="1036" y="104"/>
                    <a:pt x="881" y="188"/>
                    <a:pt x="691" y="188"/>
                  </a:cubicBezTo>
                  <a:cubicBezTo>
                    <a:pt x="500" y="188"/>
                    <a:pt x="345" y="104"/>
                    <a:pt x="286" y="45"/>
                  </a:cubicBezTo>
                  <a:cubicBezTo>
                    <a:pt x="256" y="15"/>
                    <a:pt x="214" y="0"/>
                    <a:pt x="173" y="0"/>
                  </a:cubicBezTo>
                  <a:close/>
                </a:path>
              </a:pathLst>
            </a:custGeom>
            <a:solidFill>
              <a:srgbClr val="1A5E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CFCC"/>
                </a:highlight>
              </a:endParaRPr>
            </a:p>
          </p:txBody>
        </p:sp>
        <p:sp>
          <p:nvSpPr>
            <p:cNvPr id="662" name="Google Shape;662;p62"/>
            <p:cNvSpPr/>
            <p:nvPr/>
          </p:nvSpPr>
          <p:spPr>
            <a:xfrm>
              <a:off x="4907159" y="3346936"/>
              <a:ext cx="264845" cy="354214"/>
            </a:xfrm>
            <a:custGeom>
              <a:rect b="b" l="l" r="r" t="t"/>
              <a:pathLst>
                <a:path extrusionOk="0" h="11181" w="8360">
                  <a:moveTo>
                    <a:pt x="4240" y="334"/>
                  </a:moveTo>
                  <a:cubicBezTo>
                    <a:pt x="4418" y="334"/>
                    <a:pt x="4597" y="405"/>
                    <a:pt x="4716" y="560"/>
                  </a:cubicBezTo>
                  <a:lnTo>
                    <a:pt x="5287" y="1227"/>
                  </a:lnTo>
                  <a:cubicBezTo>
                    <a:pt x="5311" y="1274"/>
                    <a:pt x="5335" y="1310"/>
                    <a:pt x="5335" y="1358"/>
                  </a:cubicBezTo>
                  <a:cubicBezTo>
                    <a:pt x="5335" y="1405"/>
                    <a:pt x="5299" y="1465"/>
                    <a:pt x="5252" y="1489"/>
                  </a:cubicBezTo>
                  <a:lnTo>
                    <a:pt x="5156" y="1584"/>
                  </a:lnTo>
                  <a:lnTo>
                    <a:pt x="5013" y="1310"/>
                  </a:lnTo>
                  <a:cubicBezTo>
                    <a:pt x="4979" y="1259"/>
                    <a:pt x="4926" y="1219"/>
                    <a:pt x="4864" y="1219"/>
                  </a:cubicBezTo>
                  <a:cubicBezTo>
                    <a:pt x="4840" y="1219"/>
                    <a:pt x="4814" y="1225"/>
                    <a:pt x="4787" y="1239"/>
                  </a:cubicBezTo>
                  <a:cubicBezTo>
                    <a:pt x="4716" y="1286"/>
                    <a:pt x="4668" y="1370"/>
                    <a:pt x="4716" y="1465"/>
                  </a:cubicBezTo>
                  <a:lnTo>
                    <a:pt x="5549" y="3156"/>
                  </a:lnTo>
                  <a:lnTo>
                    <a:pt x="2573" y="3156"/>
                  </a:lnTo>
                  <a:lnTo>
                    <a:pt x="3680" y="703"/>
                  </a:lnTo>
                  <a:cubicBezTo>
                    <a:pt x="3787" y="477"/>
                    <a:pt x="4001" y="334"/>
                    <a:pt x="4240" y="334"/>
                  </a:cubicBezTo>
                  <a:close/>
                  <a:moveTo>
                    <a:pt x="5799" y="3453"/>
                  </a:moveTo>
                  <a:cubicBezTo>
                    <a:pt x="5799" y="3453"/>
                    <a:pt x="5823" y="3453"/>
                    <a:pt x="5823" y="3477"/>
                  </a:cubicBezTo>
                  <a:lnTo>
                    <a:pt x="5823" y="3834"/>
                  </a:lnTo>
                  <a:lnTo>
                    <a:pt x="5466" y="3834"/>
                  </a:lnTo>
                  <a:cubicBezTo>
                    <a:pt x="5371" y="3834"/>
                    <a:pt x="5299" y="3906"/>
                    <a:pt x="5299" y="3989"/>
                  </a:cubicBezTo>
                  <a:cubicBezTo>
                    <a:pt x="5299" y="4084"/>
                    <a:pt x="5371" y="4156"/>
                    <a:pt x="5466" y="4156"/>
                  </a:cubicBezTo>
                  <a:lnTo>
                    <a:pt x="5942" y="4156"/>
                  </a:lnTo>
                  <a:lnTo>
                    <a:pt x="7585" y="5049"/>
                  </a:lnTo>
                  <a:lnTo>
                    <a:pt x="537" y="5049"/>
                  </a:lnTo>
                  <a:lnTo>
                    <a:pt x="2192" y="4156"/>
                  </a:lnTo>
                  <a:lnTo>
                    <a:pt x="4763" y="4156"/>
                  </a:lnTo>
                  <a:cubicBezTo>
                    <a:pt x="4847" y="4156"/>
                    <a:pt x="4930" y="4084"/>
                    <a:pt x="4930" y="3989"/>
                  </a:cubicBezTo>
                  <a:cubicBezTo>
                    <a:pt x="4930" y="3906"/>
                    <a:pt x="4847" y="3834"/>
                    <a:pt x="4763" y="3834"/>
                  </a:cubicBezTo>
                  <a:lnTo>
                    <a:pt x="2311" y="3834"/>
                  </a:lnTo>
                  <a:lnTo>
                    <a:pt x="2311" y="3477"/>
                  </a:lnTo>
                  <a:cubicBezTo>
                    <a:pt x="2311" y="3477"/>
                    <a:pt x="2311" y="3453"/>
                    <a:pt x="2323" y="3453"/>
                  </a:cubicBezTo>
                  <a:close/>
                  <a:moveTo>
                    <a:pt x="6621" y="5394"/>
                  </a:moveTo>
                  <a:cubicBezTo>
                    <a:pt x="6776" y="5394"/>
                    <a:pt x="6895" y="5513"/>
                    <a:pt x="6895" y="5656"/>
                  </a:cubicBezTo>
                  <a:cubicBezTo>
                    <a:pt x="6883" y="5811"/>
                    <a:pt x="6752" y="5930"/>
                    <a:pt x="6609" y="5930"/>
                  </a:cubicBezTo>
                  <a:lnTo>
                    <a:pt x="6502" y="5930"/>
                  </a:lnTo>
                  <a:lnTo>
                    <a:pt x="6502" y="5918"/>
                  </a:lnTo>
                  <a:cubicBezTo>
                    <a:pt x="6502" y="5823"/>
                    <a:pt x="6430" y="5751"/>
                    <a:pt x="6347" y="5751"/>
                  </a:cubicBezTo>
                  <a:cubicBezTo>
                    <a:pt x="6252" y="5751"/>
                    <a:pt x="6180" y="5823"/>
                    <a:pt x="6180" y="5918"/>
                  </a:cubicBezTo>
                  <a:cubicBezTo>
                    <a:pt x="6180" y="7073"/>
                    <a:pt x="5240" y="8013"/>
                    <a:pt x="4085" y="8013"/>
                  </a:cubicBezTo>
                  <a:cubicBezTo>
                    <a:pt x="2918" y="8013"/>
                    <a:pt x="1977" y="7073"/>
                    <a:pt x="1977" y="5918"/>
                  </a:cubicBezTo>
                  <a:cubicBezTo>
                    <a:pt x="1977" y="5823"/>
                    <a:pt x="1906" y="5751"/>
                    <a:pt x="1823" y="5751"/>
                  </a:cubicBezTo>
                  <a:cubicBezTo>
                    <a:pt x="1727" y="5751"/>
                    <a:pt x="1656" y="5823"/>
                    <a:pt x="1656" y="5918"/>
                  </a:cubicBezTo>
                  <a:lnTo>
                    <a:pt x="1656" y="5930"/>
                  </a:lnTo>
                  <a:lnTo>
                    <a:pt x="1549" y="5930"/>
                  </a:lnTo>
                  <a:cubicBezTo>
                    <a:pt x="1406" y="5930"/>
                    <a:pt x="1287" y="5811"/>
                    <a:pt x="1287" y="5656"/>
                  </a:cubicBezTo>
                  <a:cubicBezTo>
                    <a:pt x="1287" y="5513"/>
                    <a:pt x="1406" y="5394"/>
                    <a:pt x="1549" y="5394"/>
                  </a:cubicBezTo>
                  <a:lnTo>
                    <a:pt x="2870" y="5394"/>
                  </a:lnTo>
                  <a:lnTo>
                    <a:pt x="2870" y="5632"/>
                  </a:lnTo>
                  <a:cubicBezTo>
                    <a:pt x="2870" y="5715"/>
                    <a:pt x="2954" y="5799"/>
                    <a:pt x="3037" y="5799"/>
                  </a:cubicBezTo>
                  <a:cubicBezTo>
                    <a:pt x="3132" y="5799"/>
                    <a:pt x="3204" y="5715"/>
                    <a:pt x="3204" y="5632"/>
                  </a:cubicBezTo>
                  <a:lnTo>
                    <a:pt x="3204" y="5394"/>
                  </a:lnTo>
                  <a:lnTo>
                    <a:pt x="4978" y="5394"/>
                  </a:lnTo>
                  <a:lnTo>
                    <a:pt x="4978" y="5632"/>
                  </a:lnTo>
                  <a:cubicBezTo>
                    <a:pt x="4978" y="5715"/>
                    <a:pt x="5049" y="5799"/>
                    <a:pt x="5133" y="5799"/>
                  </a:cubicBezTo>
                  <a:cubicBezTo>
                    <a:pt x="5228" y="5799"/>
                    <a:pt x="5299" y="5715"/>
                    <a:pt x="5299" y="5632"/>
                  </a:cubicBezTo>
                  <a:lnTo>
                    <a:pt x="5299" y="5394"/>
                  </a:lnTo>
                  <a:close/>
                  <a:moveTo>
                    <a:pt x="6537" y="6251"/>
                  </a:moveTo>
                  <a:cubicBezTo>
                    <a:pt x="6561" y="6596"/>
                    <a:pt x="6657" y="7525"/>
                    <a:pt x="6537" y="8549"/>
                  </a:cubicBezTo>
                  <a:lnTo>
                    <a:pt x="6323" y="8549"/>
                  </a:lnTo>
                  <a:cubicBezTo>
                    <a:pt x="6299" y="8549"/>
                    <a:pt x="6252" y="8549"/>
                    <a:pt x="6228" y="8561"/>
                  </a:cubicBezTo>
                  <a:cubicBezTo>
                    <a:pt x="6061" y="8418"/>
                    <a:pt x="5704" y="8120"/>
                    <a:pt x="5514" y="7882"/>
                  </a:cubicBezTo>
                  <a:cubicBezTo>
                    <a:pt x="6026" y="7501"/>
                    <a:pt x="6383" y="6930"/>
                    <a:pt x="6478" y="6251"/>
                  </a:cubicBezTo>
                  <a:close/>
                  <a:moveTo>
                    <a:pt x="4954" y="8180"/>
                  </a:moveTo>
                  <a:lnTo>
                    <a:pt x="4954" y="8561"/>
                  </a:lnTo>
                  <a:cubicBezTo>
                    <a:pt x="4954" y="8632"/>
                    <a:pt x="4966" y="8692"/>
                    <a:pt x="4990" y="8775"/>
                  </a:cubicBezTo>
                  <a:lnTo>
                    <a:pt x="4442" y="9037"/>
                  </a:lnTo>
                  <a:cubicBezTo>
                    <a:pt x="4347" y="8954"/>
                    <a:pt x="4216" y="8894"/>
                    <a:pt x="4073" y="8894"/>
                  </a:cubicBezTo>
                  <a:cubicBezTo>
                    <a:pt x="3942" y="8894"/>
                    <a:pt x="3811" y="8954"/>
                    <a:pt x="3716" y="9037"/>
                  </a:cubicBezTo>
                  <a:lnTo>
                    <a:pt x="3168" y="8775"/>
                  </a:lnTo>
                  <a:cubicBezTo>
                    <a:pt x="3180" y="8716"/>
                    <a:pt x="3204" y="8632"/>
                    <a:pt x="3204" y="8561"/>
                  </a:cubicBezTo>
                  <a:lnTo>
                    <a:pt x="3204" y="8180"/>
                  </a:lnTo>
                  <a:cubicBezTo>
                    <a:pt x="3466" y="8275"/>
                    <a:pt x="3763" y="8335"/>
                    <a:pt x="4073" y="8335"/>
                  </a:cubicBezTo>
                  <a:cubicBezTo>
                    <a:pt x="4394" y="8335"/>
                    <a:pt x="4692" y="8275"/>
                    <a:pt x="4954" y="8180"/>
                  </a:cubicBezTo>
                  <a:close/>
                  <a:moveTo>
                    <a:pt x="5287" y="8097"/>
                  </a:moveTo>
                  <a:cubicBezTo>
                    <a:pt x="5478" y="8335"/>
                    <a:pt x="5775" y="8597"/>
                    <a:pt x="5942" y="8728"/>
                  </a:cubicBezTo>
                  <a:cubicBezTo>
                    <a:pt x="5883" y="8811"/>
                    <a:pt x="5835" y="8930"/>
                    <a:pt x="5835" y="9049"/>
                  </a:cubicBezTo>
                  <a:lnTo>
                    <a:pt x="5835" y="9132"/>
                  </a:lnTo>
                  <a:lnTo>
                    <a:pt x="5645" y="9049"/>
                  </a:lnTo>
                  <a:cubicBezTo>
                    <a:pt x="5430" y="8978"/>
                    <a:pt x="5287" y="8775"/>
                    <a:pt x="5287" y="8549"/>
                  </a:cubicBezTo>
                  <a:lnTo>
                    <a:pt x="5287" y="8097"/>
                  </a:lnTo>
                  <a:close/>
                  <a:moveTo>
                    <a:pt x="2870" y="8132"/>
                  </a:moveTo>
                  <a:lnTo>
                    <a:pt x="2870" y="8561"/>
                  </a:lnTo>
                  <a:cubicBezTo>
                    <a:pt x="2870" y="8787"/>
                    <a:pt x="2727" y="8990"/>
                    <a:pt x="2513" y="9073"/>
                  </a:cubicBezTo>
                  <a:lnTo>
                    <a:pt x="2323" y="9144"/>
                  </a:lnTo>
                  <a:lnTo>
                    <a:pt x="2323" y="9073"/>
                  </a:lnTo>
                  <a:cubicBezTo>
                    <a:pt x="2323" y="8954"/>
                    <a:pt x="2275" y="8847"/>
                    <a:pt x="2216" y="8751"/>
                  </a:cubicBezTo>
                  <a:cubicBezTo>
                    <a:pt x="2382" y="8620"/>
                    <a:pt x="2680" y="8370"/>
                    <a:pt x="2870" y="8132"/>
                  </a:cubicBezTo>
                  <a:close/>
                  <a:moveTo>
                    <a:pt x="1823" y="8871"/>
                  </a:moveTo>
                  <a:cubicBezTo>
                    <a:pt x="1918" y="8871"/>
                    <a:pt x="2001" y="8966"/>
                    <a:pt x="2001" y="9049"/>
                  </a:cubicBezTo>
                  <a:cubicBezTo>
                    <a:pt x="2001" y="9144"/>
                    <a:pt x="1918" y="9228"/>
                    <a:pt x="1823" y="9228"/>
                  </a:cubicBezTo>
                  <a:lnTo>
                    <a:pt x="1644" y="9228"/>
                  </a:lnTo>
                  <a:cubicBezTo>
                    <a:pt x="1537" y="9228"/>
                    <a:pt x="1465" y="9144"/>
                    <a:pt x="1465" y="9049"/>
                  </a:cubicBezTo>
                  <a:cubicBezTo>
                    <a:pt x="1465" y="8966"/>
                    <a:pt x="1549" y="8871"/>
                    <a:pt x="1644" y="8871"/>
                  </a:cubicBezTo>
                  <a:close/>
                  <a:moveTo>
                    <a:pt x="6526" y="8871"/>
                  </a:moveTo>
                  <a:cubicBezTo>
                    <a:pt x="6621" y="8871"/>
                    <a:pt x="6704" y="8966"/>
                    <a:pt x="6704" y="9049"/>
                  </a:cubicBezTo>
                  <a:cubicBezTo>
                    <a:pt x="6704" y="9144"/>
                    <a:pt x="6621" y="9228"/>
                    <a:pt x="6526" y="9228"/>
                  </a:cubicBezTo>
                  <a:lnTo>
                    <a:pt x="6347" y="9228"/>
                  </a:lnTo>
                  <a:cubicBezTo>
                    <a:pt x="6240" y="9228"/>
                    <a:pt x="6156" y="9144"/>
                    <a:pt x="6156" y="9049"/>
                  </a:cubicBezTo>
                  <a:cubicBezTo>
                    <a:pt x="6156" y="8966"/>
                    <a:pt x="6252" y="8871"/>
                    <a:pt x="6347" y="8871"/>
                  </a:cubicBezTo>
                  <a:close/>
                  <a:moveTo>
                    <a:pt x="4073" y="9228"/>
                  </a:moveTo>
                  <a:cubicBezTo>
                    <a:pt x="4180" y="9228"/>
                    <a:pt x="4263" y="9323"/>
                    <a:pt x="4263" y="9406"/>
                  </a:cubicBezTo>
                  <a:cubicBezTo>
                    <a:pt x="4263" y="9502"/>
                    <a:pt x="4180" y="9585"/>
                    <a:pt x="4073" y="9585"/>
                  </a:cubicBezTo>
                  <a:cubicBezTo>
                    <a:pt x="3978" y="9585"/>
                    <a:pt x="3894" y="9502"/>
                    <a:pt x="3894" y="9406"/>
                  </a:cubicBezTo>
                  <a:cubicBezTo>
                    <a:pt x="3894" y="9323"/>
                    <a:pt x="3990" y="9228"/>
                    <a:pt x="4073" y="9228"/>
                  </a:cubicBezTo>
                  <a:close/>
                  <a:moveTo>
                    <a:pt x="4299" y="0"/>
                  </a:moveTo>
                  <a:cubicBezTo>
                    <a:pt x="3930" y="0"/>
                    <a:pt x="3585" y="227"/>
                    <a:pt x="3442" y="572"/>
                  </a:cubicBezTo>
                  <a:lnTo>
                    <a:pt x="2299" y="3156"/>
                  </a:lnTo>
                  <a:cubicBezTo>
                    <a:pt x="2156" y="3203"/>
                    <a:pt x="2073" y="3322"/>
                    <a:pt x="2073" y="3465"/>
                  </a:cubicBezTo>
                  <a:lnTo>
                    <a:pt x="2073" y="3906"/>
                  </a:lnTo>
                  <a:lnTo>
                    <a:pt x="311" y="4834"/>
                  </a:lnTo>
                  <a:cubicBezTo>
                    <a:pt x="191" y="4894"/>
                    <a:pt x="132" y="5037"/>
                    <a:pt x="180" y="5168"/>
                  </a:cubicBezTo>
                  <a:cubicBezTo>
                    <a:pt x="215" y="5299"/>
                    <a:pt x="334" y="5370"/>
                    <a:pt x="465" y="5370"/>
                  </a:cubicBezTo>
                  <a:lnTo>
                    <a:pt x="1108" y="5370"/>
                  </a:lnTo>
                  <a:cubicBezTo>
                    <a:pt x="1061" y="5453"/>
                    <a:pt x="1049" y="5549"/>
                    <a:pt x="1049" y="5644"/>
                  </a:cubicBezTo>
                  <a:cubicBezTo>
                    <a:pt x="1049" y="5882"/>
                    <a:pt x="1180" y="6084"/>
                    <a:pt x="1382" y="6180"/>
                  </a:cubicBezTo>
                  <a:cubicBezTo>
                    <a:pt x="1382" y="6239"/>
                    <a:pt x="1370" y="6311"/>
                    <a:pt x="1358" y="6418"/>
                  </a:cubicBezTo>
                  <a:cubicBezTo>
                    <a:pt x="1346" y="6501"/>
                    <a:pt x="1418" y="6585"/>
                    <a:pt x="1501" y="6596"/>
                  </a:cubicBezTo>
                  <a:lnTo>
                    <a:pt x="1513" y="6596"/>
                  </a:lnTo>
                  <a:cubicBezTo>
                    <a:pt x="1608" y="6596"/>
                    <a:pt x="1668" y="6537"/>
                    <a:pt x="1680" y="6442"/>
                  </a:cubicBezTo>
                  <a:cubicBezTo>
                    <a:pt x="1680" y="6370"/>
                    <a:pt x="1692" y="6299"/>
                    <a:pt x="1692" y="6251"/>
                  </a:cubicBezTo>
                  <a:lnTo>
                    <a:pt x="1751" y="6251"/>
                  </a:lnTo>
                  <a:cubicBezTo>
                    <a:pt x="1846" y="6906"/>
                    <a:pt x="2204" y="7489"/>
                    <a:pt x="2727" y="7870"/>
                  </a:cubicBezTo>
                  <a:cubicBezTo>
                    <a:pt x="2549" y="8120"/>
                    <a:pt x="2168" y="8430"/>
                    <a:pt x="1989" y="8561"/>
                  </a:cubicBezTo>
                  <a:cubicBezTo>
                    <a:pt x="1965" y="8561"/>
                    <a:pt x="1918" y="8549"/>
                    <a:pt x="1894" y="8549"/>
                  </a:cubicBezTo>
                  <a:lnTo>
                    <a:pt x="1680" y="8549"/>
                  </a:lnTo>
                  <a:cubicBezTo>
                    <a:pt x="1632" y="8097"/>
                    <a:pt x="1608" y="7620"/>
                    <a:pt x="1620" y="7144"/>
                  </a:cubicBezTo>
                  <a:cubicBezTo>
                    <a:pt x="1620" y="7061"/>
                    <a:pt x="1549" y="6977"/>
                    <a:pt x="1454" y="6977"/>
                  </a:cubicBezTo>
                  <a:cubicBezTo>
                    <a:pt x="1370" y="6977"/>
                    <a:pt x="1299" y="7061"/>
                    <a:pt x="1299" y="7144"/>
                  </a:cubicBezTo>
                  <a:cubicBezTo>
                    <a:pt x="1275" y="7680"/>
                    <a:pt x="1311" y="8204"/>
                    <a:pt x="1370" y="8680"/>
                  </a:cubicBezTo>
                  <a:cubicBezTo>
                    <a:pt x="1263" y="8763"/>
                    <a:pt x="1203" y="8906"/>
                    <a:pt x="1203" y="9061"/>
                  </a:cubicBezTo>
                  <a:cubicBezTo>
                    <a:pt x="1203" y="9216"/>
                    <a:pt x="1275" y="9359"/>
                    <a:pt x="1382" y="9454"/>
                  </a:cubicBezTo>
                  <a:lnTo>
                    <a:pt x="1382" y="9513"/>
                  </a:lnTo>
                  <a:lnTo>
                    <a:pt x="799" y="9716"/>
                  </a:lnTo>
                  <a:cubicBezTo>
                    <a:pt x="322" y="9883"/>
                    <a:pt x="1" y="10347"/>
                    <a:pt x="1" y="10871"/>
                  </a:cubicBezTo>
                  <a:lnTo>
                    <a:pt x="1" y="11002"/>
                  </a:lnTo>
                  <a:cubicBezTo>
                    <a:pt x="1" y="11097"/>
                    <a:pt x="72" y="11168"/>
                    <a:pt x="168" y="11168"/>
                  </a:cubicBezTo>
                  <a:cubicBezTo>
                    <a:pt x="251" y="11168"/>
                    <a:pt x="322" y="11097"/>
                    <a:pt x="322" y="11002"/>
                  </a:cubicBezTo>
                  <a:lnTo>
                    <a:pt x="322" y="10871"/>
                  </a:lnTo>
                  <a:cubicBezTo>
                    <a:pt x="322" y="10502"/>
                    <a:pt x="561" y="10156"/>
                    <a:pt x="918" y="10037"/>
                  </a:cubicBezTo>
                  <a:lnTo>
                    <a:pt x="1394" y="9871"/>
                  </a:lnTo>
                  <a:lnTo>
                    <a:pt x="1394" y="11002"/>
                  </a:lnTo>
                  <a:cubicBezTo>
                    <a:pt x="1394" y="11097"/>
                    <a:pt x="1477" y="11168"/>
                    <a:pt x="1561" y="11168"/>
                  </a:cubicBezTo>
                  <a:cubicBezTo>
                    <a:pt x="1656" y="11168"/>
                    <a:pt x="1727" y="11097"/>
                    <a:pt x="1727" y="11002"/>
                  </a:cubicBezTo>
                  <a:lnTo>
                    <a:pt x="1727" y="9609"/>
                  </a:lnTo>
                  <a:lnTo>
                    <a:pt x="1977" y="9609"/>
                  </a:lnTo>
                  <a:cubicBezTo>
                    <a:pt x="2096" y="9823"/>
                    <a:pt x="2466" y="10502"/>
                    <a:pt x="2620" y="11049"/>
                  </a:cubicBezTo>
                  <a:cubicBezTo>
                    <a:pt x="2632" y="11121"/>
                    <a:pt x="2704" y="11168"/>
                    <a:pt x="2787" y="11168"/>
                  </a:cubicBezTo>
                  <a:lnTo>
                    <a:pt x="2823" y="11168"/>
                  </a:lnTo>
                  <a:cubicBezTo>
                    <a:pt x="2918" y="11145"/>
                    <a:pt x="2966" y="11061"/>
                    <a:pt x="2942" y="10978"/>
                  </a:cubicBezTo>
                  <a:cubicBezTo>
                    <a:pt x="2811" y="10454"/>
                    <a:pt x="2501" y="9859"/>
                    <a:pt x="2335" y="9549"/>
                  </a:cubicBezTo>
                  <a:lnTo>
                    <a:pt x="2727" y="9406"/>
                  </a:lnTo>
                  <a:cubicBezTo>
                    <a:pt x="2882" y="9347"/>
                    <a:pt x="3037" y="9252"/>
                    <a:pt x="3144" y="9097"/>
                  </a:cubicBezTo>
                  <a:lnTo>
                    <a:pt x="3680" y="9359"/>
                  </a:lnTo>
                  <a:lnTo>
                    <a:pt x="3680" y="9442"/>
                  </a:lnTo>
                  <a:cubicBezTo>
                    <a:pt x="3680" y="9656"/>
                    <a:pt x="3823" y="9859"/>
                    <a:pt x="4013" y="9930"/>
                  </a:cubicBezTo>
                  <a:lnTo>
                    <a:pt x="4013" y="11014"/>
                  </a:lnTo>
                  <a:cubicBezTo>
                    <a:pt x="4013" y="11109"/>
                    <a:pt x="4097" y="11180"/>
                    <a:pt x="4180" y="11180"/>
                  </a:cubicBezTo>
                  <a:cubicBezTo>
                    <a:pt x="4275" y="11180"/>
                    <a:pt x="4347" y="11109"/>
                    <a:pt x="4347" y="11014"/>
                  </a:cubicBezTo>
                  <a:lnTo>
                    <a:pt x="4347" y="9930"/>
                  </a:lnTo>
                  <a:cubicBezTo>
                    <a:pt x="4549" y="9859"/>
                    <a:pt x="4692" y="9680"/>
                    <a:pt x="4692" y="9442"/>
                  </a:cubicBezTo>
                  <a:lnTo>
                    <a:pt x="4692" y="9359"/>
                  </a:lnTo>
                  <a:lnTo>
                    <a:pt x="5228" y="9097"/>
                  </a:lnTo>
                  <a:cubicBezTo>
                    <a:pt x="5323" y="9228"/>
                    <a:pt x="5466" y="9347"/>
                    <a:pt x="5645" y="9406"/>
                  </a:cubicBezTo>
                  <a:lnTo>
                    <a:pt x="6026" y="9549"/>
                  </a:lnTo>
                  <a:cubicBezTo>
                    <a:pt x="5859" y="9847"/>
                    <a:pt x="5549" y="10454"/>
                    <a:pt x="5418" y="10978"/>
                  </a:cubicBezTo>
                  <a:cubicBezTo>
                    <a:pt x="5406" y="11061"/>
                    <a:pt x="5442" y="11157"/>
                    <a:pt x="5537" y="11168"/>
                  </a:cubicBezTo>
                  <a:lnTo>
                    <a:pt x="5585" y="11168"/>
                  </a:lnTo>
                  <a:cubicBezTo>
                    <a:pt x="5656" y="11168"/>
                    <a:pt x="5716" y="11121"/>
                    <a:pt x="5740" y="11049"/>
                  </a:cubicBezTo>
                  <a:cubicBezTo>
                    <a:pt x="5883" y="10502"/>
                    <a:pt x="6252" y="9811"/>
                    <a:pt x="6383" y="9609"/>
                  </a:cubicBezTo>
                  <a:lnTo>
                    <a:pt x="6633" y="9609"/>
                  </a:lnTo>
                  <a:lnTo>
                    <a:pt x="6633" y="11002"/>
                  </a:lnTo>
                  <a:cubicBezTo>
                    <a:pt x="6633" y="11097"/>
                    <a:pt x="6716" y="11168"/>
                    <a:pt x="6799" y="11168"/>
                  </a:cubicBezTo>
                  <a:cubicBezTo>
                    <a:pt x="6895" y="11168"/>
                    <a:pt x="6966" y="11097"/>
                    <a:pt x="6966" y="11002"/>
                  </a:cubicBezTo>
                  <a:lnTo>
                    <a:pt x="6966" y="9871"/>
                  </a:lnTo>
                  <a:lnTo>
                    <a:pt x="7442" y="10037"/>
                  </a:lnTo>
                  <a:cubicBezTo>
                    <a:pt x="7800" y="10156"/>
                    <a:pt x="8038" y="10502"/>
                    <a:pt x="8038" y="10871"/>
                  </a:cubicBezTo>
                  <a:lnTo>
                    <a:pt x="8038" y="11002"/>
                  </a:lnTo>
                  <a:cubicBezTo>
                    <a:pt x="8038" y="11097"/>
                    <a:pt x="8109" y="11168"/>
                    <a:pt x="8204" y="11168"/>
                  </a:cubicBezTo>
                  <a:cubicBezTo>
                    <a:pt x="8288" y="11168"/>
                    <a:pt x="8359" y="11097"/>
                    <a:pt x="8359" y="11002"/>
                  </a:cubicBezTo>
                  <a:lnTo>
                    <a:pt x="8359" y="10871"/>
                  </a:lnTo>
                  <a:cubicBezTo>
                    <a:pt x="8240" y="10323"/>
                    <a:pt x="7919" y="9871"/>
                    <a:pt x="7442" y="9692"/>
                  </a:cubicBezTo>
                  <a:lnTo>
                    <a:pt x="6859" y="9490"/>
                  </a:lnTo>
                  <a:lnTo>
                    <a:pt x="6859" y="9430"/>
                  </a:lnTo>
                  <a:cubicBezTo>
                    <a:pt x="6966" y="9335"/>
                    <a:pt x="7038" y="9192"/>
                    <a:pt x="7038" y="9037"/>
                  </a:cubicBezTo>
                  <a:cubicBezTo>
                    <a:pt x="7038" y="8894"/>
                    <a:pt x="6978" y="8751"/>
                    <a:pt x="6883" y="8656"/>
                  </a:cubicBezTo>
                  <a:cubicBezTo>
                    <a:pt x="7014" y="7525"/>
                    <a:pt x="6918" y="6513"/>
                    <a:pt x="6895" y="6168"/>
                  </a:cubicBezTo>
                  <a:cubicBezTo>
                    <a:pt x="7085" y="6061"/>
                    <a:pt x="7216" y="5870"/>
                    <a:pt x="7216" y="5632"/>
                  </a:cubicBezTo>
                  <a:cubicBezTo>
                    <a:pt x="7216" y="5525"/>
                    <a:pt x="7192" y="5442"/>
                    <a:pt x="7157" y="5358"/>
                  </a:cubicBezTo>
                  <a:lnTo>
                    <a:pt x="7800" y="5358"/>
                  </a:lnTo>
                  <a:cubicBezTo>
                    <a:pt x="7931" y="5358"/>
                    <a:pt x="8038" y="5275"/>
                    <a:pt x="8085" y="5156"/>
                  </a:cubicBezTo>
                  <a:cubicBezTo>
                    <a:pt x="8109" y="5025"/>
                    <a:pt x="8050" y="4894"/>
                    <a:pt x="7942" y="4822"/>
                  </a:cubicBezTo>
                  <a:lnTo>
                    <a:pt x="6192" y="3894"/>
                  </a:lnTo>
                  <a:lnTo>
                    <a:pt x="6192" y="3477"/>
                  </a:lnTo>
                  <a:cubicBezTo>
                    <a:pt x="6192" y="3322"/>
                    <a:pt x="6109" y="3203"/>
                    <a:pt x="5966" y="3156"/>
                  </a:cubicBezTo>
                  <a:lnTo>
                    <a:pt x="5335" y="1870"/>
                  </a:lnTo>
                  <a:lnTo>
                    <a:pt x="5490" y="1751"/>
                  </a:lnTo>
                  <a:cubicBezTo>
                    <a:pt x="5609" y="1655"/>
                    <a:pt x="5680" y="1536"/>
                    <a:pt x="5704" y="1393"/>
                  </a:cubicBezTo>
                  <a:cubicBezTo>
                    <a:pt x="5716" y="1251"/>
                    <a:pt x="5668" y="1108"/>
                    <a:pt x="5585" y="1000"/>
                  </a:cubicBezTo>
                  <a:lnTo>
                    <a:pt x="5013" y="334"/>
                  </a:lnTo>
                  <a:cubicBezTo>
                    <a:pt x="4835" y="119"/>
                    <a:pt x="4573" y="0"/>
                    <a:pt x="4299" y="0"/>
                  </a:cubicBezTo>
                  <a:close/>
                </a:path>
              </a:pathLst>
            </a:custGeom>
            <a:solidFill>
              <a:srgbClr val="1A5E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CFCC"/>
                </a:highlight>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63"/>
          <p:cNvSpPr/>
          <p:nvPr/>
        </p:nvSpPr>
        <p:spPr>
          <a:xfrm>
            <a:off x="2494025" y="3575444"/>
            <a:ext cx="1085100" cy="1085100"/>
          </a:xfrm>
          <a:prstGeom prst="rect">
            <a:avLst/>
          </a:pr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63"/>
          <p:cNvSpPr/>
          <p:nvPr/>
        </p:nvSpPr>
        <p:spPr>
          <a:xfrm>
            <a:off x="1523050" y="1355069"/>
            <a:ext cx="1085100" cy="1085100"/>
          </a:xfrm>
          <a:prstGeom prst="rect">
            <a:avLst/>
          </a:pr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63"/>
          <p:cNvSpPr/>
          <p:nvPr/>
        </p:nvSpPr>
        <p:spPr>
          <a:xfrm>
            <a:off x="7141475" y="3575444"/>
            <a:ext cx="1085100" cy="1085100"/>
          </a:xfrm>
          <a:prstGeom prst="rect">
            <a:avLst/>
          </a:pr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63"/>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this team and the process leads to…</a:t>
            </a:r>
            <a:endParaRPr/>
          </a:p>
        </p:txBody>
      </p:sp>
      <p:sp>
        <p:nvSpPr>
          <p:cNvPr id="671" name="Google Shape;671;p63"/>
          <p:cNvSpPr/>
          <p:nvPr/>
        </p:nvSpPr>
        <p:spPr>
          <a:xfrm>
            <a:off x="3726713" y="1356525"/>
            <a:ext cx="1085100" cy="1085100"/>
          </a:xfrm>
          <a:prstGeom prst="rect">
            <a:avLst/>
          </a:prstGeom>
          <a:solidFill>
            <a:srgbClr val="5EFF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63"/>
          <p:cNvSpPr/>
          <p:nvPr/>
        </p:nvSpPr>
        <p:spPr>
          <a:xfrm>
            <a:off x="1661075" y="3084025"/>
            <a:ext cx="2087061" cy="104326"/>
          </a:xfrm>
          <a:custGeom>
            <a:rect b="b" l="l" r="r" t="t"/>
            <a:pathLst>
              <a:path extrusionOk="0" h="2382" w="87904">
                <a:moveTo>
                  <a:pt x="1197" y="0"/>
                </a:moveTo>
                <a:cubicBezTo>
                  <a:pt x="529" y="0"/>
                  <a:pt x="0" y="529"/>
                  <a:pt x="0" y="1184"/>
                </a:cubicBezTo>
                <a:cubicBezTo>
                  <a:pt x="0" y="1840"/>
                  <a:pt x="529" y="2382"/>
                  <a:pt x="1197" y="2382"/>
                </a:cubicBezTo>
                <a:lnTo>
                  <a:pt x="86719" y="2382"/>
                </a:lnTo>
                <a:cubicBezTo>
                  <a:pt x="87375" y="2382"/>
                  <a:pt x="87904" y="1840"/>
                  <a:pt x="87904" y="1184"/>
                </a:cubicBezTo>
                <a:cubicBezTo>
                  <a:pt x="87904" y="529"/>
                  <a:pt x="87375" y="0"/>
                  <a:pt x="86719" y="0"/>
                </a:cubicBezTo>
                <a:close/>
              </a:path>
            </a:pathLst>
          </a:custGeom>
          <a:solidFill>
            <a:srgbClr val="E898AC"/>
          </a:solidFill>
          <a:ln cap="flat" cmpd="sng" w="9525">
            <a:solidFill>
              <a:srgbClr val="E898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73" name="Google Shape;673;p63"/>
          <p:cNvCxnSpPr>
            <a:stCxn id="671" idx="2"/>
          </p:cNvCxnSpPr>
          <p:nvPr/>
        </p:nvCxnSpPr>
        <p:spPr>
          <a:xfrm>
            <a:off x="4269263" y="2441625"/>
            <a:ext cx="6600" cy="675900"/>
          </a:xfrm>
          <a:prstGeom prst="straightConnector1">
            <a:avLst/>
          </a:prstGeom>
          <a:noFill/>
          <a:ln cap="flat" cmpd="sng" w="19050">
            <a:solidFill>
              <a:srgbClr val="5EFFFD"/>
            </a:solidFill>
            <a:prstDash val="solid"/>
            <a:round/>
            <a:headEnd len="med" w="med" type="none"/>
            <a:tailEnd len="med" w="med" type="none"/>
          </a:ln>
        </p:spPr>
      </p:cxnSp>
      <p:sp>
        <p:nvSpPr>
          <p:cNvPr id="674" name="Google Shape;674;p63"/>
          <p:cNvSpPr txBox="1"/>
          <p:nvPr/>
        </p:nvSpPr>
        <p:spPr>
          <a:xfrm>
            <a:off x="2434625" y="3647400"/>
            <a:ext cx="12021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002845"/>
                </a:solidFill>
                <a:latin typeface="Open Sans"/>
                <a:ea typeface="Open Sans"/>
                <a:cs typeface="Open Sans"/>
                <a:sym typeface="Open Sans"/>
              </a:rPr>
              <a:t>Audience Build &amp; Campaign Validation </a:t>
            </a:r>
            <a:endParaRPr sz="1300">
              <a:solidFill>
                <a:srgbClr val="002845"/>
              </a:solidFill>
              <a:latin typeface="Open Sans"/>
              <a:ea typeface="Open Sans"/>
              <a:cs typeface="Open Sans"/>
              <a:sym typeface="Open Sans"/>
            </a:endParaRPr>
          </a:p>
        </p:txBody>
      </p:sp>
      <p:cxnSp>
        <p:nvCxnSpPr>
          <p:cNvPr id="675" name="Google Shape;675;p63"/>
          <p:cNvCxnSpPr/>
          <p:nvPr/>
        </p:nvCxnSpPr>
        <p:spPr>
          <a:xfrm>
            <a:off x="2065600" y="2440169"/>
            <a:ext cx="4800" cy="662400"/>
          </a:xfrm>
          <a:prstGeom prst="straightConnector1">
            <a:avLst/>
          </a:prstGeom>
          <a:noFill/>
          <a:ln cap="flat" cmpd="sng" w="19050">
            <a:solidFill>
              <a:srgbClr val="E898AC"/>
            </a:solidFill>
            <a:prstDash val="solid"/>
            <a:round/>
            <a:headEnd len="med" w="med" type="none"/>
            <a:tailEnd len="med" w="med" type="none"/>
          </a:ln>
        </p:spPr>
      </p:cxnSp>
      <p:sp>
        <p:nvSpPr>
          <p:cNvPr id="676" name="Google Shape;676;p63"/>
          <p:cNvSpPr txBox="1"/>
          <p:nvPr/>
        </p:nvSpPr>
        <p:spPr>
          <a:xfrm>
            <a:off x="1471000" y="1608725"/>
            <a:ext cx="11601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002845"/>
                </a:solidFill>
                <a:latin typeface="Open Sans"/>
                <a:ea typeface="Open Sans"/>
                <a:cs typeface="Open Sans"/>
                <a:sym typeface="Open Sans"/>
              </a:rPr>
              <a:t>Campaign Ideas</a:t>
            </a:r>
            <a:endParaRPr sz="1500">
              <a:solidFill>
                <a:srgbClr val="002845"/>
              </a:solidFill>
              <a:latin typeface="Open Sans"/>
              <a:ea typeface="Open Sans"/>
              <a:cs typeface="Open Sans"/>
              <a:sym typeface="Open Sans"/>
            </a:endParaRPr>
          </a:p>
        </p:txBody>
      </p:sp>
      <p:cxnSp>
        <p:nvCxnSpPr>
          <p:cNvPr id="677" name="Google Shape;677;p63"/>
          <p:cNvCxnSpPr/>
          <p:nvPr/>
        </p:nvCxnSpPr>
        <p:spPr>
          <a:xfrm>
            <a:off x="3034775" y="3192344"/>
            <a:ext cx="1800" cy="383100"/>
          </a:xfrm>
          <a:prstGeom prst="straightConnector1">
            <a:avLst/>
          </a:prstGeom>
          <a:noFill/>
          <a:ln cap="flat" cmpd="sng" w="19050">
            <a:solidFill>
              <a:srgbClr val="FC723F"/>
            </a:solidFill>
            <a:prstDash val="solid"/>
            <a:round/>
            <a:headEnd len="med" w="med" type="none"/>
            <a:tailEnd len="med" w="med" type="none"/>
          </a:ln>
        </p:spPr>
      </p:cxnSp>
      <p:sp>
        <p:nvSpPr>
          <p:cNvPr id="678" name="Google Shape;678;p63"/>
          <p:cNvSpPr/>
          <p:nvPr/>
        </p:nvSpPr>
        <p:spPr>
          <a:xfrm>
            <a:off x="3579125" y="3084025"/>
            <a:ext cx="1085175" cy="104326"/>
          </a:xfrm>
          <a:custGeom>
            <a:rect b="b" l="l" r="r" t="t"/>
            <a:pathLst>
              <a:path extrusionOk="0" h="2382" w="87904">
                <a:moveTo>
                  <a:pt x="1197" y="0"/>
                </a:moveTo>
                <a:cubicBezTo>
                  <a:pt x="529" y="0"/>
                  <a:pt x="0" y="529"/>
                  <a:pt x="0" y="1184"/>
                </a:cubicBezTo>
                <a:cubicBezTo>
                  <a:pt x="0" y="1840"/>
                  <a:pt x="529" y="2382"/>
                  <a:pt x="1197" y="2382"/>
                </a:cubicBezTo>
                <a:lnTo>
                  <a:pt x="86719" y="2382"/>
                </a:lnTo>
                <a:cubicBezTo>
                  <a:pt x="87375" y="2382"/>
                  <a:pt x="87904" y="1840"/>
                  <a:pt x="87904" y="1184"/>
                </a:cubicBezTo>
                <a:cubicBezTo>
                  <a:pt x="87904" y="529"/>
                  <a:pt x="87375" y="0"/>
                  <a:pt x="86719" y="0"/>
                </a:cubicBezTo>
                <a:close/>
              </a:path>
            </a:pathLst>
          </a:custGeom>
          <a:solidFill>
            <a:srgbClr val="5EFF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63"/>
          <p:cNvSpPr/>
          <p:nvPr/>
        </p:nvSpPr>
        <p:spPr>
          <a:xfrm>
            <a:off x="4817750" y="3575444"/>
            <a:ext cx="1085100" cy="1085100"/>
          </a:xfrm>
          <a:prstGeom prst="rect">
            <a:avLst/>
          </a:prstGeom>
          <a:solidFill>
            <a:srgbClr val="5EFF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63"/>
          <p:cNvSpPr/>
          <p:nvPr/>
        </p:nvSpPr>
        <p:spPr>
          <a:xfrm>
            <a:off x="5757350" y="1356519"/>
            <a:ext cx="1085100" cy="1085100"/>
          </a:xfrm>
          <a:prstGeom prst="rect">
            <a:avLst/>
          </a:pr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81" name="Google Shape;681;p63"/>
          <p:cNvCxnSpPr>
            <a:stCxn id="680" idx="2"/>
          </p:cNvCxnSpPr>
          <p:nvPr/>
        </p:nvCxnSpPr>
        <p:spPr>
          <a:xfrm>
            <a:off x="6299900" y="2441619"/>
            <a:ext cx="4800" cy="662400"/>
          </a:xfrm>
          <a:prstGeom prst="straightConnector1">
            <a:avLst/>
          </a:prstGeom>
          <a:noFill/>
          <a:ln cap="flat" cmpd="sng" w="19050">
            <a:solidFill>
              <a:srgbClr val="E898AC"/>
            </a:solidFill>
            <a:prstDash val="solid"/>
            <a:round/>
            <a:headEnd len="med" w="med" type="none"/>
            <a:tailEnd len="med" w="med" type="none"/>
          </a:ln>
        </p:spPr>
      </p:cxnSp>
      <p:sp>
        <p:nvSpPr>
          <p:cNvPr id="682" name="Google Shape;682;p63"/>
          <p:cNvSpPr txBox="1"/>
          <p:nvPr/>
        </p:nvSpPr>
        <p:spPr>
          <a:xfrm>
            <a:off x="7193525" y="3848719"/>
            <a:ext cx="9810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002845"/>
                </a:solidFill>
                <a:latin typeface="Open Sans"/>
                <a:ea typeface="Open Sans"/>
                <a:cs typeface="Open Sans"/>
                <a:sym typeface="Open Sans"/>
              </a:rPr>
              <a:t>Strategic Analysis</a:t>
            </a:r>
            <a:endParaRPr sz="1500">
              <a:solidFill>
                <a:srgbClr val="002845"/>
              </a:solidFill>
              <a:latin typeface="Open Sans"/>
              <a:ea typeface="Open Sans"/>
              <a:cs typeface="Open Sans"/>
              <a:sym typeface="Open Sans"/>
            </a:endParaRPr>
          </a:p>
        </p:txBody>
      </p:sp>
      <p:sp>
        <p:nvSpPr>
          <p:cNvPr id="683" name="Google Shape;683;p63"/>
          <p:cNvSpPr/>
          <p:nvPr/>
        </p:nvSpPr>
        <p:spPr>
          <a:xfrm>
            <a:off x="4649350" y="3085525"/>
            <a:ext cx="1253511" cy="104326"/>
          </a:xfrm>
          <a:custGeom>
            <a:rect b="b" l="l" r="r" t="t"/>
            <a:pathLst>
              <a:path extrusionOk="0" h="2382" w="87904">
                <a:moveTo>
                  <a:pt x="1197" y="0"/>
                </a:moveTo>
                <a:cubicBezTo>
                  <a:pt x="529" y="0"/>
                  <a:pt x="0" y="529"/>
                  <a:pt x="0" y="1184"/>
                </a:cubicBezTo>
                <a:cubicBezTo>
                  <a:pt x="0" y="1840"/>
                  <a:pt x="529" y="2382"/>
                  <a:pt x="1197" y="2382"/>
                </a:cubicBezTo>
                <a:lnTo>
                  <a:pt x="86719" y="2382"/>
                </a:lnTo>
                <a:cubicBezTo>
                  <a:pt x="87375" y="2382"/>
                  <a:pt x="87904" y="1840"/>
                  <a:pt x="87904" y="1184"/>
                </a:cubicBezTo>
                <a:cubicBezTo>
                  <a:pt x="87904" y="529"/>
                  <a:pt x="87375" y="0"/>
                  <a:pt x="86719" y="0"/>
                </a:cubicBezTo>
                <a:close/>
              </a:path>
            </a:pathLst>
          </a:custGeom>
          <a:solidFill>
            <a:srgbClr val="5EFF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84" name="Google Shape;684;p63"/>
          <p:cNvCxnSpPr/>
          <p:nvPr/>
        </p:nvCxnSpPr>
        <p:spPr>
          <a:xfrm flipH="1">
            <a:off x="5363450" y="3192275"/>
            <a:ext cx="3900" cy="384900"/>
          </a:xfrm>
          <a:prstGeom prst="straightConnector1">
            <a:avLst/>
          </a:prstGeom>
          <a:noFill/>
          <a:ln cap="flat" cmpd="sng" w="19050">
            <a:solidFill>
              <a:srgbClr val="5EFFFD"/>
            </a:solidFill>
            <a:prstDash val="solid"/>
            <a:round/>
            <a:headEnd len="med" w="med" type="none"/>
            <a:tailEnd len="med" w="med" type="none"/>
          </a:ln>
        </p:spPr>
      </p:cxnSp>
      <p:sp>
        <p:nvSpPr>
          <p:cNvPr id="685" name="Google Shape;685;p63"/>
          <p:cNvSpPr/>
          <p:nvPr/>
        </p:nvSpPr>
        <p:spPr>
          <a:xfrm>
            <a:off x="5757313" y="3085524"/>
            <a:ext cx="1085175" cy="104326"/>
          </a:xfrm>
          <a:custGeom>
            <a:rect b="b" l="l" r="r" t="t"/>
            <a:pathLst>
              <a:path extrusionOk="0" h="2382" w="87904">
                <a:moveTo>
                  <a:pt x="1197" y="0"/>
                </a:moveTo>
                <a:cubicBezTo>
                  <a:pt x="529" y="0"/>
                  <a:pt x="0" y="529"/>
                  <a:pt x="0" y="1184"/>
                </a:cubicBezTo>
                <a:cubicBezTo>
                  <a:pt x="0" y="1840"/>
                  <a:pt x="529" y="2382"/>
                  <a:pt x="1197" y="2382"/>
                </a:cubicBezTo>
                <a:lnTo>
                  <a:pt x="86719" y="2382"/>
                </a:lnTo>
                <a:cubicBezTo>
                  <a:pt x="87375" y="2382"/>
                  <a:pt x="87904" y="1840"/>
                  <a:pt x="87904" y="1184"/>
                </a:cubicBezTo>
                <a:cubicBezTo>
                  <a:pt x="87904" y="529"/>
                  <a:pt x="87375" y="0"/>
                  <a:pt x="86719" y="0"/>
                </a:cubicBezTo>
                <a:close/>
              </a:path>
            </a:pathLst>
          </a:custGeom>
          <a:solidFill>
            <a:srgbClr val="E898AC"/>
          </a:solidFill>
          <a:ln cap="flat" cmpd="sng" w="9525">
            <a:solidFill>
              <a:srgbClr val="E898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63"/>
          <p:cNvSpPr/>
          <p:nvPr/>
        </p:nvSpPr>
        <p:spPr>
          <a:xfrm>
            <a:off x="6790400" y="3084025"/>
            <a:ext cx="1160113" cy="104326"/>
          </a:xfrm>
          <a:custGeom>
            <a:rect b="b" l="l" r="r" t="t"/>
            <a:pathLst>
              <a:path extrusionOk="0" h="2382" w="87904">
                <a:moveTo>
                  <a:pt x="1197" y="0"/>
                </a:moveTo>
                <a:cubicBezTo>
                  <a:pt x="529" y="0"/>
                  <a:pt x="0" y="529"/>
                  <a:pt x="0" y="1184"/>
                </a:cubicBezTo>
                <a:cubicBezTo>
                  <a:pt x="0" y="1840"/>
                  <a:pt x="529" y="2382"/>
                  <a:pt x="1197" y="2382"/>
                </a:cubicBezTo>
                <a:lnTo>
                  <a:pt x="86719" y="2382"/>
                </a:lnTo>
                <a:cubicBezTo>
                  <a:pt x="87375" y="2382"/>
                  <a:pt x="87904" y="1840"/>
                  <a:pt x="87904" y="1184"/>
                </a:cubicBezTo>
                <a:cubicBezTo>
                  <a:pt x="87904" y="529"/>
                  <a:pt x="87375" y="0"/>
                  <a:pt x="8671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87" name="Google Shape;687;p63"/>
          <p:cNvCxnSpPr/>
          <p:nvPr/>
        </p:nvCxnSpPr>
        <p:spPr>
          <a:xfrm>
            <a:off x="7694175" y="3192275"/>
            <a:ext cx="1800" cy="383100"/>
          </a:xfrm>
          <a:prstGeom prst="straightConnector1">
            <a:avLst/>
          </a:prstGeom>
          <a:noFill/>
          <a:ln cap="flat" cmpd="sng" w="19050">
            <a:solidFill>
              <a:srgbClr val="FC723F"/>
            </a:solidFill>
            <a:prstDash val="solid"/>
            <a:round/>
            <a:headEnd len="med" w="med" type="none"/>
            <a:tailEnd len="med" w="med" type="none"/>
          </a:ln>
        </p:spPr>
      </p:cxnSp>
      <p:sp>
        <p:nvSpPr>
          <p:cNvPr id="688" name="Google Shape;688;p63"/>
          <p:cNvSpPr txBox="1"/>
          <p:nvPr/>
        </p:nvSpPr>
        <p:spPr>
          <a:xfrm>
            <a:off x="3692527" y="1610175"/>
            <a:ext cx="11601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002845"/>
                </a:solidFill>
                <a:latin typeface="Open Sans"/>
                <a:ea typeface="Open Sans"/>
                <a:cs typeface="Open Sans"/>
                <a:sym typeface="Open Sans"/>
              </a:rPr>
              <a:t>Campaign Content</a:t>
            </a:r>
            <a:endParaRPr sz="1500">
              <a:solidFill>
                <a:srgbClr val="002845"/>
              </a:solidFill>
              <a:latin typeface="Open Sans"/>
              <a:ea typeface="Open Sans"/>
              <a:cs typeface="Open Sans"/>
              <a:sym typeface="Open Sans"/>
            </a:endParaRPr>
          </a:p>
        </p:txBody>
      </p:sp>
      <p:sp>
        <p:nvSpPr>
          <p:cNvPr id="689" name="Google Shape;689;p63"/>
          <p:cNvSpPr txBox="1"/>
          <p:nvPr/>
        </p:nvSpPr>
        <p:spPr>
          <a:xfrm>
            <a:off x="4780250" y="3848725"/>
            <a:ext cx="11601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002845"/>
                </a:solidFill>
                <a:latin typeface="Open Sans"/>
                <a:ea typeface="Open Sans"/>
                <a:cs typeface="Open Sans"/>
                <a:sym typeface="Open Sans"/>
              </a:rPr>
              <a:t>Campaign Dispatch</a:t>
            </a:r>
            <a:endParaRPr sz="1500">
              <a:solidFill>
                <a:srgbClr val="002845"/>
              </a:solidFill>
              <a:latin typeface="Open Sans"/>
              <a:ea typeface="Open Sans"/>
              <a:cs typeface="Open Sans"/>
              <a:sym typeface="Open Sans"/>
            </a:endParaRPr>
          </a:p>
        </p:txBody>
      </p:sp>
      <p:sp>
        <p:nvSpPr>
          <p:cNvPr id="690" name="Google Shape;690;p63"/>
          <p:cNvSpPr txBox="1"/>
          <p:nvPr/>
        </p:nvSpPr>
        <p:spPr>
          <a:xfrm>
            <a:off x="5722250" y="1610175"/>
            <a:ext cx="11601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002845"/>
                </a:solidFill>
                <a:latin typeface="Open Sans"/>
                <a:ea typeface="Open Sans"/>
                <a:cs typeface="Open Sans"/>
                <a:sym typeface="Open Sans"/>
              </a:rPr>
              <a:t>Campaign Reporting</a:t>
            </a:r>
            <a:endParaRPr sz="1500">
              <a:solidFill>
                <a:srgbClr val="002845"/>
              </a:solidFill>
              <a:latin typeface="Open Sans"/>
              <a:ea typeface="Open Sans"/>
              <a:cs typeface="Open Sans"/>
              <a:sym typeface="Open Sans"/>
            </a:endParaRPr>
          </a:p>
        </p:txBody>
      </p:sp>
      <p:grpSp>
        <p:nvGrpSpPr>
          <p:cNvPr id="691" name="Google Shape;691;p63"/>
          <p:cNvGrpSpPr/>
          <p:nvPr/>
        </p:nvGrpSpPr>
        <p:grpSpPr>
          <a:xfrm>
            <a:off x="917429" y="1355083"/>
            <a:ext cx="504422" cy="646498"/>
            <a:chOff x="5801485" y="1969046"/>
            <a:chExt cx="279164" cy="357794"/>
          </a:xfrm>
        </p:grpSpPr>
        <p:sp>
          <p:nvSpPr>
            <p:cNvPr id="692" name="Google Shape;692;p63"/>
            <p:cNvSpPr/>
            <p:nvPr/>
          </p:nvSpPr>
          <p:spPr>
            <a:xfrm>
              <a:off x="5901436" y="2092408"/>
              <a:ext cx="10613" cy="16252"/>
            </a:xfrm>
            <a:custGeom>
              <a:rect b="b" l="l" r="r" t="t"/>
              <a:pathLst>
                <a:path extrusionOk="0" h="513" w="335">
                  <a:moveTo>
                    <a:pt x="168" y="0"/>
                  </a:moveTo>
                  <a:cubicBezTo>
                    <a:pt x="84" y="0"/>
                    <a:pt x="1" y="72"/>
                    <a:pt x="1" y="167"/>
                  </a:cubicBezTo>
                  <a:lnTo>
                    <a:pt x="1" y="346"/>
                  </a:lnTo>
                  <a:cubicBezTo>
                    <a:pt x="1" y="429"/>
                    <a:pt x="84" y="512"/>
                    <a:pt x="168" y="512"/>
                  </a:cubicBezTo>
                  <a:cubicBezTo>
                    <a:pt x="263" y="512"/>
                    <a:pt x="334" y="429"/>
                    <a:pt x="334" y="346"/>
                  </a:cubicBezTo>
                  <a:lnTo>
                    <a:pt x="334" y="167"/>
                  </a:lnTo>
                  <a:cubicBezTo>
                    <a:pt x="334" y="72"/>
                    <a:pt x="263" y="0"/>
                    <a:pt x="168"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63"/>
            <p:cNvSpPr/>
            <p:nvPr/>
          </p:nvSpPr>
          <p:spPr>
            <a:xfrm>
              <a:off x="5968597" y="2092408"/>
              <a:ext cx="10581" cy="16252"/>
            </a:xfrm>
            <a:custGeom>
              <a:rect b="b" l="l" r="r" t="t"/>
              <a:pathLst>
                <a:path extrusionOk="0" h="513" w="334">
                  <a:moveTo>
                    <a:pt x="167" y="0"/>
                  </a:moveTo>
                  <a:cubicBezTo>
                    <a:pt x="72" y="0"/>
                    <a:pt x="0" y="72"/>
                    <a:pt x="0" y="167"/>
                  </a:cubicBezTo>
                  <a:lnTo>
                    <a:pt x="0" y="346"/>
                  </a:lnTo>
                  <a:cubicBezTo>
                    <a:pt x="0" y="429"/>
                    <a:pt x="72" y="512"/>
                    <a:pt x="167" y="512"/>
                  </a:cubicBezTo>
                  <a:cubicBezTo>
                    <a:pt x="250" y="512"/>
                    <a:pt x="322" y="429"/>
                    <a:pt x="322" y="346"/>
                  </a:cubicBezTo>
                  <a:lnTo>
                    <a:pt x="322" y="167"/>
                  </a:lnTo>
                  <a:cubicBezTo>
                    <a:pt x="334" y="72"/>
                    <a:pt x="262" y="0"/>
                    <a:pt x="167"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63"/>
            <p:cNvSpPr/>
            <p:nvPr/>
          </p:nvSpPr>
          <p:spPr>
            <a:xfrm>
              <a:off x="5801485" y="1969046"/>
              <a:ext cx="279164" cy="357636"/>
            </a:xfrm>
            <a:custGeom>
              <a:rect b="b" l="l" r="r" t="t"/>
              <a:pathLst>
                <a:path extrusionOk="0" h="11289" w="8812">
                  <a:moveTo>
                    <a:pt x="1739" y="1025"/>
                  </a:moveTo>
                  <a:cubicBezTo>
                    <a:pt x="1834" y="1037"/>
                    <a:pt x="1929" y="1132"/>
                    <a:pt x="1929" y="1227"/>
                  </a:cubicBezTo>
                  <a:lnTo>
                    <a:pt x="1929" y="1275"/>
                  </a:lnTo>
                  <a:cubicBezTo>
                    <a:pt x="1858" y="1323"/>
                    <a:pt x="1822" y="1370"/>
                    <a:pt x="1775" y="1406"/>
                  </a:cubicBezTo>
                  <a:lnTo>
                    <a:pt x="1739" y="1406"/>
                  </a:lnTo>
                  <a:cubicBezTo>
                    <a:pt x="1644" y="1406"/>
                    <a:pt x="1548" y="1323"/>
                    <a:pt x="1548" y="1215"/>
                  </a:cubicBezTo>
                  <a:cubicBezTo>
                    <a:pt x="1548" y="1108"/>
                    <a:pt x="1644" y="1025"/>
                    <a:pt x="1739" y="1025"/>
                  </a:cubicBezTo>
                  <a:close/>
                  <a:moveTo>
                    <a:pt x="7064" y="1048"/>
                  </a:moveTo>
                  <a:cubicBezTo>
                    <a:pt x="7143" y="1048"/>
                    <a:pt x="7228" y="1137"/>
                    <a:pt x="7228" y="1227"/>
                  </a:cubicBezTo>
                  <a:cubicBezTo>
                    <a:pt x="7228" y="1334"/>
                    <a:pt x="7133" y="1430"/>
                    <a:pt x="7025" y="1430"/>
                  </a:cubicBezTo>
                  <a:lnTo>
                    <a:pt x="7002" y="1430"/>
                  </a:lnTo>
                  <a:cubicBezTo>
                    <a:pt x="6954" y="1382"/>
                    <a:pt x="6894" y="1334"/>
                    <a:pt x="6847" y="1287"/>
                  </a:cubicBezTo>
                  <a:lnTo>
                    <a:pt x="6847" y="1251"/>
                  </a:lnTo>
                  <a:cubicBezTo>
                    <a:pt x="6847" y="1144"/>
                    <a:pt x="6942" y="1049"/>
                    <a:pt x="7049" y="1049"/>
                  </a:cubicBezTo>
                  <a:cubicBezTo>
                    <a:pt x="7054" y="1048"/>
                    <a:pt x="7059" y="1048"/>
                    <a:pt x="7064" y="1048"/>
                  </a:cubicBezTo>
                  <a:close/>
                  <a:moveTo>
                    <a:pt x="7025" y="334"/>
                  </a:moveTo>
                  <a:cubicBezTo>
                    <a:pt x="7514" y="334"/>
                    <a:pt x="7918" y="739"/>
                    <a:pt x="7918" y="1227"/>
                  </a:cubicBezTo>
                  <a:cubicBezTo>
                    <a:pt x="7918" y="1549"/>
                    <a:pt x="7764" y="1846"/>
                    <a:pt x="7490" y="1989"/>
                  </a:cubicBezTo>
                  <a:cubicBezTo>
                    <a:pt x="7418" y="1882"/>
                    <a:pt x="7335" y="1787"/>
                    <a:pt x="7252" y="1692"/>
                  </a:cubicBezTo>
                  <a:cubicBezTo>
                    <a:pt x="7418" y="1608"/>
                    <a:pt x="7537" y="1430"/>
                    <a:pt x="7537" y="1227"/>
                  </a:cubicBezTo>
                  <a:cubicBezTo>
                    <a:pt x="7537" y="953"/>
                    <a:pt x="7299" y="715"/>
                    <a:pt x="7013" y="715"/>
                  </a:cubicBezTo>
                  <a:cubicBezTo>
                    <a:pt x="6787" y="715"/>
                    <a:pt x="6609" y="846"/>
                    <a:pt x="6537" y="1037"/>
                  </a:cubicBezTo>
                  <a:cubicBezTo>
                    <a:pt x="6430" y="965"/>
                    <a:pt x="6323" y="906"/>
                    <a:pt x="6204" y="834"/>
                  </a:cubicBezTo>
                  <a:cubicBezTo>
                    <a:pt x="6371" y="537"/>
                    <a:pt x="6692" y="334"/>
                    <a:pt x="7025" y="334"/>
                  </a:cubicBezTo>
                  <a:close/>
                  <a:moveTo>
                    <a:pt x="1727" y="334"/>
                  </a:moveTo>
                  <a:cubicBezTo>
                    <a:pt x="2072" y="334"/>
                    <a:pt x="2382" y="537"/>
                    <a:pt x="2537" y="846"/>
                  </a:cubicBezTo>
                  <a:cubicBezTo>
                    <a:pt x="2430" y="906"/>
                    <a:pt x="2310" y="977"/>
                    <a:pt x="2203" y="1049"/>
                  </a:cubicBezTo>
                  <a:cubicBezTo>
                    <a:pt x="2132" y="858"/>
                    <a:pt x="1941" y="727"/>
                    <a:pt x="1727" y="727"/>
                  </a:cubicBezTo>
                  <a:cubicBezTo>
                    <a:pt x="1441" y="727"/>
                    <a:pt x="1215" y="965"/>
                    <a:pt x="1215" y="1239"/>
                  </a:cubicBezTo>
                  <a:cubicBezTo>
                    <a:pt x="1215" y="1453"/>
                    <a:pt x="1334" y="1620"/>
                    <a:pt x="1489" y="1704"/>
                  </a:cubicBezTo>
                  <a:cubicBezTo>
                    <a:pt x="1406" y="1799"/>
                    <a:pt x="1334" y="1906"/>
                    <a:pt x="1251" y="2001"/>
                  </a:cubicBezTo>
                  <a:cubicBezTo>
                    <a:pt x="1001" y="1823"/>
                    <a:pt x="834" y="1549"/>
                    <a:pt x="834" y="1227"/>
                  </a:cubicBezTo>
                  <a:cubicBezTo>
                    <a:pt x="834" y="739"/>
                    <a:pt x="1239" y="334"/>
                    <a:pt x="1727" y="334"/>
                  </a:cubicBezTo>
                  <a:close/>
                  <a:moveTo>
                    <a:pt x="4382" y="691"/>
                  </a:moveTo>
                  <a:cubicBezTo>
                    <a:pt x="6287" y="691"/>
                    <a:pt x="7835" y="2239"/>
                    <a:pt x="7835" y="4144"/>
                  </a:cubicBezTo>
                  <a:cubicBezTo>
                    <a:pt x="7847" y="6049"/>
                    <a:pt x="6287" y="7597"/>
                    <a:pt x="4382" y="7597"/>
                  </a:cubicBezTo>
                  <a:cubicBezTo>
                    <a:pt x="2477" y="7597"/>
                    <a:pt x="929" y="6049"/>
                    <a:pt x="929" y="4144"/>
                  </a:cubicBezTo>
                  <a:cubicBezTo>
                    <a:pt x="929" y="2239"/>
                    <a:pt x="2477" y="691"/>
                    <a:pt x="4382" y="691"/>
                  </a:cubicBezTo>
                  <a:close/>
                  <a:moveTo>
                    <a:pt x="1739" y="1"/>
                  </a:moveTo>
                  <a:cubicBezTo>
                    <a:pt x="1072" y="1"/>
                    <a:pt x="525" y="549"/>
                    <a:pt x="525" y="1215"/>
                  </a:cubicBezTo>
                  <a:cubicBezTo>
                    <a:pt x="525" y="1644"/>
                    <a:pt x="751" y="2037"/>
                    <a:pt x="1108" y="2263"/>
                  </a:cubicBezTo>
                  <a:cubicBezTo>
                    <a:pt x="786" y="2811"/>
                    <a:pt x="608" y="3454"/>
                    <a:pt x="608" y="4132"/>
                  </a:cubicBezTo>
                  <a:cubicBezTo>
                    <a:pt x="608" y="5621"/>
                    <a:pt x="1477" y="6918"/>
                    <a:pt x="2739" y="7538"/>
                  </a:cubicBezTo>
                  <a:lnTo>
                    <a:pt x="882" y="8097"/>
                  </a:lnTo>
                  <a:cubicBezTo>
                    <a:pt x="358" y="8240"/>
                    <a:pt x="1" y="8728"/>
                    <a:pt x="1" y="9264"/>
                  </a:cubicBezTo>
                  <a:lnTo>
                    <a:pt x="1" y="11133"/>
                  </a:lnTo>
                  <a:cubicBezTo>
                    <a:pt x="1" y="11217"/>
                    <a:pt x="72" y="11288"/>
                    <a:pt x="167" y="11288"/>
                  </a:cubicBezTo>
                  <a:cubicBezTo>
                    <a:pt x="251" y="11288"/>
                    <a:pt x="334" y="11217"/>
                    <a:pt x="334" y="11133"/>
                  </a:cubicBezTo>
                  <a:lnTo>
                    <a:pt x="334" y="9264"/>
                  </a:lnTo>
                  <a:cubicBezTo>
                    <a:pt x="334" y="8871"/>
                    <a:pt x="596" y="8526"/>
                    <a:pt x="965" y="8407"/>
                  </a:cubicBezTo>
                  <a:lnTo>
                    <a:pt x="2834" y="7859"/>
                  </a:lnTo>
                  <a:cubicBezTo>
                    <a:pt x="2930" y="7823"/>
                    <a:pt x="3025" y="7764"/>
                    <a:pt x="3108" y="7692"/>
                  </a:cubicBezTo>
                  <a:cubicBezTo>
                    <a:pt x="3513" y="7835"/>
                    <a:pt x="3965" y="7919"/>
                    <a:pt x="4406" y="7919"/>
                  </a:cubicBezTo>
                  <a:cubicBezTo>
                    <a:pt x="4858" y="7919"/>
                    <a:pt x="5299" y="7835"/>
                    <a:pt x="5704" y="7692"/>
                  </a:cubicBezTo>
                  <a:cubicBezTo>
                    <a:pt x="5775" y="7764"/>
                    <a:pt x="5882" y="7811"/>
                    <a:pt x="5990" y="7859"/>
                  </a:cubicBezTo>
                  <a:lnTo>
                    <a:pt x="7847" y="8407"/>
                  </a:lnTo>
                  <a:cubicBezTo>
                    <a:pt x="8216" y="8514"/>
                    <a:pt x="8490" y="8871"/>
                    <a:pt x="8490" y="9264"/>
                  </a:cubicBezTo>
                  <a:lnTo>
                    <a:pt x="8490" y="11133"/>
                  </a:lnTo>
                  <a:cubicBezTo>
                    <a:pt x="8490" y="11217"/>
                    <a:pt x="8561" y="11288"/>
                    <a:pt x="8645" y="11288"/>
                  </a:cubicBezTo>
                  <a:cubicBezTo>
                    <a:pt x="8740" y="11288"/>
                    <a:pt x="8811" y="11217"/>
                    <a:pt x="8811" y="11133"/>
                  </a:cubicBezTo>
                  <a:lnTo>
                    <a:pt x="8811" y="9264"/>
                  </a:lnTo>
                  <a:cubicBezTo>
                    <a:pt x="8787" y="8728"/>
                    <a:pt x="8430" y="8252"/>
                    <a:pt x="7906" y="8097"/>
                  </a:cubicBezTo>
                  <a:lnTo>
                    <a:pt x="6049" y="7538"/>
                  </a:lnTo>
                  <a:cubicBezTo>
                    <a:pt x="7299" y="6918"/>
                    <a:pt x="8180" y="5633"/>
                    <a:pt x="8180" y="4132"/>
                  </a:cubicBezTo>
                  <a:cubicBezTo>
                    <a:pt x="8180" y="3454"/>
                    <a:pt x="7990" y="2811"/>
                    <a:pt x="7680" y="2263"/>
                  </a:cubicBezTo>
                  <a:cubicBezTo>
                    <a:pt x="8037" y="2037"/>
                    <a:pt x="8264" y="1644"/>
                    <a:pt x="8264" y="1215"/>
                  </a:cubicBezTo>
                  <a:cubicBezTo>
                    <a:pt x="8264" y="549"/>
                    <a:pt x="7716" y="1"/>
                    <a:pt x="7049" y="1"/>
                  </a:cubicBezTo>
                  <a:cubicBezTo>
                    <a:pt x="6573" y="1"/>
                    <a:pt x="6156" y="263"/>
                    <a:pt x="5942" y="680"/>
                  </a:cubicBezTo>
                  <a:cubicBezTo>
                    <a:pt x="5466" y="477"/>
                    <a:pt x="4942" y="358"/>
                    <a:pt x="4394" y="358"/>
                  </a:cubicBezTo>
                  <a:cubicBezTo>
                    <a:pt x="3846" y="358"/>
                    <a:pt x="3323" y="477"/>
                    <a:pt x="2846" y="680"/>
                  </a:cubicBezTo>
                  <a:cubicBezTo>
                    <a:pt x="2632" y="263"/>
                    <a:pt x="2215" y="1"/>
                    <a:pt x="1739"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63"/>
            <p:cNvSpPr/>
            <p:nvPr/>
          </p:nvSpPr>
          <p:spPr>
            <a:xfrm>
              <a:off x="5895797" y="2075427"/>
              <a:ext cx="21891" cy="10581"/>
            </a:xfrm>
            <a:custGeom>
              <a:rect b="b" l="l" r="r" t="t"/>
              <a:pathLst>
                <a:path extrusionOk="0" h="334" w="691">
                  <a:moveTo>
                    <a:pt x="167" y="0"/>
                  </a:moveTo>
                  <a:cubicBezTo>
                    <a:pt x="84" y="0"/>
                    <a:pt x="0" y="72"/>
                    <a:pt x="0" y="167"/>
                  </a:cubicBezTo>
                  <a:cubicBezTo>
                    <a:pt x="0" y="251"/>
                    <a:pt x="84" y="334"/>
                    <a:pt x="167" y="334"/>
                  </a:cubicBezTo>
                  <a:lnTo>
                    <a:pt x="524" y="334"/>
                  </a:lnTo>
                  <a:cubicBezTo>
                    <a:pt x="619" y="334"/>
                    <a:pt x="691" y="251"/>
                    <a:pt x="691" y="167"/>
                  </a:cubicBezTo>
                  <a:cubicBezTo>
                    <a:pt x="691" y="72"/>
                    <a:pt x="619" y="0"/>
                    <a:pt x="524"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63"/>
            <p:cNvSpPr/>
            <p:nvPr/>
          </p:nvSpPr>
          <p:spPr>
            <a:xfrm>
              <a:off x="5962927" y="2075427"/>
              <a:ext cx="21542" cy="10581"/>
            </a:xfrm>
            <a:custGeom>
              <a:rect b="b" l="l" r="r" t="t"/>
              <a:pathLst>
                <a:path extrusionOk="0" h="334" w="680">
                  <a:moveTo>
                    <a:pt x="155" y="0"/>
                  </a:moveTo>
                  <a:cubicBezTo>
                    <a:pt x="72" y="0"/>
                    <a:pt x="1" y="72"/>
                    <a:pt x="1" y="167"/>
                  </a:cubicBezTo>
                  <a:cubicBezTo>
                    <a:pt x="1" y="251"/>
                    <a:pt x="72" y="334"/>
                    <a:pt x="155" y="334"/>
                  </a:cubicBezTo>
                  <a:lnTo>
                    <a:pt x="513" y="334"/>
                  </a:lnTo>
                  <a:cubicBezTo>
                    <a:pt x="608" y="334"/>
                    <a:pt x="679" y="251"/>
                    <a:pt x="679" y="167"/>
                  </a:cubicBezTo>
                  <a:cubicBezTo>
                    <a:pt x="679" y="72"/>
                    <a:pt x="608" y="0"/>
                    <a:pt x="513"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63"/>
            <p:cNvSpPr/>
            <p:nvPr/>
          </p:nvSpPr>
          <p:spPr>
            <a:xfrm>
              <a:off x="5845615" y="2282868"/>
              <a:ext cx="10233" cy="43813"/>
            </a:xfrm>
            <a:custGeom>
              <a:rect b="b" l="l" r="r" t="t"/>
              <a:pathLst>
                <a:path extrusionOk="0" h="1383" w="323">
                  <a:moveTo>
                    <a:pt x="155" y="1"/>
                  </a:moveTo>
                  <a:cubicBezTo>
                    <a:pt x="72" y="1"/>
                    <a:pt x="1" y="72"/>
                    <a:pt x="1" y="168"/>
                  </a:cubicBezTo>
                  <a:lnTo>
                    <a:pt x="1" y="1227"/>
                  </a:lnTo>
                  <a:cubicBezTo>
                    <a:pt x="1" y="1311"/>
                    <a:pt x="72" y="1382"/>
                    <a:pt x="155" y="1382"/>
                  </a:cubicBezTo>
                  <a:cubicBezTo>
                    <a:pt x="251" y="1382"/>
                    <a:pt x="322" y="1311"/>
                    <a:pt x="322" y="1227"/>
                  </a:cubicBezTo>
                  <a:lnTo>
                    <a:pt x="322" y="168"/>
                  </a:lnTo>
                  <a:cubicBezTo>
                    <a:pt x="322" y="72"/>
                    <a:pt x="251"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63"/>
            <p:cNvSpPr/>
            <p:nvPr/>
          </p:nvSpPr>
          <p:spPr>
            <a:xfrm>
              <a:off x="6024798" y="2282868"/>
              <a:ext cx="10201" cy="43813"/>
            </a:xfrm>
            <a:custGeom>
              <a:rect b="b" l="l" r="r" t="t"/>
              <a:pathLst>
                <a:path extrusionOk="0" h="1383" w="322">
                  <a:moveTo>
                    <a:pt x="155" y="1"/>
                  </a:moveTo>
                  <a:cubicBezTo>
                    <a:pt x="72" y="1"/>
                    <a:pt x="0" y="72"/>
                    <a:pt x="0" y="168"/>
                  </a:cubicBezTo>
                  <a:lnTo>
                    <a:pt x="0" y="1227"/>
                  </a:lnTo>
                  <a:cubicBezTo>
                    <a:pt x="0" y="1311"/>
                    <a:pt x="72" y="1382"/>
                    <a:pt x="155" y="1382"/>
                  </a:cubicBezTo>
                  <a:cubicBezTo>
                    <a:pt x="250" y="1382"/>
                    <a:pt x="322" y="1311"/>
                    <a:pt x="322" y="1227"/>
                  </a:cubicBezTo>
                  <a:lnTo>
                    <a:pt x="322" y="168"/>
                  </a:lnTo>
                  <a:cubicBezTo>
                    <a:pt x="322" y="72"/>
                    <a:pt x="250"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63"/>
            <p:cNvSpPr/>
            <p:nvPr/>
          </p:nvSpPr>
          <p:spPr>
            <a:xfrm>
              <a:off x="5868267" y="2260248"/>
              <a:ext cx="144112" cy="66591"/>
            </a:xfrm>
            <a:custGeom>
              <a:rect b="b" l="l" r="r" t="t"/>
              <a:pathLst>
                <a:path extrusionOk="0" h="2102" w="4549">
                  <a:moveTo>
                    <a:pt x="2274" y="1"/>
                  </a:moveTo>
                  <a:cubicBezTo>
                    <a:pt x="1715" y="1"/>
                    <a:pt x="1203" y="191"/>
                    <a:pt x="786" y="548"/>
                  </a:cubicBezTo>
                  <a:cubicBezTo>
                    <a:pt x="381" y="894"/>
                    <a:pt x="95" y="1382"/>
                    <a:pt x="12" y="1906"/>
                  </a:cubicBezTo>
                  <a:cubicBezTo>
                    <a:pt x="0" y="2001"/>
                    <a:pt x="48" y="2084"/>
                    <a:pt x="143" y="2096"/>
                  </a:cubicBezTo>
                  <a:cubicBezTo>
                    <a:pt x="155" y="2100"/>
                    <a:pt x="168" y="2101"/>
                    <a:pt x="181" y="2101"/>
                  </a:cubicBezTo>
                  <a:cubicBezTo>
                    <a:pt x="253" y="2101"/>
                    <a:pt x="323" y="2046"/>
                    <a:pt x="333" y="1965"/>
                  </a:cubicBezTo>
                  <a:cubicBezTo>
                    <a:pt x="500" y="1024"/>
                    <a:pt x="1310" y="334"/>
                    <a:pt x="2262" y="334"/>
                  </a:cubicBezTo>
                  <a:cubicBezTo>
                    <a:pt x="3215" y="334"/>
                    <a:pt x="4024" y="1013"/>
                    <a:pt x="4179" y="1965"/>
                  </a:cubicBezTo>
                  <a:cubicBezTo>
                    <a:pt x="4191" y="2036"/>
                    <a:pt x="4263" y="2096"/>
                    <a:pt x="4346" y="2096"/>
                  </a:cubicBezTo>
                  <a:lnTo>
                    <a:pt x="4370" y="2096"/>
                  </a:lnTo>
                  <a:cubicBezTo>
                    <a:pt x="4489" y="2084"/>
                    <a:pt x="4548" y="2001"/>
                    <a:pt x="4536" y="1906"/>
                  </a:cubicBezTo>
                  <a:cubicBezTo>
                    <a:pt x="4441" y="1382"/>
                    <a:pt x="4179" y="894"/>
                    <a:pt x="3762" y="548"/>
                  </a:cubicBezTo>
                  <a:cubicBezTo>
                    <a:pt x="3346" y="191"/>
                    <a:pt x="2822" y="1"/>
                    <a:pt x="2274"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63"/>
            <p:cNvSpPr/>
            <p:nvPr/>
          </p:nvSpPr>
          <p:spPr>
            <a:xfrm>
              <a:off x="5890126" y="2013556"/>
              <a:ext cx="10581" cy="10613"/>
            </a:xfrm>
            <a:custGeom>
              <a:rect b="b" l="l" r="r" t="t"/>
              <a:pathLst>
                <a:path extrusionOk="0" h="335" w="334">
                  <a:moveTo>
                    <a:pt x="167" y="1"/>
                  </a:moveTo>
                  <a:cubicBezTo>
                    <a:pt x="84" y="1"/>
                    <a:pt x="1" y="84"/>
                    <a:pt x="1" y="168"/>
                  </a:cubicBezTo>
                  <a:cubicBezTo>
                    <a:pt x="1" y="263"/>
                    <a:pt x="84" y="334"/>
                    <a:pt x="167" y="334"/>
                  </a:cubicBezTo>
                  <a:cubicBezTo>
                    <a:pt x="251" y="334"/>
                    <a:pt x="334" y="263"/>
                    <a:pt x="334" y="168"/>
                  </a:cubicBezTo>
                  <a:cubicBezTo>
                    <a:pt x="334" y="84"/>
                    <a:pt x="263"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63"/>
            <p:cNvSpPr/>
            <p:nvPr/>
          </p:nvSpPr>
          <p:spPr>
            <a:xfrm>
              <a:off x="5979907" y="2013556"/>
              <a:ext cx="10201" cy="10613"/>
            </a:xfrm>
            <a:custGeom>
              <a:rect b="b" l="l" r="r" t="t"/>
              <a:pathLst>
                <a:path extrusionOk="0" h="335" w="322">
                  <a:moveTo>
                    <a:pt x="167" y="1"/>
                  </a:moveTo>
                  <a:cubicBezTo>
                    <a:pt x="72" y="1"/>
                    <a:pt x="0" y="84"/>
                    <a:pt x="0" y="168"/>
                  </a:cubicBezTo>
                  <a:cubicBezTo>
                    <a:pt x="0" y="263"/>
                    <a:pt x="72" y="334"/>
                    <a:pt x="167" y="334"/>
                  </a:cubicBezTo>
                  <a:cubicBezTo>
                    <a:pt x="250" y="334"/>
                    <a:pt x="322" y="263"/>
                    <a:pt x="322" y="168"/>
                  </a:cubicBezTo>
                  <a:cubicBezTo>
                    <a:pt x="322" y="84"/>
                    <a:pt x="250"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63"/>
            <p:cNvSpPr/>
            <p:nvPr/>
          </p:nvSpPr>
          <p:spPr>
            <a:xfrm>
              <a:off x="5861455" y="2002247"/>
              <a:ext cx="127892" cy="155454"/>
            </a:xfrm>
            <a:custGeom>
              <a:rect b="b" l="l" r="r" t="t"/>
              <a:pathLst>
                <a:path extrusionOk="0" h="4907" w="4037">
                  <a:moveTo>
                    <a:pt x="2489" y="346"/>
                  </a:moveTo>
                  <a:cubicBezTo>
                    <a:pt x="2596" y="346"/>
                    <a:pt x="2680" y="441"/>
                    <a:pt x="2680" y="536"/>
                  </a:cubicBezTo>
                  <a:cubicBezTo>
                    <a:pt x="2680" y="644"/>
                    <a:pt x="2596" y="739"/>
                    <a:pt x="2489" y="739"/>
                  </a:cubicBezTo>
                  <a:cubicBezTo>
                    <a:pt x="2382" y="739"/>
                    <a:pt x="2299" y="644"/>
                    <a:pt x="2299" y="536"/>
                  </a:cubicBezTo>
                  <a:cubicBezTo>
                    <a:pt x="2311" y="441"/>
                    <a:pt x="2382" y="346"/>
                    <a:pt x="2489" y="346"/>
                  </a:cubicBezTo>
                  <a:close/>
                  <a:moveTo>
                    <a:pt x="2954" y="715"/>
                  </a:moveTo>
                  <a:cubicBezTo>
                    <a:pt x="3084" y="775"/>
                    <a:pt x="3192" y="894"/>
                    <a:pt x="3192" y="1060"/>
                  </a:cubicBezTo>
                  <a:cubicBezTo>
                    <a:pt x="3204" y="1275"/>
                    <a:pt x="3037" y="1429"/>
                    <a:pt x="2846" y="1429"/>
                  </a:cubicBezTo>
                  <a:lnTo>
                    <a:pt x="2132" y="1429"/>
                  </a:lnTo>
                  <a:cubicBezTo>
                    <a:pt x="1918" y="1429"/>
                    <a:pt x="1763" y="1275"/>
                    <a:pt x="1763" y="1060"/>
                  </a:cubicBezTo>
                  <a:cubicBezTo>
                    <a:pt x="1763" y="917"/>
                    <a:pt x="1858" y="775"/>
                    <a:pt x="2001" y="715"/>
                  </a:cubicBezTo>
                  <a:cubicBezTo>
                    <a:pt x="2072" y="917"/>
                    <a:pt x="2263" y="1048"/>
                    <a:pt x="2477" y="1048"/>
                  </a:cubicBezTo>
                  <a:cubicBezTo>
                    <a:pt x="2692" y="1048"/>
                    <a:pt x="2870" y="917"/>
                    <a:pt x="2954" y="715"/>
                  </a:cubicBezTo>
                  <a:close/>
                  <a:moveTo>
                    <a:pt x="2501" y="1"/>
                  </a:moveTo>
                  <a:cubicBezTo>
                    <a:pt x="2263" y="1"/>
                    <a:pt x="2072" y="155"/>
                    <a:pt x="2013" y="370"/>
                  </a:cubicBezTo>
                  <a:cubicBezTo>
                    <a:pt x="1703" y="429"/>
                    <a:pt x="1453" y="715"/>
                    <a:pt x="1453" y="1060"/>
                  </a:cubicBezTo>
                  <a:lnTo>
                    <a:pt x="1453" y="1132"/>
                  </a:lnTo>
                  <a:cubicBezTo>
                    <a:pt x="1203" y="1251"/>
                    <a:pt x="965" y="1418"/>
                    <a:pt x="763" y="1632"/>
                  </a:cubicBezTo>
                  <a:cubicBezTo>
                    <a:pt x="346" y="2049"/>
                    <a:pt x="84" y="2596"/>
                    <a:pt x="48" y="3192"/>
                  </a:cubicBezTo>
                  <a:cubicBezTo>
                    <a:pt x="1" y="3763"/>
                    <a:pt x="167" y="4346"/>
                    <a:pt x="501" y="4823"/>
                  </a:cubicBezTo>
                  <a:cubicBezTo>
                    <a:pt x="537" y="4870"/>
                    <a:pt x="596" y="4906"/>
                    <a:pt x="644" y="4906"/>
                  </a:cubicBezTo>
                  <a:cubicBezTo>
                    <a:pt x="668" y="4906"/>
                    <a:pt x="715" y="4882"/>
                    <a:pt x="739" y="4870"/>
                  </a:cubicBezTo>
                  <a:cubicBezTo>
                    <a:pt x="822" y="4811"/>
                    <a:pt x="834" y="4704"/>
                    <a:pt x="775" y="4632"/>
                  </a:cubicBezTo>
                  <a:cubicBezTo>
                    <a:pt x="477" y="4227"/>
                    <a:pt x="334" y="3727"/>
                    <a:pt x="370" y="3215"/>
                  </a:cubicBezTo>
                  <a:cubicBezTo>
                    <a:pt x="406" y="2715"/>
                    <a:pt x="632" y="2227"/>
                    <a:pt x="1001" y="1858"/>
                  </a:cubicBezTo>
                  <a:cubicBezTo>
                    <a:pt x="1156" y="1703"/>
                    <a:pt x="1358" y="1548"/>
                    <a:pt x="1584" y="1465"/>
                  </a:cubicBezTo>
                  <a:cubicBezTo>
                    <a:pt x="1703" y="1656"/>
                    <a:pt x="1918" y="1775"/>
                    <a:pt x="2156" y="1775"/>
                  </a:cubicBezTo>
                  <a:lnTo>
                    <a:pt x="2870" y="1775"/>
                  </a:lnTo>
                  <a:cubicBezTo>
                    <a:pt x="3108" y="1775"/>
                    <a:pt x="3335" y="1656"/>
                    <a:pt x="3454" y="1465"/>
                  </a:cubicBezTo>
                  <a:cubicBezTo>
                    <a:pt x="3573" y="1525"/>
                    <a:pt x="3680" y="1584"/>
                    <a:pt x="3787" y="1656"/>
                  </a:cubicBezTo>
                  <a:cubicBezTo>
                    <a:pt x="3811" y="1668"/>
                    <a:pt x="3846" y="1679"/>
                    <a:pt x="3882" y="1679"/>
                  </a:cubicBezTo>
                  <a:cubicBezTo>
                    <a:pt x="3930" y="1679"/>
                    <a:pt x="3989" y="1656"/>
                    <a:pt x="4025" y="1608"/>
                  </a:cubicBezTo>
                  <a:cubicBezTo>
                    <a:pt x="4037" y="1537"/>
                    <a:pt x="4013" y="1429"/>
                    <a:pt x="3942" y="1370"/>
                  </a:cubicBezTo>
                  <a:cubicBezTo>
                    <a:pt x="3811" y="1287"/>
                    <a:pt x="3680" y="1191"/>
                    <a:pt x="3537" y="1132"/>
                  </a:cubicBezTo>
                  <a:lnTo>
                    <a:pt x="3537" y="1060"/>
                  </a:lnTo>
                  <a:cubicBezTo>
                    <a:pt x="3537" y="739"/>
                    <a:pt x="3311" y="453"/>
                    <a:pt x="2989" y="370"/>
                  </a:cubicBezTo>
                  <a:cubicBezTo>
                    <a:pt x="2930" y="167"/>
                    <a:pt x="2727" y="1"/>
                    <a:pt x="250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63"/>
            <p:cNvSpPr/>
            <p:nvPr/>
          </p:nvSpPr>
          <p:spPr>
            <a:xfrm>
              <a:off x="5890886" y="2060633"/>
              <a:ext cx="128652" cy="127227"/>
            </a:xfrm>
            <a:custGeom>
              <a:rect b="b" l="l" r="r" t="t"/>
              <a:pathLst>
                <a:path extrusionOk="0" h="4016" w="4061">
                  <a:moveTo>
                    <a:pt x="3421" y="1"/>
                  </a:moveTo>
                  <a:cubicBezTo>
                    <a:pt x="3385" y="1"/>
                    <a:pt x="3346" y="13"/>
                    <a:pt x="3310" y="39"/>
                  </a:cubicBezTo>
                  <a:cubicBezTo>
                    <a:pt x="3239" y="98"/>
                    <a:pt x="3227" y="206"/>
                    <a:pt x="3287" y="277"/>
                  </a:cubicBezTo>
                  <a:cubicBezTo>
                    <a:pt x="3584" y="682"/>
                    <a:pt x="3727" y="1182"/>
                    <a:pt x="3691" y="1694"/>
                  </a:cubicBezTo>
                  <a:cubicBezTo>
                    <a:pt x="3656" y="2194"/>
                    <a:pt x="3429" y="2682"/>
                    <a:pt x="3060" y="3039"/>
                  </a:cubicBezTo>
                  <a:cubicBezTo>
                    <a:pt x="2703" y="3396"/>
                    <a:pt x="2215" y="3623"/>
                    <a:pt x="1703" y="3670"/>
                  </a:cubicBezTo>
                  <a:cubicBezTo>
                    <a:pt x="1665" y="3672"/>
                    <a:pt x="1626" y="3673"/>
                    <a:pt x="1588" y="3673"/>
                  </a:cubicBezTo>
                  <a:cubicBezTo>
                    <a:pt x="1125" y="3673"/>
                    <a:pt x="661" y="3540"/>
                    <a:pt x="298" y="3265"/>
                  </a:cubicBezTo>
                  <a:cubicBezTo>
                    <a:pt x="263" y="3241"/>
                    <a:pt x="227" y="3228"/>
                    <a:pt x="191" y="3228"/>
                  </a:cubicBezTo>
                  <a:cubicBezTo>
                    <a:pt x="142" y="3228"/>
                    <a:pt x="95" y="3253"/>
                    <a:pt x="60" y="3301"/>
                  </a:cubicBezTo>
                  <a:cubicBezTo>
                    <a:pt x="0" y="3373"/>
                    <a:pt x="12" y="3480"/>
                    <a:pt x="84" y="3539"/>
                  </a:cubicBezTo>
                  <a:cubicBezTo>
                    <a:pt x="501" y="3849"/>
                    <a:pt x="1024" y="4016"/>
                    <a:pt x="1548" y="4016"/>
                  </a:cubicBezTo>
                  <a:lnTo>
                    <a:pt x="1727" y="4016"/>
                  </a:lnTo>
                  <a:cubicBezTo>
                    <a:pt x="2322" y="3968"/>
                    <a:pt x="2870" y="3718"/>
                    <a:pt x="3287" y="3301"/>
                  </a:cubicBezTo>
                  <a:cubicBezTo>
                    <a:pt x="3703" y="2884"/>
                    <a:pt x="3953" y="2325"/>
                    <a:pt x="4001" y="1730"/>
                  </a:cubicBezTo>
                  <a:cubicBezTo>
                    <a:pt x="4060" y="1122"/>
                    <a:pt x="3894" y="539"/>
                    <a:pt x="3549" y="63"/>
                  </a:cubicBezTo>
                  <a:cubicBezTo>
                    <a:pt x="3515" y="22"/>
                    <a:pt x="3469" y="1"/>
                    <a:pt x="342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63"/>
            <p:cNvSpPr/>
            <p:nvPr/>
          </p:nvSpPr>
          <p:spPr>
            <a:xfrm>
              <a:off x="5910116" y="2122947"/>
              <a:ext cx="61142" cy="33232"/>
            </a:xfrm>
            <a:custGeom>
              <a:rect b="b" l="l" r="r" t="t"/>
              <a:pathLst>
                <a:path extrusionOk="0" h="1049" w="1930">
                  <a:moveTo>
                    <a:pt x="1560" y="346"/>
                  </a:moveTo>
                  <a:cubicBezTo>
                    <a:pt x="1477" y="560"/>
                    <a:pt x="1239" y="715"/>
                    <a:pt x="953" y="715"/>
                  </a:cubicBezTo>
                  <a:cubicBezTo>
                    <a:pt x="667" y="715"/>
                    <a:pt x="429" y="548"/>
                    <a:pt x="358" y="346"/>
                  </a:cubicBezTo>
                  <a:close/>
                  <a:moveTo>
                    <a:pt x="167" y="1"/>
                  </a:moveTo>
                  <a:cubicBezTo>
                    <a:pt x="72" y="1"/>
                    <a:pt x="1" y="84"/>
                    <a:pt x="1" y="167"/>
                  </a:cubicBezTo>
                  <a:cubicBezTo>
                    <a:pt x="1" y="644"/>
                    <a:pt x="429" y="1048"/>
                    <a:pt x="965" y="1048"/>
                  </a:cubicBezTo>
                  <a:cubicBezTo>
                    <a:pt x="1501" y="1048"/>
                    <a:pt x="1929" y="656"/>
                    <a:pt x="1929" y="167"/>
                  </a:cubicBezTo>
                  <a:cubicBezTo>
                    <a:pt x="1918" y="84"/>
                    <a:pt x="1846" y="1"/>
                    <a:pt x="175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5" name="Google Shape;705;p63"/>
          <p:cNvGrpSpPr/>
          <p:nvPr/>
        </p:nvGrpSpPr>
        <p:grpSpPr>
          <a:xfrm>
            <a:off x="3195457" y="1355067"/>
            <a:ext cx="485540" cy="649416"/>
            <a:chOff x="4907159" y="3346936"/>
            <a:chExt cx="264845" cy="354214"/>
          </a:xfrm>
        </p:grpSpPr>
        <p:sp>
          <p:nvSpPr>
            <p:cNvPr id="706" name="Google Shape;706;p63"/>
            <p:cNvSpPr/>
            <p:nvPr/>
          </p:nvSpPr>
          <p:spPr>
            <a:xfrm>
              <a:off x="5015061" y="3556752"/>
              <a:ext cx="43402" cy="15777"/>
            </a:xfrm>
            <a:custGeom>
              <a:rect b="b" l="l" r="r" t="t"/>
              <a:pathLst>
                <a:path extrusionOk="0" h="498" w="1370">
                  <a:moveTo>
                    <a:pt x="173" y="0"/>
                  </a:moveTo>
                  <a:cubicBezTo>
                    <a:pt x="131" y="0"/>
                    <a:pt x="89" y="15"/>
                    <a:pt x="60" y="45"/>
                  </a:cubicBezTo>
                  <a:cubicBezTo>
                    <a:pt x="0" y="104"/>
                    <a:pt x="0" y="212"/>
                    <a:pt x="60" y="271"/>
                  </a:cubicBezTo>
                  <a:cubicBezTo>
                    <a:pt x="203" y="402"/>
                    <a:pt x="441" y="497"/>
                    <a:pt x="703" y="497"/>
                  </a:cubicBezTo>
                  <a:cubicBezTo>
                    <a:pt x="953" y="497"/>
                    <a:pt x="1191" y="402"/>
                    <a:pt x="1346" y="271"/>
                  </a:cubicBezTo>
                  <a:cubicBezTo>
                    <a:pt x="1369" y="212"/>
                    <a:pt x="1369" y="104"/>
                    <a:pt x="1310" y="45"/>
                  </a:cubicBezTo>
                  <a:cubicBezTo>
                    <a:pt x="1280" y="15"/>
                    <a:pt x="1241" y="0"/>
                    <a:pt x="1203" y="0"/>
                  </a:cubicBezTo>
                  <a:cubicBezTo>
                    <a:pt x="1164" y="0"/>
                    <a:pt x="1125" y="15"/>
                    <a:pt x="1096" y="45"/>
                  </a:cubicBezTo>
                  <a:cubicBezTo>
                    <a:pt x="1036" y="104"/>
                    <a:pt x="881" y="188"/>
                    <a:pt x="691" y="188"/>
                  </a:cubicBezTo>
                  <a:cubicBezTo>
                    <a:pt x="500" y="188"/>
                    <a:pt x="345" y="104"/>
                    <a:pt x="286" y="45"/>
                  </a:cubicBezTo>
                  <a:cubicBezTo>
                    <a:pt x="256" y="15"/>
                    <a:pt x="214" y="0"/>
                    <a:pt x="173" y="0"/>
                  </a:cubicBez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CFCC"/>
                </a:highlight>
              </a:endParaRPr>
            </a:p>
          </p:txBody>
        </p:sp>
        <p:sp>
          <p:nvSpPr>
            <p:cNvPr id="707" name="Google Shape;707;p63"/>
            <p:cNvSpPr/>
            <p:nvPr/>
          </p:nvSpPr>
          <p:spPr>
            <a:xfrm>
              <a:off x="4907159" y="3346936"/>
              <a:ext cx="264845" cy="354214"/>
            </a:xfrm>
            <a:custGeom>
              <a:rect b="b" l="l" r="r" t="t"/>
              <a:pathLst>
                <a:path extrusionOk="0" h="11181" w="8360">
                  <a:moveTo>
                    <a:pt x="4240" y="334"/>
                  </a:moveTo>
                  <a:cubicBezTo>
                    <a:pt x="4418" y="334"/>
                    <a:pt x="4597" y="405"/>
                    <a:pt x="4716" y="560"/>
                  </a:cubicBezTo>
                  <a:lnTo>
                    <a:pt x="5287" y="1227"/>
                  </a:lnTo>
                  <a:cubicBezTo>
                    <a:pt x="5311" y="1274"/>
                    <a:pt x="5335" y="1310"/>
                    <a:pt x="5335" y="1358"/>
                  </a:cubicBezTo>
                  <a:cubicBezTo>
                    <a:pt x="5335" y="1405"/>
                    <a:pt x="5299" y="1465"/>
                    <a:pt x="5252" y="1489"/>
                  </a:cubicBezTo>
                  <a:lnTo>
                    <a:pt x="5156" y="1584"/>
                  </a:lnTo>
                  <a:lnTo>
                    <a:pt x="5013" y="1310"/>
                  </a:lnTo>
                  <a:cubicBezTo>
                    <a:pt x="4979" y="1259"/>
                    <a:pt x="4926" y="1219"/>
                    <a:pt x="4864" y="1219"/>
                  </a:cubicBezTo>
                  <a:cubicBezTo>
                    <a:pt x="4840" y="1219"/>
                    <a:pt x="4814" y="1225"/>
                    <a:pt x="4787" y="1239"/>
                  </a:cubicBezTo>
                  <a:cubicBezTo>
                    <a:pt x="4716" y="1286"/>
                    <a:pt x="4668" y="1370"/>
                    <a:pt x="4716" y="1465"/>
                  </a:cubicBezTo>
                  <a:lnTo>
                    <a:pt x="5549" y="3156"/>
                  </a:lnTo>
                  <a:lnTo>
                    <a:pt x="2573" y="3156"/>
                  </a:lnTo>
                  <a:lnTo>
                    <a:pt x="3680" y="703"/>
                  </a:lnTo>
                  <a:cubicBezTo>
                    <a:pt x="3787" y="477"/>
                    <a:pt x="4001" y="334"/>
                    <a:pt x="4240" y="334"/>
                  </a:cubicBezTo>
                  <a:close/>
                  <a:moveTo>
                    <a:pt x="5799" y="3453"/>
                  </a:moveTo>
                  <a:cubicBezTo>
                    <a:pt x="5799" y="3453"/>
                    <a:pt x="5823" y="3453"/>
                    <a:pt x="5823" y="3477"/>
                  </a:cubicBezTo>
                  <a:lnTo>
                    <a:pt x="5823" y="3834"/>
                  </a:lnTo>
                  <a:lnTo>
                    <a:pt x="5466" y="3834"/>
                  </a:lnTo>
                  <a:cubicBezTo>
                    <a:pt x="5371" y="3834"/>
                    <a:pt x="5299" y="3906"/>
                    <a:pt x="5299" y="3989"/>
                  </a:cubicBezTo>
                  <a:cubicBezTo>
                    <a:pt x="5299" y="4084"/>
                    <a:pt x="5371" y="4156"/>
                    <a:pt x="5466" y="4156"/>
                  </a:cubicBezTo>
                  <a:lnTo>
                    <a:pt x="5942" y="4156"/>
                  </a:lnTo>
                  <a:lnTo>
                    <a:pt x="7585" y="5049"/>
                  </a:lnTo>
                  <a:lnTo>
                    <a:pt x="537" y="5049"/>
                  </a:lnTo>
                  <a:lnTo>
                    <a:pt x="2192" y="4156"/>
                  </a:lnTo>
                  <a:lnTo>
                    <a:pt x="4763" y="4156"/>
                  </a:lnTo>
                  <a:cubicBezTo>
                    <a:pt x="4847" y="4156"/>
                    <a:pt x="4930" y="4084"/>
                    <a:pt x="4930" y="3989"/>
                  </a:cubicBezTo>
                  <a:cubicBezTo>
                    <a:pt x="4930" y="3906"/>
                    <a:pt x="4847" y="3834"/>
                    <a:pt x="4763" y="3834"/>
                  </a:cubicBezTo>
                  <a:lnTo>
                    <a:pt x="2311" y="3834"/>
                  </a:lnTo>
                  <a:lnTo>
                    <a:pt x="2311" y="3477"/>
                  </a:lnTo>
                  <a:cubicBezTo>
                    <a:pt x="2311" y="3477"/>
                    <a:pt x="2311" y="3453"/>
                    <a:pt x="2323" y="3453"/>
                  </a:cubicBezTo>
                  <a:close/>
                  <a:moveTo>
                    <a:pt x="6621" y="5394"/>
                  </a:moveTo>
                  <a:cubicBezTo>
                    <a:pt x="6776" y="5394"/>
                    <a:pt x="6895" y="5513"/>
                    <a:pt x="6895" y="5656"/>
                  </a:cubicBezTo>
                  <a:cubicBezTo>
                    <a:pt x="6883" y="5811"/>
                    <a:pt x="6752" y="5930"/>
                    <a:pt x="6609" y="5930"/>
                  </a:cubicBezTo>
                  <a:lnTo>
                    <a:pt x="6502" y="5930"/>
                  </a:lnTo>
                  <a:lnTo>
                    <a:pt x="6502" y="5918"/>
                  </a:lnTo>
                  <a:cubicBezTo>
                    <a:pt x="6502" y="5823"/>
                    <a:pt x="6430" y="5751"/>
                    <a:pt x="6347" y="5751"/>
                  </a:cubicBezTo>
                  <a:cubicBezTo>
                    <a:pt x="6252" y="5751"/>
                    <a:pt x="6180" y="5823"/>
                    <a:pt x="6180" y="5918"/>
                  </a:cubicBezTo>
                  <a:cubicBezTo>
                    <a:pt x="6180" y="7073"/>
                    <a:pt x="5240" y="8013"/>
                    <a:pt x="4085" y="8013"/>
                  </a:cubicBezTo>
                  <a:cubicBezTo>
                    <a:pt x="2918" y="8013"/>
                    <a:pt x="1977" y="7073"/>
                    <a:pt x="1977" y="5918"/>
                  </a:cubicBezTo>
                  <a:cubicBezTo>
                    <a:pt x="1977" y="5823"/>
                    <a:pt x="1906" y="5751"/>
                    <a:pt x="1823" y="5751"/>
                  </a:cubicBezTo>
                  <a:cubicBezTo>
                    <a:pt x="1727" y="5751"/>
                    <a:pt x="1656" y="5823"/>
                    <a:pt x="1656" y="5918"/>
                  </a:cubicBezTo>
                  <a:lnTo>
                    <a:pt x="1656" y="5930"/>
                  </a:lnTo>
                  <a:lnTo>
                    <a:pt x="1549" y="5930"/>
                  </a:lnTo>
                  <a:cubicBezTo>
                    <a:pt x="1406" y="5930"/>
                    <a:pt x="1287" y="5811"/>
                    <a:pt x="1287" y="5656"/>
                  </a:cubicBezTo>
                  <a:cubicBezTo>
                    <a:pt x="1287" y="5513"/>
                    <a:pt x="1406" y="5394"/>
                    <a:pt x="1549" y="5394"/>
                  </a:cubicBezTo>
                  <a:lnTo>
                    <a:pt x="2870" y="5394"/>
                  </a:lnTo>
                  <a:lnTo>
                    <a:pt x="2870" y="5632"/>
                  </a:lnTo>
                  <a:cubicBezTo>
                    <a:pt x="2870" y="5715"/>
                    <a:pt x="2954" y="5799"/>
                    <a:pt x="3037" y="5799"/>
                  </a:cubicBezTo>
                  <a:cubicBezTo>
                    <a:pt x="3132" y="5799"/>
                    <a:pt x="3204" y="5715"/>
                    <a:pt x="3204" y="5632"/>
                  </a:cubicBezTo>
                  <a:lnTo>
                    <a:pt x="3204" y="5394"/>
                  </a:lnTo>
                  <a:lnTo>
                    <a:pt x="4978" y="5394"/>
                  </a:lnTo>
                  <a:lnTo>
                    <a:pt x="4978" y="5632"/>
                  </a:lnTo>
                  <a:cubicBezTo>
                    <a:pt x="4978" y="5715"/>
                    <a:pt x="5049" y="5799"/>
                    <a:pt x="5133" y="5799"/>
                  </a:cubicBezTo>
                  <a:cubicBezTo>
                    <a:pt x="5228" y="5799"/>
                    <a:pt x="5299" y="5715"/>
                    <a:pt x="5299" y="5632"/>
                  </a:cubicBezTo>
                  <a:lnTo>
                    <a:pt x="5299" y="5394"/>
                  </a:lnTo>
                  <a:close/>
                  <a:moveTo>
                    <a:pt x="6537" y="6251"/>
                  </a:moveTo>
                  <a:cubicBezTo>
                    <a:pt x="6561" y="6596"/>
                    <a:pt x="6657" y="7525"/>
                    <a:pt x="6537" y="8549"/>
                  </a:cubicBezTo>
                  <a:lnTo>
                    <a:pt x="6323" y="8549"/>
                  </a:lnTo>
                  <a:cubicBezTo>
                    <a:pt x="6299" y="8549"/>
                    <a:pt x="6252" y="8549"/>
                    <a:pt x="6228" y="8561"/>
                  </a:cubicBezTo>
                  <a:cubicBezTo>
                    <a:pt x="6061" y="8418"/>
                    <a:pt x="5704" y="8120"/>
                    <a:pt x="5514" y="7882"/>
                  </a:cubicBezTo>
                  <a:cubicBezTo>
                    <a:pt x="6026" y="7501"/>
                    <a:pt x="6383" y="6930"/>
                    <a:pt x="6478" y="6251"/>
                  </a:cubicBezTo>
                  <a:close/>
                  <a:moveTo>
                    <a:pt x="4954" y="8180"/>
                  </a:moveTo>
                  <a:lnTo>
                    <a:pt x="4954" y="8561"/>
                  </a:lnTo>
                  <a:cubicBezTo>
                    <a:pt x="4954" y="8632"/>
                    <a:pt x="4966" y="8692"/>
                    <a:pt x="4990" y="8775"/>
                  </a:cubicBezTo>
                  <a:lnTo>
                    <a:pt x="4442" y="9037"/>
                  </a:lnTo>
                  <a:cubicBezTo>
                    <a:pt x="4347" y="8954"/>
                    <a:pt x="4216" y="8894"/>
                    <a:pt x="4073" y="8894"/>
                  </a:cubicBezTo>
                  <a:cubicBezTo>
                    <a:pt x="3942" y="8894"/>
                    <a:pt x="3811" y="8954"/>
                    <a:pt x="3716" y="9037"/>
                  </a:cubicBezTo>
                  <a:lnTo>
                    <a:pt x="3168" y="8775"/>
                  </a:lnTo>
                  <a:cubicBezTo>
                    <a:pt x="3180" y="8716"/>
                    <a:pt x="3204" y="8632"/>
                    <a:pt x="3204" y="8561"/>
                  </a:cubicBezTo>
                  <a:lnTo>
                    <a:pt x="3204" y="8180"/>
                  </a:lnTo>
                  <a:cubicBezTo>
                    <a:pt x="3466" y="8275"/>
                    <a:pt x="3763" y="8335"/>
                    <a:pt x="4073" y="8335"/>
                  </a:cubicBezTo>
                  <a:cubicBezTo>
                    <a:pt x="4394" y="8335"/>
                    <a:pt x="4692" y="8275"/>
                    <a:pt x="4954" y="8180"/>
                  </a:cubicBezTo>
                  <a:close/>
                  <a:moveTo>
                    <a:pt x="5287" y="8097"/>
                  </a:moveTo>
                  <a:cubicBezTo>
                    <a:pt x="5478" y="8335"/>
                    <a:pt x="5775" y="8597"/>
                    <a:pt x="5942" y="8728"/>
                  </a:cubicBezTo>
                  <a:cubicBezTo>
                    <a:pt x="5883" y="8811"/>
                    <a:pt x="5835" y="8930"/>
                    <a:pt x="5835" y="9049"/>
                  </a:cubicBezTo>
                  <a:lnTo>
                    <a:pt x="5835" y="9132"/>
                  </a:lnTo>
                  <a:lnTo>
                    <a:pt x="5645" y="9049"/>
                  </a:lnTo>
                  <a:cubicBezTo>
                    <a:pt x="5430" y="8978"/>
                    <a:pt x="5287" y="8775"/>
                    <a:pt x="5287" y="8549"/>
                  </a:cubicBezTo>
                  <a:lnTo>
                    <a:pt x="5287" y="8097"/>
                  </a:lnTo>
                  <a:close/>
                  <a:moveTo>
                    <a:pt x="2870" y="8132"/>
                  </a:moveTo>
                  <a:lnTo>
                    <a:pt x="2870" y="8561"/>
                  </a:lnTo>
                  <a:cubicBezTo>
                    <a:pt x="2870" y="8787"/>
                    <a:pt x="2727" y="8990"/>
                    <a:pt x="2513" y="9073"/>
                  </a:cubicBezTo>
                  <a:lnTo>
                    <a:pt x="2323" y="9144"/>
                  </a:lnTo>
                  <a:lnTo>
                    <a:pt x="2323" y="9073"/>
                  </a:lnTo>
                  <a:cubicBezTo>
                    <a:pt x="2323" y="8954"/>
                    <a:pt x="2275" y="8847"/>
                    <a:pt x="2216" y="8751"/>
                  </a:cubicBezTo>
                  <a:cubicBezTo>
                    <a:pt x="2382" y="8620"/>
                    <a:pt x="2680" y="8370"/>
                    <a:pt x="2870" y="8132"/>
                  </a:cubicBezTo>
                  <a:close/>
                  <a:moveTo>
                    <a:pt x="1823" y="8871"/>
                  </a:moveTo>
                  <a:cubicBezTo>
                    <a:pt x="1918" y="8871"/>
                    <a:pt x="2001" y="8966"/>
                    <a:pt x="2001" y="9049"/>
                  </a:cubicBezTo>
                  <a:cubicBezTo>
                    <a:pt x="2001" y="9144"/>
                    <a:pt x="1918" y="9228"/>
                    <a:pt x="1823" y="9228"/>
                  </a:cubicBezTo>
                  <a:lnTo>
                    <a:pt x="1644" y="9228"/>
                  </a:lnTo>
                  <a:cubicBezTo>
                    <a:pt x="1537" y="9228"/>
                    <a:pt x="1465" y="9144"/>
                    <a:pt x="1465" y="9049"/>
                  </a:cubicBezTo>
                  <a:cubicBezTo>
                    <a:pt x="1465" y="8966"/>
                    <a:pt x="1549" y="8871"/>
                    <a:pt x="1644" y="8871"/>
                  </a:cubicBezTo>
                  <a:close/>
                  <a:moveTo>
                    <a:pt x="6526" y="8871"/>
                  </a:moveTo>
                  <a:cubicBezTo>
                    <a:pt x="6621" y="8871"/>
                    <a:pt x="6704" y="8966"/>
                    <a:pt x="6704" y="9049"/>
                  </a:cubicBezTo>
                  <a:cubicBezTo>
                    <a:pt x="6704" y="9144"/>
                    <a:pt x="6621" y="9228"/>
                    <a:pt x="6526" y="9228"/>
                  </a:cubicBezTo>
                  <a:lnTo>
                    <a:pt x="6347" y="9228"/>
                  </a:lnTo>
                  <a:cubicBezTo>
                    <a:pt x="6240" y="9228"/>
                    <a:pt x="6156" y="9144"/>
                    <a:pt x="6156" y="9049"/>
                  </a:cubicBezTo>
                  <a:cubicBezTo>
                    <a:pt x="6156" y="8966"/>
                    <a:pt x="6252" y="8871"/>
                    <a:pt x="6347" y="8871"/>
                  </a:cubicBezTo>
                  <a:close/>
                  <a:moveTo>
                    <a:pt x="4073" y="9228"/>
                  </a:moveTo>
                  <a:cubicBezTo>
                    <a:pt x="4180" y="9228"/>
                    <a:pt x="4263" y="9323"/>
                    <a:pt x="4263" y="9406"/>
                  </a:cubicBezTo>
                  <a:cubicBezTo>
                    <a:pt x="4263" y="9502"/>
                    <a:pt x="4180" y="9585"/>
                    <a:pt x="4073" y="9585"/>
                  </a:cubicBezTo>
                  <a:cubicBezTo>
                    <a:pt x="3978" y="9585"/>
                    <a:pt x="3894" y="9502"/>
                    <a:pt x="3894" y="9406"/>
                  </a:cubicBezTo>
                  <a:cubicBezTo>
                    <a:pt x="3894" y="9323"/>
                    <a:pt x="3990" y="9228"/>
                    <a:pt x="4073" y="9228"/>
                  </a:cubicBezTo>
                  <a:close/>
                  <a:moveTo>
                    <a:pt x="4299" y="0"/>
                  </a:moveTo>
                  <a:cubicBezTo>
                    <a:pt x="3930" y="0"/>
                    <a:pt x="3585" y="227"/>
                    <a:pt x="3442" y="572"/>
                  </a:cubicBezTo>
                  <a:lnTo>
                    <a:pt x="2299" y="3156"/>
                  </a:lnTo>
                  <a:cubicBezTo>
                    <a:pt x="2156" y="3203"/>
                    <a:pt x="2073" y="3322"/>
                    <a:pt x="2073" y="3465"/>
                  </a:cubicBezTo>
                  <a:lnTo>
                    <a:pt x="2073" y="3906"/>
                  </a:lnTo>
                  <a:lnTo>
                    <a:pt x="311" y="4834"/>
                  </a:lnTo>
                  <a:cubicBezTo>
                    <a:pt x="191" y="4894"/>
                    <a:pt x="132" y="5037"/>
                    <a:pt x="180" y="5168"/>
                  </a:cubicBezTo>
                  <a:cubicBezTo>
                    <a:pt x="215" y="5299"/>
                    <a:pt x="334" y="5370"/>
                    <a:pt x="465" y="5370"/>
                  </a:cubicBezTo>
                  <a:lnTo>
                    <a:pt x="1108" y="5370"/>
                  </a:lnTo>
                  <a:cubicBezTo>
                    <a:pt x="1061" y="5453"/>
                    <a:pt x="1049" y="5549"/>
                    <a:pt x="1049" y="5644"/>
                  </a:cubicBezTo>
                  <a:cubicBezTo>
                    <a:pt x="1049" y="5882"/>
                    <a:pt x="1180" y="6084"/>
                    <a:pt x="1382" y="6180"/>
                  </a:cubicBezTo>
                  <a:cubicBezTo>
                    <a:pt x="1382" y="6239"/>
                    <a:pt x="1370" y="6311"/>
                    <a:pt x="1358" y="6418"/>
                  </a:cubicBezTo>
                  <a:cubicBezTo>
                    <a:pt x="1346" y="6501"/>
                    <a:pt x="1418" y="6585"/>
                    <a:pt x="1501" y="6596"/>
                  </a:cubicBezTo>
                  <a:lnTo>
                    <a:pt x="1513" y="6596"/>
                  </a:lnTo>
                  <a:cubicBezTo>
                    <a:pt x="1608" y="6596"/>
                    <a:pt x="1668" y="6537"/>
                    <a:pt x="1680" y="6442"/>
                  </a:cubicBezTo>
                  <a:cubicBezTo>
                    <a:pt x="1680" y="6370"/>
                    <a:pt x="1692" y="6299"/>
                    <a:pt x="1692" y="6251"/>
                  </a:cubicBezTo>
                  <a:lnTo>
                    <a:pt x="1751" y="6251"/>
                  </a:lnTo>
                  <a:cubicBezTo>
                    <a:pt x="1846" y="6906"/>
                    <a:pt x="2204" y="7489"/>
                    <a:pt x="2727" y="7870"/>
                  </a:cubicBezTo>
                  <a:cubicBezTo>
                    <a:pt x="2549" y="8120"/>
                    <a:pt x="2168" y="8430"/>
                    <a:pt x="1989" y="8561"/>
                  </a:cubicBezTo>
                  <a:cubicBezTo>
                    <a:pt x="1965" y="8561"/>
                    <a:pt x="1918" y="8549"/>
                    <a:pt x="1894" y="8549"/>
                  </a:cubicBezTo>
                  <a:lnTo>
                    <a:pt x="1680" y="8549"/>
                  </a:lnTo>
                  <a:cubicBezTo>
                    <a:pt x="1632" y="8097"/>
                    <a:pt x="1608" y="7620"/>
                    <a:pt x="1620" y="7144"/>
                  </a:cubicBezTo>
                  <a:cubicBezTo>
                    <a:pt x="1620" y="7061"/>
                    <a:pt x="1549" y="6977"/>
                    <a:pt x="1454" y="6977"/>
                  </a:cubicBezTo>
                  <a:cubicBezTo>
                    <a:pt x="1370" y="6977"/>
                    <a:pt x="1299" y="7061"/>
                    <a:pt x="1299" y="7144"/>
                  </a:cubicBezTo>
                  <a:cubicBezTo>
                    <a:pt x="1275" y="7680"/>
                    <a:pt x="1311" y="8204"/>
                    <a:pt x="1370" y="8680"/>
                  </a:cubicBezTo>
                  <a:cubicBezTo>
                    <a:pt x="1263" y="8763"/>
                    <a:pt x="1203" y="8906"/>
                    <a:pt x="1203" y="9061"/>
                  </a:cubicBezTo>
                  <a:cubicBezTo>
                    <a:pt x="1203" y="9216"/>
                    <a:pt x="1275" y="9359"/>
                    <a:pt x="1382" y="9454"/>
                  </a:cubicBezTo>
                  <a:lnTo>
                    <a:pt x="1382" y="9513"/>
                  </a:lnTo>
                  <a:lnTo>
                    <a:pt x="799" y="9716"/>
                  </a:lnTo>
                  <a:cubicBezTo>
                    <a:pt x="322" y="9883"/>
                    <a:pt x="1" y="10347"/>
                    <a:pt x="1" y="10871"/>
                  </a:cubicBezTo>
                  <a:lnTo>
                    <a:pt x="1" y="11002"/>
                  </a:lnTo>
                  <a:cubicBezTo>
                    <a:pt x="1" y="11097"/>
                    <a:pt x="72" y="11168"/>
                    <a:pt x="168" y="11168"/>
                  </a:cubicBezTo>
                  <a:cubicBezTo>
                    <a:pt x="251" y="11168"/>
                    <a:pt x="322" y="11097"/>
                    <a:pt x="322" y="11002"/>
                  </a:cubicBezTo>
                  <a:lnTo>
                    <a:pt x="322" y="10871"/>
                  </a:lnTo>
                  <a:cubicBezTo>
                    <a:pt x="322" y="10502"/>
                    <a:pt x="561" y="10156"/>
                    <a:pt x="918" y="10037"/>
                  </a:cubicBezTo>
                  <a:lnTo>
                    <a:pt x="1394" y="9871"/>
                  </a:lnTo>
                  <a:lnTo>
                    <a:pt x="1394" y="11002"/>
                  </a:lnTo>
                  <a:cubicBezTo>
                    <a:pt x="1394" y="11097"/>
                    <a:pt x="1477" y="11168"/>
                    <a:pt x="1561" y="11168"/>
                  </a:cubicBezTo>
                  <a:cubicBezTo>
                    <a:pt x="1656" y="11168"/>
                    <a:pt x="1727" y="11097"/>
                    <a:pt x="1727" y="11002"/>
                  </a:cubicBezTo>
                  <a:lnTo>
                    <a:pt x="1727" y="9609"/>
                  </a:lnTo>
                  <a:lnTo>
                    <a:pt x="1977" y="9609"/>
                  </a:lnTo>
                  <a:cubicBezTo>
                    <a:pt x="2096" y="9823"/>
                    <a:pt x="2466" y="10502"/>
                    <a:pt x="2620" y="11049"/>
                  </a:cubicBezTo>
                  <a:cubicBezTo>
                    <a:pt x="2632" y="11121"/>
                    <a:pt x="2704" y="11168"/>
                    <a:pt x="2787" y="11168"/>
                  </a:cubicBezTo>
                  <a:lnTo>
                    <a:pt x="2823" y="11168"/>
                  </a:lnTo>
                  <a:cubicBezTo>
                    <a:pt x="2918" y="11145"/>
                    <a:pt x="2966" y="11061"/>
                    <a:pt x="2942" y="10978"/>
                  </a:cubicBezTo>
                  <a:cubicBezTo>
                    <a:pt x="2811" y="10454"/>
                    <a:pt x="2501" y="9859"/>
                    <a:pt x="2335" y="9549"/>
                  </a:cubicBezTo>
                  <a:lnTo>
                    <a:pt x="2727" y="9406"/>
                  </a:lnTo>
                  <a:cubicBezTo>
                    <a:pt x="2882" y="9347"/>
                    <a:pt x="3037" y="9252"/>
                    <a:pt x="3144" y="9097"/>
                  </a:cubicBezTo>
                  <a:lnTo>
                    <a:pt x="3680" y="9359"/>
                  </a:lnTo>
                  <a:lnTo>
                    <a:pt x="3680" y="9442"/>
                  </a:lnTo>
                  <a:cubicBezTo>
                    <a:pt x="3680" y="9656"/>
                    <a:pt x="3823" y="9859"/>
                    <a:pt x="4013" y="9930"/>
                  </a:cubicBezTo>
                  <a:lnTo>
                    <a:pt x="4013" y="11014"/>
                  </a:lnTo>
                  <a:cubicBezTo>
                    <a:pt x="4013" y="11109"/>
                    <a:pt x="4097" y="11180"/>
                    <a:pt x="4180" y="11180"/>
                  </a:cubicBezTo>
                  <a:cubicBezTo>
                    <a:pt x="4275" y="11180"/>
                    <a:pt x="4347" y="11109"/>
                    <a:pt x="4347" y="11014"/>
                  </a:cubicBezTo>
                  <a:lnTo>
                    <a:pt x="4347" y="9930"/>
                  </a:lnTo>
                  <a:cubicBezTo>
                    <a:pt x="4549" y="9859"/>
                    <a:pt x="4692" y="9680"/>
                    <a:pt x="4692" y="9442"/>
                  </a:cubicBezTo>
                  <a:lnTo>
                    <a:pt x="4692" y="9359"/>
                  </a:lnTo>
                  <a:lnTo>
                    <a:pt x="5228" y="9097"/>
                  </a:lnTo>
                  <a:cubicBezTo>
                    <a:pt x="5323" y="9228"/>
                    <a:pt x="5466" y="9347"/>
                    <a:pt x="5645" y="9406"/>
                  </a:cubicBezTo>
                  <a:lnTo>
                    <a:pt x="6026" y="9549"/>
                  </a:lnTo>
                  <a:cubicBezTo>
                    <a:pt x="5859" y="9847"/>
                    <a:pt x="5549" y="10454"/>
                    <a:pt x="5418" y="10978"/>
                  </a:cubicBezTo>
                  <a:cubicBezTo>
                    <a:pt x="5406" y="11061"/>
                    <a:pt x="5442" y="11157"/>
                    <a:pt x="5537" y="11168"/>
                  </a:cubicBezTo>
                  <a:lnTo>
                    <a:pt x="5585" y="11168"/>
                  </a:lnTo>
                  <a:cubicBezTo>
                    <a:pt x="5656" y="11168"/>
                    <a:pt x="5716" y="11121"/>
                    <a:pt x="5740" y="11049"/>
                  </a:cubicBezTo>
                  <a:cubicBezTo>
                    <a:pt x="5883" y="10502"/>
                    <a:pt x="6252" y="9811"/>
                    <a:pt x="6383" y="9609"/>
                  </a:cubicBezTo>
                  <a:lnTo>
                    <a:pt x="6633" y="9609"/>
                  </a:lnTo>
                  <a:lnTo>
                    <a:pt x="6633" y="11002"/>
                  </a:lnTo>
                  <a:cubicBezTo>
                    <a:pt x="6633" y="11097"/>
                    <a:pt x="6716" y="11168"/>
                    <a:pt x="6799" y="11168"/>
                  </a:cubicBezTo>
                  <a:cubicBezTo>
                    <a:pt x="6895" y="11168"/>
                    <a:pt x="6966" y="11097"/>
                    <a:pt x="6966" y="11002"/>
                  </a:cubicBezTo>
                  <a:lnTo>
                    <a:pt x="6966" y="9871"/>
                  </a:lnTo>
                  <a:lnTo>
                    <a:pt x="7442" y="10037"/>
                  </a:lnTo>
                  <a:cubicBezTo>
                    <a:pt x="7800" y="10156"/>
                    <a:pt x="8038" y="10502"/>
                    <a:pt x="8038" y="10871"/>
                  </a:cubicBezTo>
                  <a:lnTo>
                    <a:pt x="8038" y="11002"/>
                  </a:lnTo>
                  <a:cubicBezTo>
                    <a:pt x="8038" y="11097"/>
                    <a:pt x="8109" y="11168"/>
                    <a:pt x="8204" y="11168"/>
                  </a:cubicBezTo>
                  <a:cubicBezTo>
                    <a:pt x="8288" y="11168"/>
                    <a:pt x="8359" y="11097"/>
                    <a:pt x="8359" y="11002"/>
                  </a:cubicBezTo>
                  <a:lnTo>
                    <a:pt x="8359" y="10871"/>
                  </a:lnTo>
                  <a:cubicBezTo>
                    <a:pt x="8240" y="10323"/>
                    <a:pt x="7919" y="9871"/>
                    <a:pt x="7442" y="9692"/>
                  </a:cubicBezTo>
                  <a:lnTo>
                    <a:pt x="6859" y="9490"/>
                  </a:lnTo>
                  <a:lnTo>
                    <a:pt x="6859" y="9430"/>
                  </a:lnTo>
                  <a:cubicBezTo>
                    <a:pt x="6966" y="9335"/>
                    <a:pt x="7038" y="9192"/>
                    <a:pt x="7038" y="9037"/>
                  </a:cubicBezTo>
                  <a:cubicBezTo>
                    <a:pt x="7038" y="8894"/>
                    <a:pt x="6978" y="8751"/>
                    <a:pt x="6883" y="8656"/>
                  </a:cubicBezTo>
                  <a:cubicBezTo>
                    <a:pt x="7014" y="7525"/>
                    <a:pt x="6918" y="6513"/>
                    <a:pt x="6895" y="6168"/>
                  </a:cubicBezTo>
                  <a:cubicBezTo>
                    <a:pt x="7085" y="6061"/>
                    <a:pt x="7216" y="5870"/>
                    <a:pt x="7216" y="5632"/>
                  </a:cubicBezTo>
                  <a:cubicBezTo>
                    <a:pt x="7216" y="5525"/>
                    <a:pt x="7192" y="5442"/>
                    <a:pt x="7157" y="5358"/>
                  </a:cubicBezTo>
                  <a:lnTo>
                    <a:pt x="7800" y="5358"/>
                  </a:lnTo>
                  <a:cubicBezTo>
                    <a:pt x="7931" y="5358"/>
                    <a:pt x="8038" y="5275"/>
                    <a:pt x="8085" y="5156"/>
                  </a:cubicBezTo>
                  <a:cubicBezTo>
                    <a:pt x="8109" y="5025"/>
                    <a:pt x="8050" y="4894"/>
                    <a:pt x="7942" y="4822"/>
                  </a:cubicBezTo>
                  <a:lnTo>
                    <a:pt x="6192" y="3894"/>
                  </a:lnTo>
                  <a:lnTo>
                    <a:pt x="6192" y="3477"/>
                  </a:lnTo>
                  <a:cubicBezTo>
                    <a:pt x="6192" y="3322"/>
                    <a:pt x="6109" y="3203"/>
                    <a:pt x="5966" y="3156"/>
                  </a:cubicBezTo>
                  <a:lnTo>
                    <a:pt x="5335" y="1870"/>
                  </a:lnTo>
                  <a:lnTo>
                    <a:pt x="5490" y="1751"/>
                  </a:lnTo>
                  <a:cubicBezTo>
                    <a:pt x="5609" y="1655"/>
                    <a:pt x="5680" y="1536"/>
                    <a:pt x="5704" y="1393"/>
                  </a:cubicBezTo>
                  <a:cubicBezTo>
                    <a:pt x="5716" y="1251"/>
                    <a:pt x="5668" y="1108"/>
                    <a:pt x="5585" y="1000"/>
                  </a:cubicBezTo>
                  <a:lnTo>
                    <a:pt x="5013" y="334"/>
                  </a:lnTo>
                  <a:cubicBezTo>
                    <a:pt x="4835" y="119"/>
                    <a:pt x="4573" y="0"/>
                    <a:pt x="4299" y="0"/>
                  </a:cubicBez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CFCC"/>
                </a:highlight>
              </a:endParaRPr>
            </a:p>
          </p:txBody>
        </p:sp>
      </p:grpSp>
      <p:grpSp>
        <p:nvGrpSpPr>
          <p:cNvPr id="708" name="Google Shape;708;p63"/>
          <p:cNvGrpSpPr/>
          <p:nvPr/>
        </p:nvGrpSpPr>
        <p:grpSpPr>
          <a:xfrm>
            <a:off x="1952157" y="3577257"/>
            <a:ext cx="485551" cy="646492"/>
            <a:chOff x="6248458" y="2869772"/>
            <a:chExt cx="270864" cy="360645"/>
          </a:xfrm>
        </p:grpSpPr>
        <p:sp>
          <p:nvSpPr>
            <p:cNvPr id="709" name="Google Shape;709;p63"/>
            <p:cNvSpPr/>
            <p:nvPr/>
          </p:nvSpPr>
          <p:spPr>
            <a:xfrm>
              <a:off x="6345399" y="2995003"/>
              <a:ext cx="10201" cy="15872"/>
            </a:xfrm>
            <a:custGeom>
              <a:rect b="b" l="l" r="r" t="t"/>
              <a:pathLst>
                <a:path extrusionOk="0" h="501" w="322">
                  <a:moveTo>
                    <a:pt x="155" y="1"/>
                  </a:moveTo>
                  <a:cubicBezTo>
                    <a:pt x="72" y="1"/>
                    <a:pt x="0" y="72"/>
                    <a:pt x="0" y="156"/>
                  </a:cubicBezTo>
                  <a:lnTo>
                    <a:pt x="0" y="334"/>
                  </a:lnTo>
                  <a:cubicBezTo>
                    <a:pt x="0" y="429"/>
                    <a:pt x="72" y="501"/>
                    <a:pt x="155" y="501"/>
                  </a:cubicBezTo>
                  <a:cubicBezTo>
                    <a:pt x="251" y="501"/>
                    <a:pt x="322" y="429"/>
                    <a:pt x="322" y="334"/>
                  </a:cubicBezTo>
                  <a:lnTo>
                    <a:pt x="322" y="156"/>
                  </a:lnTo>
                  <a:cubicBezTo>
                    <a:pt x="322" y="72"/>
                    <a:pt x="251" y="1"/>
                    <a:pt x="155"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63"/>
            <p:cNvSpPr/>
            <p:nvPr/>
          </p:nvSpPr>
          <p:spPr>
            <a:xfrm>
              <a:off x="6412529" y="2995003"/>
              <a:ext cx="10993" cy="15872"/>
            </a:xfrm>
            <a:custGeom>
              <a:rect b="b" l="l" r="r" t="t"/>
              <a:pathLst>
                <a:path extrusionOk="0" h="501" w="347">
                  <a:moveTo>
                    <a:pt x="167" y="1"/>
                  </a:moveTo>
                  <a:cubicBezTo>
                    <a:pt x="84" y="1"/>
                    <a:pt x="1" y="72"/>
                    <a:pt x="1" y="156"/>
                  </a:cubicBezTo>
                  <a:lnTo>
                    <a:pt x="1" y="334"/>
                  </a:lnTo>
                  <a:cubicBezTo>
                    <a:pt x="1" y="429"/>
                    <a:pt x="84" y="501"/>
                    <a:pt x="167" y="501"/>
                  </a:cubicBezTo>
                  <a:cubicBezTo>
                    <a:pt x="251" y="501"/>
                    <a:pt x="334" y="429"/>
                    <a:pt x="334" y="334"/>
                  </a:cubicBezTo>
                  <a:lnTo>
                    <a:pt x="334" y="156"/>
                  </a:lnTo>
                  <a:cubicBezTo>
                    <a:pt x="346" y="72"/>
                    <a:pt x="275" y="1"/>
                    <a:pt x="167"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63"/>
            <p:cNvSpPr/>
            <p:nvPr/>
          </p:nvSpPr>
          <p:spPr>
            <a:xfrm>
              <a:off x="6248458" y="2869772"/>
              <a:ext cx="270864" cy="360645"/>
            </a:xfrm>
            <a:custGeom>
              <a:rect b="b" l="l" r="r" t="t"/>
              <a:pathLst>
                <a:path extrusionOk="0" h="11384" w="8550">
                  <a:moveTo>
                    <a:pt x="4275" y="513"/>
                  </a:moveTo>
                  <a:cubicBezTo>
                    <a:pt x="5585" y="513"/>
                    <a:pt x="6668" y="1537"/>
                    <a:pt x="6775" y="2823"/>
                  </a:cubicBezTo>
                  <a:cubicBezTo>
                    <a:pt x="6073" y="2608"/>
                    <a:pt x="5204" y="2489"/>
                    <a:pt x="4275" y="2489"/>
                  </a:cubicBezTo>
                  <a:cubicBezTo>
                    <a:pt x="3358" y="2489"/>
                    <a:pt x="2477" y="2608"/>
                    <a:pt x="1775" y="2823"/>
                  </a:cubicBezTo>
                  <a:cubicBezTo>
                    <a:pt x="1882" y="1537"/>
                    <a:pt x="2965" y="513"/>
                    <a:pt x="4275" y="513"/>
                  </a:cubicBezTo>
                  <a:close/>
                  <a:moveTo>
                    <a:pt x="2156" y="3073"/>
                  </a:moveTo>
                  <a:lnTo>
                    <a:pt x="2156" y="3382"/>
                  </a:lnTo>
                  <a:cubicBezTo>
                    <a:pt x="2156" y="3490"/>
                    <a:pt x="2120" y="3573"/>
                    <a:pt x="2060" y="3632"/>
                  </a:cubicBezTo>
                  <a:cubicBezTo>
                    <a:pt x="1977" y="3716"/>
                    <a:pt x="1894" y="3740"/>
                    <a:pt x="1798" y="3740"/>
                  </a:cubicBezTo>
                  <a:lnTo>
                    <a:pt x="1787" y="3740"/>
                  </a:lnTo>
                  <a:lnTo>
                    <a:pt x="1787" y="3168"/>
                  </a:lnTo>
                  <a:lnTo>
                    <a:pt x="1775" y="3168"/>
                  </a:lnTo>
                  <a:cubicBezTo>
                    <a:pt x="1894" y="3132"/>
                    <a:pt x="2025" y="3097"/>
                    <a:pt x="2156" y="3073"/>
                  </a:cubicBezTo>
                  <a:close/>
                  <a:moveTo>
                    <a:pt x="4263" y="2835"/>
                  </a:moveTo>
                  <a:cubicBezTo>
                    <a:pt x="5204" y="2835"/>
                    <a:pt x="6073" y="2954"/>
                    <a:pt x="6763" y="3180"/>
                  </a:cubicBezTo>
                  <a:lnTo>
                    <a:pt x="6763" y="4430"/>
                  </a:lnTo>
                  <a:cubicBezTo>
                    <a:pt x="6692" y="4371"/>
                    <a:pt x="6597" y="4287"/>
                    <a:pt x="6489" y="4204"/>
                  </a:cubicBezTo>
                  <a:cubicBezTo>
                    <a:pt x="6459" y="4178"/>
                    <a:pt x="6421" y="4166"/>
                    <a:pt x="6384" y="4166"/>
                  </a:cubicBezTo>
                  <a:cubicBezTo>
                    <a:pt x="6334" y="4166"/>
                    <a:pt x="6285" y="4187"/>
                    <a:pt x="6251" y="4228"/>
                  </a:cubicBezTo>
                  <a:cubicBezTo>
                    <a:pt x="6192" y="4311"/>
                    <a:pt x="6216" y="4406"/>
                    <a:pt x="6287" y="4466"/>
                  </a:cubicBezTo>
                  <a:cubicBezTo>
                    <a:pt x="6335" y="4502"/>
                    <a:pt x="6370" y="4525"/>
                    <a:pt x="6406" y="4561"/>
                  </a:cubicBezTo>
                  <a:lnTo>
                    <a:pt x="6406" y="4621"/>
                  </a:lnTo>
                  <a:cubicBezTo>
                    <a:pt x="6406" y="5811"/>
                    <a:pt x="5442" y="6764"/>
                    <a:pt x="4251" y="6764"/>
                  </a:cubicBezTo>
                  <a:cubicBezTo>
                    <a:pt x="3060" y="6764"/>
                    <a:pt x="2084" y="5799"/>
                    <a:pt x="2084" y="4609"/>
                  </a:cubicBezTo>
                  <a:cubicBezTo>
                    <a:pt x="2084" y="4513"/>
                    <a:pt x="2013" y="4442"/>
                    <a:pt x="1929" y="4442"/>
                  </a:cubicBezTo>
                  <a:cubicBezTo>
                    <a:pt x="1834" y="4442"/>
                    <a:pt x="1763" y="4513"/>
                    <a:pt x="1763" y="4609"/>
                  </a:cubicBezTo>
                  <a:lnTo>
                    <a:pt x="1763" y="4621"/>
                  </a:lnTo>
                  <a:lnTo>
                    <a:pt x="1656" y="4621"/>
                  </a:lnTo>
                  <a:cubicBezTo>
                    <a:pt x="1584" y="4621"/>
                    <a:pt x="1513" y="4585"/>
                    <a:pt x="1453" y="4525"/>
                  </a:cubicBezTo>
                  <a:cubicBezTo>
                    <a:pt x="1429" y="4490"/>
                    <a:pt x="1417" y="4406"/>
                    <a:pt x="1417" y="4335"/>
                  </a:cubicBezTo>
                  <a:cubicBezTo>
                    <a:pt x="1429" y="4204"/>
                    <a:pt x="1572" y="4085"/>
                    <a:pt x="1715" y="4085"/>
                  </a:cubicBezTo>
                  <a:lnTo>
                    <a:pt x="1775" y="4085"/>
                  </a:lnTo>
                  <a:cubicBezTo>
                    <a:pt x="1965" y="4085"/>
                    <a:pt x="2132" y="4013"/>
                    <a:pt x="2263" y="3871"/>
                  </a:cubicBezTo>
                  <a:cubicBezTo>
                    <a:pt x="2406" y="3740"/>
                    <a:pt x="2477" y="3561"/>
                    <a:pt x="2477" y="3382"/>
                  </a:cubicBezTo>
                  <a:lnTo>
                    <a:pt x="2477" y="3001"/>
                  </a:lnTo>
                  <a:cubicBezTo>
                    <a:pt x="2787" y="2942"/>
                    <a:pt x="3120" y="2894"/>
                    <a:pt x="3453" y="2858"/>
                  </a:cubicBezTo>
                  <a:cubicBezTo>
                    <a:pt x="4251" y="3156"/>
                    <a:pt x="5001" y="3549"/>
                    <a:pt x="5739" y="4049"/>
                  </a:cubicBezTo>
                  <a:cubicBezTo>
                    <a:pt x="5763" y="4073"/>
                    <a:pt x="5799" y="4085"/>
                    <a:pt x="5823" y="4085"/>
                  </a:cubicBezTo>
                  <a:cubicBezTo>
                    <a:pt x="5882" y="4085"/>
                    <a:pt x="5930" y="4049"/>
                    <a:pt x="5954" y="4013"/>
                  </a:cubicBezTo>
                  <a:cubicBezTo>
                    <a:pt x="6013" y="3930"/>
                    <a:pt x="5989" y="3835"/>
                    <a:pt x="5918" y="3775"/>
                  </a:cubicBezTo>
                  <a:cubicBezTo>
                    <a:pt x="5382" y="3394"/>
                    <a:pt x="4823" y="3085"/>
                    <a:pt x="4251" y="2835"/>
                  </a:cubicBezTo>
                  <a:close/>
                  <a:moveTo>
                    <a:pt x="1822" y="4990"/>
                  </a:moveTo>
                  <a:cubicBezTo>
                    <a:pt x="1929" y="5764"/>
                    <a:pt x="2406" y="6418"/>
                    <a:pt x="3037" y="6811"/>
                  </a:cubicBezTo>
                  <a:lnTo>
                    <a:pt x="3037" y="7538"/>
                  </a:lnTo>
                  <a:cubicBezTo>
                    <a:pt x="3037" y="7776"/>
                    <a:pt x="2894" y="7966"/>
                    <a:pt x="2679" y="8062"/>
                  </a:cubicBezTo>
                  <a:lnTo>
                    <a:pt x="1656" y="8383"/>
                  </a:lnTo>
                  <a:lnTo>
                    <a:pt x="1310" y="8157"/>
                  </a:lnTo>
                  <a:lnTo>
                    <a:pt x="1906" y="7419"/>
                  </a:lnTo>
                  <a:cubicBezTo>
                    <a:pt x="1941" y="7371"/>
                    <a:pt x="1953" y="7323"/>
                    <a:pt x="1941" y="7288"/>
                  </a:cubicBezTo>
                  <a:cubicBezTo>
                    <a:pt x="1929" y="7240"/>
                    <a:pt x="1894" y="7192"/>
                    <a:pt x="1846" y="7169"/>
                  </a:cubicBezTo>
                  <a:lnTo>
                    <a:pt x="1286" y="6883"/>
                  </a:lnTo>
                  <a:cubicBezTo>
                    <a:pt x="1656" y="6073"/>
                    <a:pt x="1727" y="5323"/>
                    <a:pt x="1763" y="4990"/>
                  </a:cubicBezTo>
                  <a:close/>
                  <a:moveTo>
                    <a:pt x="6775" y="4847"/>
                  </a:moveTo>
                  <a:lnTo>
                    <a:pt x="6811" y="4871"/>
                  </a:lnTo>
                  <a:cubicBezTo>
                    <a:pt x="6823" y="5121"/>
                    <a:pt x="6882" y="5978"/>
                    <a:pt x="7287" y="6871"/>
                  </a:cubicBezTo>
                  <a:lnTo>
                    <a:pt x="6716" y="7145"/>
                  </a:lnTo>
                  <a:cubicBezTo>
                    <a:pt x="6668" y="7180"/>
                    <a:pt x="6644" y="7204"/>
                    <a:pt x="6632" y="7264"/>
                  </a:cubicBezTo>
                  <a:cubicBezTo>
                    <a:pt x="6609" y="7311"/>
                    <a:pt x="6632" y="7371"/>
                    <a:pt x="6656" y="7407"/>
                  </a:cubicBezTo>
                  <a:lnTo>
                    <a:pt x="7251" y="8145"/>
                  </a:lnTo>
                  <a:lnTo>
                    <a:pt x="6906" y="8383"/>
                  </a:lnTo>
                  <a:lnTo>
                    <a:pt x="5894" y="8026"/>
                  </a:lnTo>
                  <a:cubicBezTo>
                    <a:pt x="5680" y="7954"/>
                    <a:pt x="5537" y="7740"/>
                    <a:pt x="5537" y="7502"/>
                  </a:cubicBezTo>
                  <a:lnTo>
                    <a:pt x="5537" y="6776"/>
                  </a:lnTo>
                  <a:cubicBezTo>
                    <a:pt x="6228" y="6371"/>
                    <a:pt x="6704" y="5680"/>
                    <a:pt x="6775" y="4847"/>
                  </a:cubicBezTo>
                  <a:close/>
                  <a:moveTo>
                    <a:pt x="5192" y="6966"/>
                  </a:moveTo>
                  <a:lnTo>
                    <a:pt x="5192" y="7538"/>
                  </a:lnTo>
                  <a:cubicBezTo>
                    <a:pt x="5192" y="7859"/>
                    <a:pt x="5370" y="8157"/>
                    <a:pt x="5656" y="8312"/>
                  </a:cubicBezTo>
                  <a:cubicBezTo>
                    <a:pt x="5597" y="8478"/>
                    <a:pt x="5525" y="8621"/>
                    <a:pt x="5418" y="8752"/>
                  </a:cubicBezTo>
                  <a:cubicBezTo>
                    <a:pt x="5358" y="8835"/>
                    <a:pt x="5370" y="8931"/>
                    <a:pt x="5454" y="8990"/>
                  </a:cubicBezTo>
                  <a:cubicBezTo>
                    <a:pt x="5477" y="9026"/>
                    <a:pt x="5525" y="9026"/>
                    <a:pt x="5549" y="9026"/>
                  </a:cubicBezTo>
                  <a:cubicBezTo>
                    <a:pt x="5597" y="9026"/>
                    <a:pt x="5656" y="9014"/>
                    <a:pt x="5692" y="8966"/>
                  </a:cubicBezTo>
                  <a:cubicBezTo>
                    <a:pt x="5823" y="8800"/>
                    <a:pt x="5918" y="8621"/>
                    <a:pt x="5989" y="8431"/>
                  </a:cubicBezTo>
                  <a:lnTo>
                    <a:pt x="6347" y="8550"/>
                  </a:lnTo>
                  <a:cubicBezTo>
                    <a:pt x="6013" y="9395"/>
                    <a:pt x="5204" y="9990"/>
                    <a:pt x="4275" y="9990"/>
                  </a:cubicBezTo>
                  <a:cubicBezTo>
                    <a:pt x="3358" y="9990"/>
                    <a:pt x="2537" y="9395"/>
                    <a:pt x="2239" y="8538"/>
                  </a:cubicBezTo>
                  <a:lnTo>
                    <a:pt x="2596" y="8419"/>
                  </a:lnTo>
                  <a:cubicBezTo>
                    <a:pt x="2834" y="9133"/>
                    <a:pt x="3501" y="9621"/>
                    <a:pt x="4275" y="9621"/>
                  </a:cubicBezTo>
                  <a:cubicBezTo>
                    <a:pt x="4525" y="9621"/>
                    <a:pt x="4787" y="9562"/>
                    <a:pt x="5025" y="9455"/>
                  </a:cubicBezTo>
                  <a:cubicBezTo>
                    <a:pt x="5108" y="9407"/>
                    <a:pt x="5144" y="9324"/>
                    <a:pt x="5108" y="9228"/>
                  </a:cubicBezTo>
                  <a:cubicBezTo>
                    <a:pt x="5075" y="9170"/>
                    <a:pt x="5025" y="9136"/>
                    <a:pt x="4965" y="9136"/>
                  </a:cubicBezTo>
                  <a:cubicBezTo>
                    <a:pt x="4939" y="9136"/>
                    <a:pt x="4911" y="9142"/>
                    <a:pt x="4882" y="9157"/>
                  </a:cubicBezTo>
                  <a:cubicBezTo>
                    <a:pt x="4692" y="9252"/>
                    <a:pt x="4501" y="9288"/>
                    <a:pt x="4287" y="9288"/>
                  </a:cubicBezTo>
                  <a:cubicBezTo>
                    <a:pt x="3668" y="9288"/>
                    <a:pt x="3120" y="8895"/>
                    <a:pt x="2918" y="8312"/>
                  </a:cubicBezTo>
                  <a:cubicBezTo>
                    <a:pt x="3203" y="8157"/>
                    <a:pt x="3382" y="7859"/>
                    <a:pt x="3382" y="7538"/>
                  </a:cubicBezTo>
                  <a:lnTo>
                    <a:pt x="3382" y="6966"/>
                  </a:lnTo>
                  <a:cubicBezTo>
                    <a:pt x="3668" y="7073"/>
                    <a:pt x="3965" y="7133"/>
                    <a:pt x="4287" y="7133"/>
                  </a:cubicBezTo>
                  <a:cubicBezTo>
                    <a:pt x="4596" y="7133"/>
                    <a:pt x="4918" y="7073"/>
                    <a:pt x="5192" y="6966"/>
                  </a:cubicBezTo>
                  <a:close/>
                  <a:moveTo>
                    <a:pt x="4096" y="1"/>
                  </a:moveTo>
                  <a:cubicBezTo>
                    <a:pt x="4013" y="1"/>
                    <a:pt x="3930" y="84"/>
                    <a:pt x="3930" y="168"/>
                  </a:cubicBezTo>
                  <a:lnTo>
                    <a:pt x="3930" y="203"/>
                  </a:lnTo>
                  <a:cubicBezTo>
                    <a:pt x="2549" y="358"/>
                    <a:pt x="1477" y="1525"/>
                    <a:pt x="1429" y="2942"/>
                  </a:cubicBezTo>
                  <a:cubicBezTo>
                    <a:pt x="1346" y="2966"/>
                    <a:pt x="1251" y="3013"/>
                    <a:pt x="1167" y="3037"/>
                  </a:cubicBezTo>
                  <a:cubicBezTo>
                    <a:pt x="1072" y="3085"/>
                    <a:pt x="1048" y="3180"/>
                    <a:pt x="1072" y="3263"/>
                  </a:cubicBezTo>
                  <a:cubicBezTo>
                    <a:pt x="1109" y="3336"/>
                    <a:pt x="1173" y="3367"/>
                    <a:pt x="1238" y="3367"/>
                  </a:cubicBezTo>
                  <a:cubicBezTo>
                    <a:pt x="1258" y="3367"/>
                    <a:pt x="1279" y="3364"/>
                    <a:pt x="1298" y="3359"/>
                  </a:cubicBezTo>
                  <a:cubicBezTo>
                    <a:pt x="1346" y="3335"/>
                    <a:pt x="1370" y="3323"/>
                    <a:pt x="1417" y="3299"/>
                  </a:cubicBezTo>
                  <a:lnTo>
                    <a:pt x="1417" y="3799"/>
                  </a:lnTo>
                  <a:cubicBezTo>
                    <a:pt x="1227" y="3894"/>
                    <a:pt x="1096" y="4073"/>
                    <a:pt x="1060" y="4287"/>
                  </a:cubicBezTo>
                  <a:cubicBezTo>
                    <a:pt x="1048" y="4466"/>
                    <a:pt x="1108" y="4633"/>
                    <a:pt x="1215" y="4763"/>
                  </a:cubicBezTo>
                  <a:cubicBezTo>
                    <a:pt x="1275" y="4823"/>
                    <a:pt x="1334" y="4871"/>
                    <a:pt x="1406" y="4918"/>
                  </a:cubicBezTo>
                  <a:cubicBezTo>
                    <a:pt x="1394" y="5216"/>
                    <a:pt x="1298" y="6049"/>
                    <a:pt x="894" y="6871"/>
                  </a:cubicBezTo>
                  <a:cubicBezTo>
                    <a:pt x="858" y="6954"/>
                    <a:pt x="882" y="7049"/>
                    <a:pt x="965" y="7085"/>
                  </a:cubicBezTo>
                  <a:lnTo>
                    <a:pt x="1501" y="7359"/>
                  </a:lnTo>
                  <a:lnTo>
                    <a:pt x="929" y="8085"/>
                  </a:lnTo>
                  <a:cubicBezTo>
                    <a:pt x="894" y="8121"/>
                    <a:pt x="882" y="8181"/>
                    <a:pt x="894" y="8216"/>
                  </a:cubicBezTo>
                  <a:cubicBezTo>
                    <a:pt x="894" y="8264"/>
                    <a:pt x="929" y="8312"/>
                    <a:pt x="965" y="8335"/>
                  </a:cubicBezTo>
                  <a:lnTo>
                    <a:pt x="1251" y="8538"/>
                  </a:lnTo>
                  <a:lnTo>
                    <a:pt x="822" y="8681"/>
                  </a:lnTo>
                  <a:cubicBezTo>
                    <a:pt x="334" y="8859"/>
                    <a:pt x="1" y="9324"/>
                    <a:pt x="1" y="9836"/>
                  </a:cubicBezTo>
                  <a:lnTo>
                    <a:pt x="1" y="11229"/>
                  </a:lnTo>
                  <a:cubicBezTo>
                    <a:pt x="1" y="11312"/>
                    <a:pt x="72" y="11383"/>
                    <a:pt x="167" y="11383"/>
                  </a:cubicBezTo>
                  <a:cubicBezTo>
                    <a:pt x="251" y="11383"/>
                    <a:pt x="334" y="11312"/>
                    <a:pt x="334" y="11229"/>
                  </a:cubicBezTo>
                  <a:lnTo>
                    <a:pt x="334" y="9836"/>
                  </a:lnTo>
                  <a:cubicBezTo>
                    <a:pt x="334" y="9455"/>
                    <a:pt x="572" y="9109"/>
                    <a:pt x="929" y="8990"/>
                  </a:cubicBezTo>
                  <a:lnTo>
                    <a:pt x="1906" y="8645"/>
                  </a:lnTo>
                  <a:cubicBezTo>
                    <a:pt x="2251" y="9645"/>
                    <a:pt x="3191" y="10336"/>
                    <a:pt x="4263" y="10336"/>
                  </a:cubicBezTo>
                  <a:cubicBezTo>
                    <a:pt x="5335" y="10336"/>
                    <a:pt x="6263" y="9645"/>
                    <a:pt x="6609" y="8645"/>
                  </a:cubicBezTo>
                  <a:lnTo>
                    <a:pt x="7597" y="8990"/>
                  </a:lnTo>
                  <a:cubicBezTo>
                    <a:pt x="7954" y="9121"/>
                    <a:pt x="8192" y="9466"/>
                    <a:pt x="8192" y="9836"/>
                  </a:cubicBezTo>
                  <a:lnTo>
                    <a:pt x="8192" y="11229"/>
                  </a:lnTo>
                  <a:cubicBezTo>
                    <a:pt x="8192" y="11312"/>
                    <a:pt x="8264" y="11383"/>
                    <a:pt x="8347" y="11383"/>
                  </a:cubicBezTo>
                  <a:cubicBezTo>
                    <a:pt x="8442" y="11383"/>
                    <a:pt x="8514" y="11312"/>
                    <a:pt x="8514" y="11229"/>
                  </a:cubicBezTo>
                  <a:lnTo>
                    <a:pt x="8514" y="9836"/>
                  </a:lnTo>
                  <a:cubicBezTo>
                    <a:pt x="8549" y="9324"/>
                    <a:pt x="8216" y="8847"/>
                    <a:pt x="7728" y="8681"/>
                  </a:cubicBezTo>
                  <a:lnTo>
                    <a:pt x="7299" y="8538"/>
                  </a:lnTo>
                  <a:lnTo>
                    <a:pt x="7585" y="8335"/>
                  </a:lnTo>
                  <a:cubicBezTo>
                    <a:pt x="7621" y="8312"/>
                    <a:pt x="7644" y="8264"/>
                    <a:pt x="7656" y="8216"/>
                  </a:cubicBezTo>
                  <a:cubicBezTo>
                    <a:pt x="7668" y="8181"/>
                    <a:pt x="7656" y="8133"/>
                    <a:pt x="7621" y="8085"/>
                  </a:cubicBezTo>
                  <a:lnTo>
                    <a:pt x="7037" y="7359"/>
                  </a:lnTo>
                  <a:lnTo>
                    <a:pt x="7573" y="7085"/>
                  </a:lnTo>
                  <a:cubicBezTo>
                    <a:pt x="7668" y="7049"/>
                    <a:pt x="7692" y="6942"/>
                    <a:pt x="7656" y="6871"/>
                  </a:cubicBezTo>
                  <a:cubicBezTo>
                    <a:pt x="7144" y="5859"/>
                    <a:pt x="7132" y="4811"/>
                    <a:pt x="7132" y="4799"/>
                  </a:cubicBezTo>
                  <a:lnTo>
                    <a:pt x="7132" y="3299"/>
                  </a:lnTo>
                  <a:cubicBezTo>
                    <a:pt x="7180" y="3311"/>
                    <a:pt x="7204" y="3323"/>
                    <a:pt x="7251" y="3359"/>
                  </a:cubicBezTo>
                  <a:cubicBezTo>
                    <a:pt x="7275" y="3370"/>
                    <a:pt x="7299" y="3370"/>
                    <a:pt x="7323" y="3370"/>
                  </a:cubicBezTo>
                  <a:cubicBezTo>
                    <a:pt x="7382" y="3370"/>
                    <a:pt x="7442" y="3335"/>
                    <a:pt x="7478" y="3263"/>
                  </a:cubicBezTo>
                  <a:cubicBezTo>
                    <a:pt x="7513" y="3180"/>
                    <a:pt x="7478" y="3085"/>
                    <a:pt x="7382" y="3037"/>
                  </a:cubicBezTo>
                  <a:cubicBezTo>
                    <a:pt x="7299" y="3001"/>
                    <a:pt x="7216" y="2966"/>
                    <a:pt x="7121" y="2942"/>
                  </a:cubicBezTo>
                  <a:cubicBezTo>
                    <a:pt x="7073" y="1525"/>
                    <a:pt x="6001" y="358"/>
                    <a:pt x="4620" y="203"/>
                  </a:cubicBezTo>
                  <a:lnTo>
                    <a:pt x="4620" y="168"/>
                  </a:lnTo>
                  <a:cubicBezTo>
                    <a:pt x="4620" y="84"/>
                    <a:pt x="4537" y="1"/>
                    <a:pt x="4454"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63"/>
            <p:cNvSpPr/>
            <p:nvPr/>
          </p:nvSpPr>
          <p:spPr>
            <a:xfrm>
              <a:off x="6339728" y="2977294"/>
              <a:ext cx="21542" cy="10581"/>
            </a:xfrm>
            <a:custGeom>
              <a:rect b="b" l="l" r="r" t="t"/>
              <a:pathLst>
                <a:path extrusionOk="0" h="334" w="680">
                  <a:moveTo>
                    <a:pt x="156" y="0"/>
                  </a:moveTo>
                  <a:cubicBezTo>
                    <a:pt x="72" y="0"/>
                    <a:pt x="1" y="72"/>
                    <a:pt x="1" y="167"/>
                  </a:cubicBezTo>
                  <a:cubicBezTo>
                    <a:pt x="1" y="262"/>
                    <a:pt x="72" y="334"/>
                    <a:pt x="156" y="334"/>
                  </a:cubicBezTo>
                  <a:lnTo>
                    <a:pt x="513" y="334"/>
                  </a:lnTo>
                  <a:cubicBezTo>
                    <a:pt x="608" y="334"/>
                    <a:pt x="680" y="262"/>
                    <a:pt x="680" y="167"/>
                  </a:cubicBezTo>
                  <a:cubicBezTo>
                    <a:pt x="680" y="72"/>
                    <a:pt x="608" y="0"/>
                    <a:pt x="513" y="0"/>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63"/>
            <p:cNvSpPr/>
            <p:nvPr/>
          </p:nvSpPr>
          <p:spPr>
            <a:xfrm>
              <a:off x="6353319" y="3025194"/>
              <a:ext cx="61903" cy="32852"/>
            </a:xfrm>
            <a:custGeom>
              <a:rect b="b" l="l" r="r" t="t"/>
              <a:pathLst>
                <a:path extrusionOk="0" h="1037" w="1954">
                  <a:moveTo>
                    <a:pt x="1560" y="322"/>
                  </a:moveTo>
                  <a:cubicBezTo>
                    <a:pt x="1501" y="560"/>
                    <a:pt x="1251" y="715"/>
                    <a:pt x="965" y="715"/>
                  </a:cubicBezTo>
                  <a:cubicBezTo>
                    <a:pt x="679" y="715"/>
                    <a:pt x="441" y="548"/>
                    <a:pt x="358" y="322"/>
                  </a:cubicBezTo>
                  <a:close/>
                  <a:moveTo>
                    <a:pt x="167" y="0"/>
                  </a:moveTo>
                  <a:cubicBezTo>
                    <a:pt x="72" y="0"/>
                    <a:pt x="1" y="72"/>
                    <a:pt x="1" y="155"/>
                  </a:cubicBezTo>
                  <a:cubicBezTo>
                    <a:pt x="1" y="655"/>
                    <a:pt x="429" y="1036"/>
                    <a:pt x="965" y="1036"/>
                  </a:cubicBezTo>
                  <a:cubicBezTo>
                    <a:pt x="1501" y="1036"/>
                    <a:pt x="1929" y="631"/>
                    <a:pt x="1929" y="155"/>
                  </a:cubicBezTo>
                  <a:cubicBezTo>
                    <a:pt x="1953" y="72"/>
                    <a:pt x="1870" y="0"/>
                    <a:pt x="1775" y="0"/>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4" name="Google Shape;714;p63"/>
          <p:cNvGrpSpPr/>
          <p:nvPr/>
        </p:nvGrpSpPr>
        <p:grpSpPr>
          <a:xfrm>
            <a:off x="6599607" y="3577257"/>
            <a:ext cx="485551" cy="646492"/>
            <a:chOff x="6248458" y="2869772"/>
            <a:chExt cx="270864" cy="360645"/>
          </a:xfrm>
        </p:grpSpPr>
        <p:sp>
          <p:nvSpPr>
            <p:cNvPr id="715" name="Google Shape;715;p63"/>
            <p:cNvSpPr/>
            <p:nvPr/>
          </p:nvSpPr>
          <p:spPr>
            <a:xfrm>
              <a:off x="6345399" y="2995003"/>
              <a:ext cx="10201" cy="15872"/>
            </a:xfrm>
            <a:custGeom>
              <a:rect b="b" l="l" r="r" t="t"/>
              <a:pathLst>
                <a:path extrusionOk="0" h="501" w="322">
                  <a:moveTo>
                    <a:pt x="155" y="1"/>
                  </a:moveTo>
                  <a:cubicBezTo>
                    <a:pt x="72" y="1"/>
                    <a:pt x="0" y="72"/>
                    <a:pt x="0" y="156"/>
                  </a:cubicBezTo>
                  <a:lnTo>
                    <a:pt x="0" y="334"/>
                  </a:lnTo>
                  <a:cubicBezTo>
                    <a:pt x="0" y="429"/>
                    <a:pt x="72" y="501"/>
                    <a:pt x="155" y="501"/>
                  </a:cubicBezTo>
                  <a:cubicBezTo>
                    <a:pt x="251" y="501"/>
                    <a:pt x="322" y="429"/>
                    <a:pt x="322" y="334"/>
                  </a:cubicBezTo>
                  <a:lnTo>
                    <a:pt x="322" y="156"/>
                  </a:lnTo>
                  <a:cubicBezTo>
                    <a:pt x="322" y="72"/>
                    <a:pt x="251" y="1"/>
                    <a:pt x="155"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63"/>
            <p:cNvSpPr/>
            <p:nvPr/>
          </p:nvSpPr>
          <p:spPr>
            <a:xfrm>
              <a:off x="6412529" y="2995003"/>
              <a:ext cx="10993" cy="15872"/>
            </a:xfrm>
            <a:custGeom>
              <a:rect b="b" l="l" r="r" t="t"/>
              <a:pathLst>
                <a:path extrusionOk="0" h="501" w="347">
                  <a:moveTo>
                    <a:pt x="167" y="1"/>
                  </a:moveTo>
                  <a:cubicBezTo>
                    <a:pt x="84" y="1"/>
                    <a:pt x="1" y="72"/>
                    <a:pt x="1" y="156"/>
                  </a:cubicBezTo>
                  <a:lnTo>
                    <a:pt x="1" y="334"/>
                  </a:lnTo>
                  <a:cubicBezTo>
                    <a:pt x="1" y="429"/>
                    <a:pt x="84" y="501"/>
                    <a:pt x="167" y="501"/>
                  </a:cubicBezTo>
                  <a:cubicBezTo>
                    <a:pt x="251" y="501"/>
                    <a:pt x="334" y="429"/>
                    <a:pt x="334" y="334"/>
                  </a:cubicBezTo>
                  <a:lnTo>
                    <a:pt x="334" y="156"/>
                  </a:lnTo>
                  <a:cubicBezTo>
                    <a:pt x="346" y="72"/>
                    <a:pt x="275" y="1"/>
                    <a:pt x="167"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63"/>
            <p:cNvSpPr/>
            <p:nvPr/>
          </p:nvSpPr>
          <p:spPr>
            <a:xfrm>
              <a:off x="6248458" y="2869772"/>
              <a:ext cx="270864" cy="360645"/>
            </a:xfrm>
            <a:custGeom>
              <a:rect b="b" l="l" r="r" t="t"/>
              <a:pathLst>
                <a:path extrusionOk="0" h="11384" w="8550">
                  <a:moveTo>
                    <a:pt x="4275" y="513"/>
                  </a:moveTo>
                  <a:cubicBezTo>
                    <a:pt x="5585" y="513"/>
                    <a:pt x="6668" y="1537"/>
                    <a:pt x="6775" y="2823"/>
                  </a:cubicBezTo>
                  <a:cubicBezTo>
                    <a:pt x="6073" y="2608"/>
                    <a:pt x="5204" y="2489"/>
                    <a:pt x="4275" y="2489"/>
                  </a:cubicBezTo>
                  <a:cubicBezTo>
                    <a:pt x="3358" y="2489"/>
                    <a:pt x="2477" y="2608"/>
                    <a:pt x="1775" y="2823"/>
                  </a:cubicBezTo>
                  <a:cubicBezTo>
                    <a:pt x="1882" y="1537"/>
                    <a:pt x="2965" y="513"/>
                    <a:pt x="4275" y="513"/>
                  </a:cubicBezTo>
                  <a:close/>
                  <a:moveTo>
                    <a:pt x="2156" y="3073"/>
                  </a:moveTo>
                  <a:lnTo>
                    <a:pt x="2156" y="3382"/>
                  </a:lnTo>
                  <a:cubicBezTo>
                    <a:pt x="2156" y="3490"/>
                    <a:pt x="2120" y="3573"/>
                    <a:pt x="2060" y="3632"/>
                  </a:cubicBezTo>
                  <a:cubicBezTo>
                    <a:pt x="1977" y="3716"/>
                    <a:pt x="1894" y="3740"/>
                    <a:pt x="1798" y="3740"/>
                  </a:cubicBezTo>
                  <a:lnTo>
                    <a:pt x="1787" y="3740"/>
                  </a:lnTo>
                  <a:lnTo>
                    <a:pt x="1787" y="3168"/>
                  </a:lnTo>
                  <a:lnTo>
                    <a:pt x="1775" y="3168"/>
                  </a:lnTo>
                  <a:cubicBezTo>
                    <a:pt x="1894" y="3132"/>
                    <a:pt x="2025" y="3097"/>
                    <a:pt x="2156" y="3073"/>
                  </a:cubicBezTo>
                  <a:close/>
                  <a:moveTo>
                    <a:pt x="4263" y="2835"/>
                  </a:moveTo>
                  <a:cubicBezTo>
                    <a:pt x="5204" y="2835"/>
                    <a:pt x="6073" y="2954"/>
                    <a:pt x="6763" y="3180"/>
                  </a:cubicBezTo>
                  <a:lnTo>
                    <a:pt x="6763" y="4430"/>
                  </a:lnTo>
                  <a:cubicBezTo>
                    <a:pt x="6692" y="4371"/>
                    <a:pt x="6597" y="4287"/>
                    <a:pt x="6489" y="4204"/>
                  </a:cubicBezTo>
                  <a:cubicBezTo>
                    <a:pt x="6459" y="4178"/>
                    <a:pt x="6421" y="4166"/>
                    <a:pt x="6384" y="4166"/>
                  </a:cubicBezTo>
                  <a:cubicBezTo>
                    <a:pt x="6334" y="4166"/>
                    <a:pt x="6285" y="4187"/>
                    <a:pt x="6251" y="4228"/>
                  </a:cubicBezTo>
                  <a:cubicBezTo>
                    <a:pt x="6192" y="4311"/>
                    <a:pt x="6216" y="4406"/>
                    <a:pt x="6287" y="4466"/>
                  </a:cubicBezTo>
                  <a:cubicBezTo>
                    <a:pt x="6335" y="4502"/>
                    <a:pt x="6370" y="4525"/>
                    <a:pt x="6406" y="4561"/>
                  </a:cubicBezTo>
                  <a:lnTo>
                    <a:pt x="6406" y="4621"/>
                  </a:lnTo>
                  <a:cubicBezTo>
                    <a:pt x="6406" y="5811"/>
                    <a:pt x="5442" y="6764"/>
                    <a:pt x="4251" y="6764"/>
                  </a:cubicBezTo>
                  <a:cubicBezTo>
                    <a:pt x="3060" y="6764"/>
                    <a:pt x="2084" y="5799"/>
                    <a:pt x="2084" y="4609"/>
                  </a:cubicBezTo>
                  <a:cubicBezTo>
                    <a:pt x="2084" y="4513"/>
                    <a:pt x="2013" y="4442"/>
                    <a:pt x="1929" y="4442"/>
                  </a:cubicBezTo>
                  <a:cubicBezTo>
                    <a:pt x="1834" y="4442"/>
                    <a:pt x="1763" y="4513"/>
                    <a:pt x="1763" y="4609"/>
                  </a:cubicBezTo>
                  <a:lnTo>
                    <a:pt x="1763" y="4621"/>
                  </a:lnTo>
                  <a:lnTo>
                    <a:pt x="1656" y="4621"/>
                  </a:lnTo>
                  <a:cubicBezTo>
                    <a:pt x="1584" y="4621"/>
                    <a:pt x="1513" y="4585"/>
                    <a:pt x="1453" y="4525"/>
                  </a:cubicBezTo>
                  <a:cubicBezTo>
                    <a:pt x="1429" y="4490"/>
                    <a:pt x="1417" y="4406"/>
                    <a:pt x="1417" y="4335"/>
                  </a:cubicBezTo>
                  <a:cubicBezTo>
                    <a:pt x="1429" y="4204"/>
                    <a:pt x="1572" y="4085"/>
                    <a:pt x="1715" y="4085"/>
                  </a:cubicBezTo>
                  <a:lnTo>
                    <a:pt x="1775" y="4085"/>
                  </a:lnTo>
                  <a:cubicBezTo>
                    <a:pt x="1965" y="4085"/>
                    <a:pt x="2132" y="4013"/>
                    <a:pt x="2263" y="3871"/>
                  </a:cubicBezTo>
                  <a:cubicBezTo>
                    <a:pt x="2406" y="3740"/>
                    <a:pt x="2477" y="3561"/>
                    <a:pt x="2477" y="3382"/>
                  </a:cubicBezTo>
                  <a:lnTo>
                    <a:pt x="2477" y="3001"/>
                  </a:lnTo>
                  <a:cubicBezTo>
                    <a:pt x="2787" y="2942"/>
                    <a:pt x="3120" y="2894"/>
                    <a:pt x="3453" y="2858"/>
                  </a:cubicBezTo>
                  <a:cubicBezTo>
                    <a:pt x="4251" y="3156"/>
                    <a:pt x="5001" y="3549"/>
                    <a:pt x="5739" y="4049"/>
                  </a:cubicBezTo>
                  <a:cubicBezTo>
                    <a:pt x="5763" y="4073"/>
                    <a:pt x="5799" y="4085"/>
                    <a:pt x="5823" y="4085"/>
                  </a:cubicBezTo>
                  <a:cubicBezTo>
                    <a:pt x="5882" y="4085"/>
                    <a:pt x="5930" y="4049"/>
                    <a:pt x="5954" y="4013"/>
                  </a:cubicBezTo>
                  <a:cubicBezTo>
                    <a:pt x="6013" y="3930"/>
                    <a:pt x="5989" y="3835"/>
                    <a:pt x="5918" y="3775"/>
                  </a:cubicBezTo>
                  <a:cubicBezTo>
                    <a:pt x="5382" y="3394"/>
                    <a:pt x="4823" y="3085"/>
                    <a:pt x="4251" y="2835"/>
                  </a:cubicBezTo>
                  <a:close/>
                  <a:moveTo>
                    <a:pt x="1822" y="4990"/>
                  </a:moveTo>
                  <a:cubicBezTo>
                    <a:pt x="1929" y="5764"/>
                    <a:pt x="2406" y="6418"/>
                    <a:pt x="3037" y="6811"/>
                  </a:cubicBezTo>
                  <a:lnTo>
                    <a:pt x="3037" y="7538"/>
                  </a:lnTo>
                  <a:cubicBezTo>
                    <a:pt x="3037" y="7776"/>
                    <a:pt x="2894" y="7966"/>
                    <a:pt x="2679" y="8062"/>
                  </a:cubicBezTo>
                  <a:lnTo>
                    <a:pt x="1656" y="8383"/>
                  </a:lnTo>
                  <a:lnTo>
                    <a:pt x="1310" y="8157"/>
                  </a:lnTo>
                  <a:lnTo>
                    <a:pt x="1906" y="7419"/>
                  </a:lnTo>
                  <a:cubicBezTo>
                    <a:pt x="1941" y="7371"/>
                    <a:pt x="1953" y="7323"/>
                    <a:pt x="1941" y="7288"/>
                  </a:cubicBezTo>
                  <a:cubicBezTo>
                    <a:pt x="1929" y="7240"/>
                    <a:pt x="1894" y="7192"/>
                    <a:pt x="1846" y="7169"/>
                  </a:cubicBezTo>
                  <a:lnTo>
                    <a:pt x="1286" y="6883"/>
                  </a:lnTo>
                  <a:cubicBezTo>
                    <a:pt x="1656" y="6073"/>
                    <a:pt x="1727" y="5323"/>
                    <a:pt x="1763" y="4990"/>
                  </a:cubicBezTo>
                  <a:close/>
                  <a:moveTo>
                    <a:pt x="6775" y="4847"/>
                  </a:moveTo>
                  <a:lnTo>
                    <a:pt x="6811" y="4871"/>
                  </a:lnTo>
                  <a:cubicBezTo>
                    <a:pt x="6823" y="5121"/>
                    <a:pt x="6882" y="5978"/>
                    <a:pt x="7287" y="6871"/>
                  </a:cubicBezTo>
                  <a:lnTo>
                    <a:pt x="6716" y="7145"/>
                  </a:lnTo>
                  <a:cubicBezTo>
                    <a:pt x="6668" y="7180"/>
                    <a:pt x="6644" y="7204"/>
                    <a:pt x="6632" y="7264"/>
                  </a:cubicBezTo>
                  <a:cubicBezTo>
                    <a:pt x="6609" y="7311"/>
                    <a:pt x="6632" y="7371"/>
                    <a:pt x="6656" y="7407"/>
                  </a:cubicBezTo>
                  <a:lnTo>
                    <a:pt x="7251" y="8145"/>
                  </a:lnTo>
                  <a:lnTo>
                    <a:pt x="6906" y="8383"/>
                  </a:lnTo>
                  <a:lnTo>
                    <a:pt x="5894" y="8026"/>
                  </a:lnTo>
                  <a:cubicBezTo>
                    <a:pt x="5680" y="7954"/>
                    <a:pt x="5537" y="7740"/>
                    <a:pt x="5537" y="7502"/>
                  </a:cubicBezTo>
                  <a:lnTo>
                    <a:pt x="5537" y="6776"/>
                  </a:lnTo>
                  <a:cubicBezTo>
                    <a:pt x="6228" y="6371"/>
                    <a:pt x="6704" y="5680"/>
                    <a:pt x="6775" y="4847"/>
                  </a:cubicBezTo>
                  <a:close/>
                  <a:moveTo>
                    <a:pt x="5192" y="6966"/>
                  </a:moveTo>
                  <a:lnTo>
                    <a:pt x="5192" y="7538"/>
                  </a:lnTo>
                  <a:cubicBezTo>
                    <a:pt x="5192" y="7859"/>
                    <a:pt x="5370" y="8157"/>
                    <a:pt x="5656" y="8312"/>
                  </a:cubicBezTo>
                  <a:cubicBezTo>
                    <a:pt x="5597" y="8478"/>
                    <a:pt x="5525" y="8621"/>
                    <a:pt x="5418" y="8752"/>
                  </a:cubicBezTo>
                  <a:cubicBezTo>
                    <a:pt x="5358" y="8835"/>
                    <a:pt x="5370" y="8931"/>
                    <a:pt x="5454" y="8990"/>
                  </a:cubicBezTo>
                  <a:cubicBezTo>
                    <a:pt x="5477" y="9026"/>
                    <a:pt x="5525" y="9026"/>
                    <a:pt x="5549" y="9026"/>
                  </a:cubicBezTo>
                  <a:cubicBezTo>
                    <a:pt x="5597" y="9026"/>
                    <a:pt x="5656" y="9014"/>
                    <a:pt x="5692" y="8966"/>
                  </a:cubicBezTo>
                  <a:cubicBezTo>
                    <a:pt x="5823" y="8800"/>
                    <a:pt x="5918" y="8621"/>
                    <a:pt x="5989" y="8431"/>
                  </a:cubicBezTo>
                  <a:lnTo>
                    <a:pt x="6347" y="8550"/>
                  </a:lnTo>
                  <a:cubicBezTo>
                    <a:pt x="6013" y="9395"/>
                    <a:pt x="5204" y="9990"/>
                    <a:pt x="4275" y="9990"/>
                  </a:cubicBezTo>
                  <a:cubicBezTo>
                    <a:pt x="3358" y="9990"/>
                    <a:pt x="2537" y="9395"/>
                    <a:pt x="2239" y="8538"/>
                  </a:cubicBezTo>
                  <a:lnTo>
                    <a:pt x="2596" y="8419"/>
                  </a:lnTo>
                  <a:cubicBezTo>
                    <a:pt x="2834" y="9133"/>
                    <a:pt x="3501" y="9621"/>
                    <a:pt x="4275" y="9621"/>
                  </a:cubicBezTo>
                  <a:cubicBezTo>
                    <a:pt x="4525" y="9621"/>
                    <a:pt x="4787" y="9562"/>
                    <a:pt x="5025" y="9455"/>
                  </a:cubicBezTo>
                  <a:cubicBezTo>
                    <a:pt x="5108" y="9407"/>
                    <a:pt x="5144" y="9324"/>
                    <a:pt x="5108" y="9228"/>
                  </a:cubicBezTo>
                  <a:cubicBezTo>
                    <a:pt x="5075" y="9170"/>
                    <a:pt x="5025" y="9136"/>
                    <a:pt x="4965" y="9136"/>
                  </a:cubicBezTo>
                  <a:cubicBezTo>
                    <a:pt x="4939" y="9136"/>
                    <a:pt x="4911" y="9142"/>
                    <a:pt x="4882" y="9157"/>
                  </a:cubicBezTo>
                  <a:cubicBezTo>
                    <a:pt x="4692" y="9252"/>
                    <a:pt x="4501" y="9288"/>
                    <a:pt x="4287" y="9288"/>
                  </a:cubicBezTo>
                  <a:cubicBezTo>
                    <a:pt x="3668" y="9288"/>
                    <a:pt x="3120" y="8895"/>
                    <a:pt x="2918" y="8312"/>
                  </a:cubicBezTo>
                  <a:cubicBezTo>
                    <a:pt x="3203" y="8157"/>
                    <a:pt x="3382" y="7859"/>
                    <a:pt x="3382" y="7538"/>
                  </a:cubicBezTo>
                  <a:lnTo>
                    <a:pt x="3382" y="6966"/>
                  </a:lnTo>
                  <a:cubicBezTo>
                    <a:pt x="3668" y="7073"/>
                    <a:pt x="3965" y="7133"/>
                    <a:pt x="4287" y="7133"/>
                  </a:cubicBezTo>
                  <a:cubicBezTo>
                    <a:pt x="4596" y="7133"/>
                    <a:pt x="4918" y="7073"/>
                    <a:pt x="5192" y="6966"/>
                  </a:cubicBezTo>
                  <a:close/>
                  <a:moveTo>
                    <a:pt x="4096" y="1"/>
                  </a:moveTo>
                  <a:cubicBezTo>
                    <a:pt x="4013" y="1"/>
                    <a:pt x="3930" y="84"/>
                    <a:pt x="3930" y="168"/>
                  </a:cubicBezTo>
                  <a:lnTo>
                    <a:pt x="3930" y="203"/>
                  </a:lnTo>
                  <a:cubicBezTo>
                    <a:pt x="2549" y="358"/>
                    <a:pt x="1477" y="1525"/>
                    <a:pt x="1429" y="2942"/>
                  </a:cubicBezTo>
                  <a:cubicBezTo>
                    <a:pt x="1346" y="2966"/>
                    <a:pt x="1251" y="3013"/>
                    <a:pt x="1167" y="3037"/>
                  </a:cubicBezTo>
                  <a:cubicBezTo>
                    <a:pt x="1072" y="3085"/>
                    <a:pt x="1048" y="3180"/>
                    <a:pt x="1072" y="3263"/>
                  </a:cubicBezTo>
                  <a:cubicBezTo>
                    <a:pt x="1109" y="3336"/>
                    <a:pt x="1173" y="3367"/>
                    <a:pt x="1238" y="3367"/>
                  </a:cubicBezTo>
                  <a:cubicBezTo>
                    <a:pt x="1258" y="3367"/>
                    <a:pt x="1279" y="3364"/>
                    <a:pt x="1298" y="3359"/>
                  </a:cubicBezTo>
                  <a:cubicBezTo>
                    <a:pt x="1346" y="3335"/>
                    <a:pt x="1370" y="3323"/>
                    <a:pt x="1417" y="3299"/>
                  </a:cubicBezTo>
                  <a:lnTo>
                    <a:pt x="1417" y="3799"/>
                  </a:lnTo>
                  <a:cubicBezTo>
                    <a:pt x="1227" y="3894"/>
                    <a:pt x="1096" y="4073"/>
                    <a:pt x="1060" y="4287"/>
                  </a:cubicBezTo>
                  <a:cubicBezTo>
                    <a:pt x="1048" y="4466"/>
                    <a:pt x="1108" y="4633"/>
                    <a:pt x="1215" y="4763"/>
                  </a:cubicBezTo>
                  <a:cubicBezTo>
                    <a:pt x="1275" y="4823"/>
                    <a:pt x="1334" y="4871"/>
                    <a:pt x="1406" y="4918"/>
                  </a:cubicBezTo>
                  <a:cubicBezTo>
                    <a:pt x="1394" y="5216"/>
                    <a:pt x="1298" y="6049"/>
                    <a:pt x="894" y="6871"/>
                  </a:cubicBezTo>
                  <a:cubicBezTo>
                    <a:pt x="858" y="6954"/>
                    <a:pt x="882" y="7049"/>
                    <a:pt x="965" y="7085"/>
                  </a:cubicBezTo>
                  <a:lnTo>
                    <a:pt x="1501" y="7359"/>
                  </a:lnTo>
                  <a:lnTo>
                    <a:pt x="929" y="8085"/>
                  </a:lnTo>
                  <a:cubicBezTo>
                    <a:pt x="894" y="8121"/>
                    <a:pt x="882" y="8181"/>
                    <a:pt x="894" y="8216"/>
                  </a:cubicBezTo>
                  <a:cubicBezTo>
                    <a:pt x="894" y="8264"/>
                    <a:pt x="929" y="8312"/>
                    <a:pt x="965" y="8335"/>
                  </a:cubicBezTo>
                  <a:lnTo>
                    <a:pt x="1251" y="8538"/>
                  </a:lnTo>
                  <a:lnTo>
                    <a:pt x="822" y="8681"/>
                  </a:lnTo>
                  <a:cubicBezTo>
                    <a:pt x="334" y="8859"/>
                    <a:pt x="1" y="9324"/>
                    <a:pt x="1" y="9836"/>
                  </a:cubicBezTo>
                  <a:lnTo>
                    <a:pt x="1" y="11229"/>
                  </a:lnTo>
                  <a:cubicBezTo>
                    <a:pt x="1" y="11312"/>
                    <a:pt x="72" y="11383"/>
                    <a:pt x="167" y="11383"/>
                  </a:cubicBezTo>
                  <a:cubicBezTo>
                    <a:pt x="251" y="11383"/>
                    <a:pt x="334" y="11312"/>
                    <a:pt x="334" y="11229"/>
                  </a:cubicBezTo>
                  <a:lnTo>
                    <a:pt x="334" y="9836"/>
                  </a:lnTo>
                  <a:cubicBezTo>
                    <a:pt x="334" y="9455"/>
                    <a:pt x="572" y="9109"/>
                    <a:pt x="929" y="8990"/>
                  </a:cubicBezTo>
                  <a:lnTo>
                    <a:pt x="1906" y="8645"/>
                  </a:lnTo>
                  <a:cubicBezTo>
                    <a:pt x="2251" y="9645"/>
                    <a:pt x="3191" y="10336"/>
                    <a:pt x="4263" y="10336"/>
                  </a:cubicBezTo>
                  <a:cubicBezTo>
                    <a:pt x="5335" y="10336"/>
                    <a:pt x="6263" y="9645"/>
                    <a:pt x="6609" y="8645"/>
                  </a:cubicBezTo>
                  <a:lnTo>
                    <a:pt x="7597" y="8990"/>
                  </a:lnTo>
                  <a:cubicBezTo>
                    <a:pt x="7954" y="9121"/>
                    <a:pt x="8192" y="9466"/>
                    <a:pt x="8192" y="9836"/>
                  </a:cubicBezTo>
                  <a:lnTo>
                    <a:pt x="8192" y="11229"/>
                  </a:lnTo>
                  <a:cubicBezTo>
                    <a:pt x="8192" y="11312"/>
                    <a:pt x="8264" y="11383"/>
                    <a:pt x="8347" y="11383"/>
                  </a:cubicBezTo>
                  <a:cubicBezTo>
                    <a:pt x="8442" y="11383"/>
                    <a:pt x="8514" y="11312"/>
                    <a:pt x="8514" y="11229"/>
                  </a:cubicBezTo>
                  <a:lnTo>
                    <a:pt x="8514" y="9836"/>
                  </a:lnTo>
                  <a:cubicBezTo>
                    <a:pt x="8549" y="9324"/>
                    <a:pt x="8216" y="8847"/>
                    <a:pt x="7728" y="8681"/>
                  </a:cubicBezTo>
                  <a:lnTo>
                    <a:pt x="7299" y="8538"/>
                  </a:lnTo>
                  <a:lnTo>
                    <a:pt x="7585" y="8335"/>
                  </a:lnTo>
                  <a:cubicBezTo>
                    <a:pt x="7621" y="8312"/>
                    <a:pt x="7644" y="8264"/>
                    <a:pt x="7656" y="8216"/>
                  </a:cubicBezTo>
                  <a:cubicBezTo>
                    <a:pt x="7668" y="8181"/>
                    <a:pt x="7656" y="8133"/>
                    <a:pt x="7621" y="8085"/>
                  </a:cubicBezTo>
                  <a:lnTo>
                    <a:pt x="7037" y="7359"/>
                  </a:lnTo>
                  <a:lnTo>
                    <a:pt x="7573" y="7085"/>
                  </a:lnTo>
                  <a:cubicBezTo>
                    <a:pt x="7668" y="7049"/>
                    <a:pt x="7692" y="6942"/>
                    <a:pt x="7656" y="6871"/>
                  </a:cubicBezTo>
                  <a:cubicBezTo>
                    <a:pt x="7144" y="5859"/>
                    <a:pt x="7132" y="4811"/>
                    <a:pt x="7132" y="4799"/>
                  </a:cubicBezTo>
                  <a:lnTo>
                    <a:pt x="7132" y="3299"/>
                  </a:lnTo>
                  <a:cubicBezTo>
                    <a:pt x="7180" y="3311"/>
                    <a:pt x="7204" y="3323"/>
                    <a:pt x="7251" y="3359"/>
                  </a:cubicBezTo>
                  <a:cubicBezTo>
                    <a:pt x="7275" y="3370"/>
                    <a:pt x="7299" y="3370"/>
                    <a:pt x="7323" y="3370"/>
                  </a:cubicBezTo>
                  <a:cubicBezTo>
                    <a:pt x="7382" y="3370"/>
                    <a:pt x="7442" y="3335"/>
                    <a:pt x="7478" y="3263"/>
                  </a:cubicBezTo>
                  <a:cubicBezTo>
                    <a:pt x="7513" y="3180"/>
                    <a:pt x="7478" y="3085"/>
                    <a:pt x="7382" y="3037"/>
                  </a:cubicBezTo>
                  <a:cubicBezTo>
                    <a:pt x="7299" y="3001"/>
                    <a:pt x="7216" y="2966"/>
                    <a:pt x="7121" y="2942"/>
                  </a:cubicBezTo>
                  <a:cubicBezTo>
                    <a:pt x="7073" y="1525"/>
                    <a:pt x="6001" y="358"/>
                    <a:pt x="4620" y="203"/>
                  </a:cubicBezTo>
                  <a:lnTo>
                    <a:pt x="4620" y="168"/>
                  </a:lnTo>
                  <a:cubicBezTo>
                    <a:pt x="4620" y="84"/>
                    <a:pt x="4537" y="1"/>
                    <a:pt x="4454"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63"/>
            <p:cNvSpPr/>
            <p:nvPr/>
          </p:nvSpPr>
          <p:spPr>
            <a:xfrm>
              <a:off x="6339728" y="2977294"/>
              <a:ext cx="21542" cy="10581"/>
            </a:xfrm>
            <a:custGeom>
              <a:rect b="b" l="l" r="r" t="t"/>
              <a:pathLst>
                <a:path extrusionOk="0" h="334" w="680">
                  <a:moveTo>
                    <a:pt x="156" y="0"/>
                  </a:moveTo>
                  <a:cubicBezTo>
                    <a:pt x="72" y="0"/>
                    <a:pt x="1" y="72"/>
                    <a:pt x="1" y="167"/>
                  </a:cubicBezTo>
                  <a:cubicBezTo>
                    <a:pt x="1" y="262"/>
                    <a:pt x="72" y="334"/>
                    <a:pt x="156" y="334"/>
                  </a:cubicBezTo>
                  <a:lnTo>
                    <a:pt x="513" y="334"/>
                  </a:lnTo>
                  <a:cubicBezTo>
                    <a:pt x="608" y="334"/>
                    <a:pt x="680" y="262"/>
                    <a:pt x="680" y="167"/>
                  </a:cubicBezTo>
                  <a:cubicBezTo>
                    <a:pt x="680" y="72"/>
                    <a:pt x="608" y="0"/>
                    <a:pt x="513" y="0"/>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63"/>
            <p:cNvSpPr/>
            <p:nvPr/>
          </p:nvSpPr>
          <p:spPr>
            <a:xfrm>
              <a:off x="6353319" y="3025194"/>
              <a:ext cx="61903" cy="32852"/>
            </a:xfrm>
            <a:custGeom>
              <a:rect b="b" l="l" r="r" t="t"/>
              <a:pathLst>
                <a:path extrusionOk="0" h="1037" w="1954">
                  <a:moveTo>
                    <a:pt x="1560" y="322"/>
                  </a:moveTo>
                  <a:cubicBezTo>
                    <a:pt x="1501" y="560"/>
                    <a:pt x="1251" y="715"/>
                    <a:pt x="965" y="715"/>
                  </a:cubicBezTo>
                  <a:cubicBezTo>
                    <a:pt x="679" y="715"/>
                    <a:pt x="441" y="548"/>
                    <a:pt x="358" y="322"/>
                  </a:cubicBezTo>
                  <a:close/>
                  <a:moveTo>
                    <a:pt x="167" y="0"/>
                  </a:moveTo>
                  <a:cubicBezTo>
                    <a:pt x="72" y="0"/>
                    <a:pt x="1" y="72"/>
                    <a:pt x="1" y="155"/>
                  </a:cubicBezTo>
                  <a:cubicBezTo>
                    <a:pt x="1" y="655"/>
                    <a:pt x="429" y="1036"/>
                    <a:pt x="965" y="1036"/>
                  </a:cubicBezTo>
                  <a:cubicBezTo>
                    <a:pt x="1501" y="1036"/>
                    <a:pt x="1929" y="631"/>
                    <a:pt x="1929" y="155"/>
                  </a:cubicBezTo>
                  <a:cubicBezTo>
                    <a:pt x="1953" y="72"/>
                    <a:pt x="1870" y="0"/>
                    <a:pt x="1775" y="0"/>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0" name="Google Shape;720;p63"/>
          <p:cNvGrpSpPr/>
          <p:nvPr/>
        </p:nvGrpSpPr>
        <p:grpSpPr>
          <a:xfrm>
            <a:off x="4250082" y="3575792"/>
            <a:ext cx="485540" cy="649416"/>
            <a:chOff x="4907159" y="3346936"/>
            <a:chExt cx="264845" cy="354214"/>
          </a:xfrm>
        </p:grpSpPr>
        <p:sp>
          <p:nvSpPr>
            <p:cNvPr id="721" name="Google Shape;721;p63"/>
            <p:cNvSpPr/>
            <p:nvPr/>
          </p:nvSpPr>
          <p:spPr>
            <a:xfrm>
              <a:off x="5015061" y="3556752"/>
              <a:ext cx="43402" cy="15777"/>
            </a:xfrm>
            <a:custGeom>
              <a:rect b="b" l="l" r="r" t="t"/>
              <a:pathLst>
                <a:path extrusionOk="0" h="498" w="1370">
                  <a:moveTo>
                    <a:pt x="173" y="0"/>
                  </a:moveTo>
                  <a:cubicBezTo>
                    <a:pt x="131" y="0"/>
                    <a:pt x="89" y="15"/>
                    <a:pt x="60" y="45"/>
                  </a:cubicBezTo>
                  <a:cubicBezTo>
                    <a:pt x="0" y="104"/>
                    <a:pt x="0" y="212"/>
                    <a:pt x="60" y="271"/>
                  </a:cubicBezTo>
                  <a:cubicBezTo>
                    <a:pt x="203" y="402"/>
                    <a:pt x="441" y="497"/>
                    <a:pt x="703" y="497"/>
                  </a:cubicBezTo>
                  <a:cubicBezTo>
                    <a:pt x="953" y="497"/>
                    <a:pt x="1191" y="402"/>
                    <a:pt x="1346" y="271"/>
                  </a:cubicBezTo>
                  <a:cubicBezTo>
                    <a:pt x="1369" y="212"/>
                    <a:pt x="1369" y="104"/>
                    <a:pt x="1310" y="45"/>
                  </a:cubicBezTo>
                  <a:cubicBezTo>
                    <a:pt x="1280" y="15"/>
                    <a:pt x="1241" y="0"/>
                    <a:pt x="1203" y="0"/>
                  </a:cubicBezTo>
                  <a:cubicBezTo>
                    <a:pt x="1164" y="0"/>
                    <a:pt x="1125" y="15"/>
                    <a:pt x="1096" y="45"/>
                  </a:cubicBezTo>
                  <a:cubicBezTo>
                    <a:pt x="1036" y="104"/>
                    <a:pt x="881" y="188"/>
                    <a:pt x="691" y="188"/>
                  </a:cubicBezTo>
                  <a:cubicBezTo>
                    <a:pt x="500" y="188"/>
                    <a:pt x="345" y="104"/>
                    <a:pt x="286" y="45"/>
                  </a:cubicBezTo>
                  <a:cubicBezTo>
                    <a:pt x="256" y="15"/>
                    <a:pt x="214" y="0"/>
                    <a:pt x="173" y="0"/>
                  </a:cubicBez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CFCC"/>
                </a:highlight>
              </a:endParaRPr>
            </a:p>
          </p:txBody>
        </p:sp>
        <p:sp>
          <p:nvSpPr>
            <p:cNvPr id="722" name="Google Shape;722;p63"/>
            <p:cNvSpPr/>
            <p:nvPr/>
          </p:nvSpPr>
          <p:spPr>
            <a:xfrm>
              <a:off x="4907159" y="3346936"/>
              <a:ext cx="264845" cy="354214"/>
            </a:xfrm>
            <a:custGeom>
              <a:rect b="b" l="l" r="r" t="t"/>
              <a:pathLst>
                <a:path extrusionOk="0" h="11181" w="8360">
                  <a:moveTo>
                    <a:pt x="4240" y="334"/>
                  </a:moveTo>
                  <a:cubicBezTo>
                    <a:pt x="4418" y="334"/>
                    <a:pt x="4597" y="405"/>
                    <a:pt x="4716" y="560"/>
                  </a:cubicBezTo>
                  <a:lnTo>
                    <a:pt x="5287" y="1227"/>
                  </a:lnTo>
                  <a:cubicBezTo>
                    <a:pt x="5311" y="1274"/>
                    <a:pt x="5335" y="1310"/>
                    <a:pt x="5335" y="1358"/>
                  </a:cubicBezTo>
                  <a:cubicBezTo>
                    <a:pt x="5335" y="1405"/>
                    <a:pt x="5299" y="1465"/>
                    <a:pt x="5252" y="1489"/>
                  </a:cubicBezTo>
                  <a:lnTo>
                    <a:pt x="5156" y="1584"/>
                  </a:lnTo>
                  <a:lnTo>
                    <a:pt x="5013" y="1310"/>
                  </a:lnTo>
                  <a:cubicBezTo>
                    <a:pt x="4979" y="1259"/>
                    <a:pt x="4926" y="1219"/>
                    <a:pt x="4864" y="1219"/>
                  </a:cubicBezTo>
                  <a:cubicBezTo>
                    <a:pt x="4840" y="1219"/>
                    <a:pt x="4814" y="1225"/>
                    <a:pt x="4787" y="1239"/>
                  </a:cubicBezTo>
                  <a:cubicBezTo>
                    <a:pt x="4716" y="1286"/>
                    <a:pt x="4668" y="1370"/>
                    <a:pt x="4716" y="1465"/>
                  </a:cubicBezTo>
                  <a:lnTo>
                    <a:pt x="5549" y="3156"/>
                  </a:lnTo>
                  <a:lnTo>
                    <a:pt x="2573" y="3156"/>
                  </a:lnTo>
                  <a:lnTo>
                    <a:pt x="3680" y="703"/>
                  </a:lnTo>
                  <a:cubicBezTo>
                    <a:pt x="3787" y="477"/>
                    <a:pt x="4001" y="334"/>
                    <a:pt x="4240" y="334"/>
                  </a:cubicBezTo>
                  <a:close/>
                  <a:moveTo>
                    <a:pt x="5799" y="3453"/>
                  </a:moveTo>
                  <a:cubicBezTo>
                    <a:pt x="5799" y="3453"/>
                    <a:pt x="5823" y="3453"/>
                    <a:pt x="5823" y="3477"/>
                  </a:cubicBezTo>
                  <a:lnTo>
                    <a:pt x="5823" y="3834"/>
                  </a:lnTo>
                  <a:lnTo>
                    <a:pt x="5466" y="3834"/>
                  </a:lnTo>
                  <a:cubicBezTo>
                    <a:pt x="5371" y="3834"/>
                    <a:pt x="5299" y="3906"/>
                    <a:pt x="5299" y="3989"/>
                  </a:cubicBezTo>
                  <a:cubicBezTo>
                    <a:pt x="5299" y="4084"/>
                    <a:pt x="5371" y="4156"/>
                    <a:pt x="5466" y="4156"/>
                  </a:cubicBezTo>
                  <a:lnTo>
                    <a:pt x="5942" y="4156"/>
                  </a:lnTo>
                  <a:lnTo>
                    <a:pt x="7585" y="5049"/>
                  </a:lnTo>
                  <a:lnTo>
                    <a:pt x="537" y="5049"/>
                  </a:lnTo>
                  <a:lnTo>
                    <a:pt x="2192" y="4156"/>
                  </a:lnTo>
                  <a:lnTo>
                    <a:pt x="4763" y="4156"/>
                  </a:lnTo>
                  <a:cubicBezTo>
                    <a:pt x="4847" y="4156"/>
                    <a:pt x="4930" y="4084"/>
                    <a:pt x="4930" y="3989"/>
                  </a:cubicBezTo>
                  <a:cubicBezTo>
                    <a:pt x="4930" y="3906"/>
                    <a:pt x="4847" y="3834"/>
                    <a:pt x="4763" y="3834"/>
                  </a:cubicBezTo>
                  <a:lnTo>
                    <a:pt x="2311" y="3834"/>
                  </a:lnTo>
                  <a:lnTo>
                    <a:pt x="2311" y="3477"/>
                  </a:lnTo>
                  <a:cubicBezTo>
                    <a:pt x="2311" y="3477"/>
                    <a:pt x="2311" y="3453"/>
                    <a:pt x="2323" y="3453"/>
                  </a:cubicBezTo>
                  <a:close/>
                  <a:moveTo>
                    <a:pt x="6621" y="5394"/>
                  </a:moveTo>
                  <a:cubicBezTo>
                    <a:pt x="6776" y="5394"/>
                    <a:pt x="6895" y="5513"/>
                    <a:pt x="6895" y="5656"/>
                  </a:cubicBezTo>
                  <a:cubicBezTo>
                    <a:pt x="6883" y="5811"/>
                    <a:pt x="6752" y="5930"/>
                    <a:pt x="6609" y="5930"/>
                  </a:cubicBezTo>
                  <a:lnTo>
                    <a:pt x="6502" y="5930"/>
                  </a:lnTo>
                  <a:lnTo>
                    <a:pt x="6502" y="5918"/>
                  </a:lnTo>
                  <a:cubicBezTo>
                    <a:pt x="6502" y="5823"/>
                    <a:pt x="6430" y="5751"/>
                    <a:pt x="6347" y="5751"/>
                  </a:cubicBezTo>
                  <a:cubicBezTo>
                    <a:pt x="6252" y="5751"/>
                    <a:pt x="6180" y="5823"/>
                    <a:pt x="6180" y="5918"/>
                  </a:cubicBezTo>
                  <a:cubicBezTo>
                    <a:pt x="6180" y="7073"/>
                    <a:pt x="5240" y="8013"/>
                    <a:pt x="4085" y="8013"/>
                  </a:cubicBezTo>
                  <a:cubicBezTo>
                    <a:pt x="2918" y="8013"/>
                    <a:pt x="1977" y="7073"/>
                    <a:pt x="1977" y="5918"/>
                  </a:cubicBezTo>
                  <a:cubicBezTo>
                    <a:pt x="1977" y="5823"/>
                    <a:pt x="1906" y="5751"/>
                    <a:pt x="1823" y="5751"/>
                  </a:cubicBezTo>
                  <a:cubicBezTo>
                    <a:pt x="1727" y="5751"/>
                    <a:pt x="1656" y="5823"/>
                    <a:pt x="1656" y="5918"/>
                  </a:cubicBezTo>
                  <a:lnTo>
                    <a:pt x="1656" y="5930"/>
                  </a:lnTo>
                  <a:lnTo>
                    <a:pt x="1549" y="5930"/>
                  </a:lnTo>
                  <a:cubicBezTo>
                    <a:pt x="1406" y="5930"/>
                    <a:pt x="1287" y="5811"/>
                    <a:pt x="1287" y="5656"/>
                  </a:cubicBezTo>
                  <a:cubicBezTo>
                    <a:pt x="1287" y="5513"/>
                    <a:pt x="1406" y="5394"/>
                    <a:pt x="1549" y="5394"/>
                  </a:cubicBezTo>
                  <a:lnTo>
                    <a:pt x="2870" y="5394"/>
                  </a:lnTo>
                  <a:lnTo>
                    <a:pt x="2870" y="5632"/>
                  </a:lnTo>
                  <a:cubicBezTo>
                    <a:pt x="2870" y="5715"/>
                    <a:pt x="2954" y="5799"/>
                    <a:pt x="3037" y="5799"/>
                  </a:cubicBezTo>
                  <a:cubicBezTo>
                    <a:pt x="3132" y="5799"/>
                    <a:pt x="3204" y="5715"/>
                    <a:pt x="3204" y="5632"/>
                  </a:cubicBezTo>
                  <a:lnTo>
                    <a:pt x="3204" y="5394"/>
                  </a:lnTo>
                  <a:lnTo>
                    <a:pt x="4978" y="5394"/>
                  </a:lnTo>
                  <a:lnTo>
                    <a:pt x="4978" y="5632"/>
                  </a:lnTo>
                  <a:cubicBezTo>
                    <a:pt x="4978" y="5715"/>
                    <a:pt x="5049" y="5799"/>
                    <a:pt x="5133" y="5799"/>
                  </a:cubicBezTo>
                  <a:cubicBezTo>
                    <a:pt x="5228" y="5799"/>
                    <a:pt x="5299" y="5715"/>
                    <a:pt x="5299" y="5632"/>
                  </a:cubicBezTo>
                  <a:lnTo>
                    <a:pt x="5299" y="5394"/>
                  </a:lnTo>
                  <a:close/>
                  <a:moveTo>
                    <a:pt x="6537" y="6251"/>
                  </a:moveTo>
                  <a:cubicBezTo>
                    <a:pt x="6561" y="6596"/>
                    <a:pt x="6657" y="7525"/>
                    <a:pt x="6537" y="8549"/>
                  </a:cubicBezTo>
                  <a:lnTo>
                    <a:pt x="6323" y="8549"/>
                  </a:lnTo>
                  <a:cubicBezTo>
                    <a:pt x="6299" y="8549"/>
                    <a:pt x="6252" y="8549"/>
                    <a:pt x="6228" y="8561"/>
                  </a:cubicBezTo>
                  <a:cubicBezTo>
                    <a:pt x="6061" y="8418"/>
                    <a:pt x="5704" y="8120"/>
                    <a:pt x="5514" y="7882"/>
                  </a:cubicBezTo>
                  <a:cubicBezTo>
                    <a:pt x="6026" y="7501"/>
                    <a:pt x="6383" y="6930"/>
                    <a:pt x="6478" y="6251"/>
                  </a:cubicBezTo>
                  <a:close/>
                  <a:moveTo>
                    <a:pt x="4954" y="8180"/>
                  </a:moveTo>
                  <a:lnTo>
                    <a:pt x="4954" y="8561"/>
                  </a:lnTo>
                  <a:cubicBezTo>
                    <a:pt x="4954" y="8632"/>
                    <a:pt x="4966" y="8692"/>
                    <a:pt x="4990" y="8775"/>
                  </a:cubicBezTo>
                  <a:lnTo>
                    <a:pt x="4442" y="9037"/>
                  </a:lnTo>
                  <a:cubicBezTo>
                    <a:pt x="4347" y="8954"/>
                    <a:pt x="4216" y="8894"/>
                    <a:pt x="4073" y="8894"/>
                  </a:cubicBezTo>
                  <a:cubicBezTo>
                    <a:pt x="3942" y="8894"/>
                    <a:pt x="3811" y="8954"/>
                    <a:pt x="3716" y="9037"/>
                  </a:cubicBezTo>
                  <a:lnTo>
                    <a:pt x="3168" y="8775"/>
                  </a:lnTo>
                  <a:cubicBezTo>
                    <a:pt x="3180" y="8716"/>
                    <a:pt x="3204" y="8632"/>
                    <a:pt x="3204" y="8561"/>
                  </a:cubicBezTo>
                  <a:lnTo>
                    <a:pt x="3204" y="8180"/>
                  </a:lnTo>
                  <a:cubicBezTo>
                    <a:pt x="3466" y="8275"/>
                    <a:pt x="3763" y="8335"/>
                    <a:pt x="4073" y="8335"/>
                  </a:cubicBezTo>
                  <a:cubicBezTo>
                    <a:pt x="4394" y="8335"/>
                    <a:pt x="4692" y="8275"/>
                    <a:pt x="4954" y="8180"/>
                  </a:cubicBezTo>
                  <a:close/>
                  <a:moveTo>
                    <a:pt x="5287" y="8097"/>
                  </a:moveTo>
                  <a:cubicBezTo>
                    <a:pt x="5478" y="8335"/>
                    <a:pt x="5775" y="8597"/>
                    <a:pt x="5942" y="8728"/>
                  </a:cubicBezTo>
                  <a:cubicBezTo>
                    <a:pt x="5883" y="8811"/>
                    <a:pt x="5835" y="8930"/>
                    <a:pt x="5835" y="9049"/>
                  </a:cubicBezTo>
                  <a:lnTo>
                    <a:pt x="5835" y="9132"/>
                  </a:lnTo>
                  <a:lnTo>
                    <a:pt x="5645" y="9049"/>
                  </a:lnTo>
                  <a:cubicBezTo>
                    <a:pt x="5430" y="8978"/>
                    <a:pt x="5287" y="8775"/>
                    <a:pt x="5287" y="8549"/>
                  </a:cubicBezTo>
                  <a:lnTo>
                    <a:pt x="5287" y="8097"/>
                  </a:lnTo>
                  <a:close/>
                  <a:moveTo>
                    <a:pt x="2870" y="8132"/>
                  </a:moveTo>
                  <a:lnTo>
                    <a:pt x="2870" y="8561"/>
                  </a:lnTo>
                  <a:cubicBezTo>
                    <a:pt x="2870" y="8787"/>
                    <a:pt x="2727" y="8990"/>
                    <a:pt x="2513" y="9073"/>
                  </a:cubicBezTo>
                  <a:lnTo>
                    <a:pt x="2323" y="9144"/>
                  </a:lnTo>
                  <a:lnTo>
                    <a:pt x="2323" y="9073"/>
                  </a:lnTo>
                  <a:cubicBezTo>
                    <a:pt x="2323" y="8954"/>
                    <a:pt x="2275" y="8847"/>
                    <a:pt x="2216" y="8751"/>
                  </a:cubicBezTo>
                  <a:cubicBezTo>
                    <a:pt x="2382" y="8620"/>
                    <a:pt x="2680" y="8370"/>
                    <a:pt x="2870" y="8132"/>
                  </a:cubicBezTo>
                  <a:close/>
                  <a:moveTo>
                    <a:pt x="1823" y="8871"/>
                  </a:moveTo>
                  <a:cubicBezTo>
                    <a:pt x="1918" y="8871"/>
                    <a:pt x="2001" y="8966"/>
                    <a:pt x="2001" y="9049"/>
                  </a:cubicBezTo>
                  <a:cubicBezTo>
                    <a:pt x="2001" y="9144"/>
                    <a:pt x="1918" y="9228"/>
                    <a:pt x="1823" y="9228"/>
                  </a:cubicBezTo>
                  <a:lnTo>
                    <a:pt x="1644" y="9228"/>
                  </a:lnTo>
                  <a:cubicBezTo>
                    <a:pt x="1537" y="9228"/>
                    <a:pt x="1465" y="9144"/>
                    <a:pt x="1465" y="9049"/>
                  </a:cubicBezTo>
                  <a:cubicBezTo>
                    <a:pt x="1465" y="8966"/>
                    <a:pt x="1549" y="8871"/>
                    <a:pt x="1644" y="8871"/>
                  </a:cubicBezTo>
                  <a:close/>
                  <a:moveTo>
                    <a:pt x="6526" y="8871"/>
                  </a:moveTo>
                  <a:cubicBezTo>
                    <a:pt x="6621" y="8871"/>
                    <a:pt x="6704" y="8966"/>
                    <a:pt x="6704" y="9049"/>
                  </a:cubicBezTo>
                  <a:cubicBezTo>
                    <a:pt x="6704" y="9144"/>
                    <a:pt x="6621" y="9228"/>
                    <a:pt x="6526" y="9228"/>
                  </a:cubicBezTo>
                  <a:lnTo>
                    <a:pt x="6347" y="9228"/>
                  </a:lnTo>
                  <a:cubicBezTo>
                    <a:pt x="6240" y="9228"/>
                    <a:pt x="6156" y="9144"/>
                    <a:pt x="6156" y="9049"/>
                  </a:cubicBezTo>
                  <a:cubicBezTo>
                    <a:pt x="6156" y="8966"/>
                    <a:pt x="6252" y="8871"/>
                    <a:pt x="6347" y="8871"/>
                  </a:cubicBezTo>
                  <a:close/>
                  <a:moveTo>
                    <a:pt x="4073" y="9228"/>
                  </a:moveTo>
                  <a:cubicBezTo>
                    <a:pt x="4180" y="9228"/>
                    <a:pt x="4263" y="9323"/>
                    <a:pt x="4263" y="9406"/>
                  </a:cubicBezTo>
                  <a:cubicBezTo>
                    <a:pt x="4263" y="9502"/>
                    <a:pt x="4180" y="9585"/>
                    <a:pt x="4073" y="9585"/>
                  </a:cubicBezTo>
                  <a:cubicBezTo>
                    <a:pt x="3978" y="9585"/>
                    <a:pt x="3894" y="9502"/>
                    <a:pt x="3894" y="9406"/>
                  </a:cubicBezTo>
                  <a:cubicBezTo>
                    <a:pt x="3894" y="9323"/>
                    <a:pt x="3990" y="9228"/>
                    <a:pt x="4073" y="9228"/>
                  </a:cubicBezTo>
                  <a:close/>
                  <a:moveTo>
                    <a:pt x="4299" y="0"/>
                  </a:moveTo>
                  <a:cubicBezTo>
                    <a:pt x="3930" y="0"/>
                    <a:pt x="3585" y="227"/>
                    <a:pt x="3442" y="572"/>
                  </a:cubicBezTo>
                  <a:lnTo>
                    <a:pt x="2299" y="3156"/>
                  </a:lnTo>
                  <a:cubicBezTo>
                    <a:pt x="2156" y="3203"/>
                    <a:pt x="2073" y="3322"/>
                    <a:pt x="2073" y="3465"/>
                  </a:cubicBezTo>
                  <a:lnTo>
                    <a:pt x="2073" y="3906"/>
                  </a:lnTo>
                  <a:lnTo>
                    <a:pt x="311" y="4834"/>
                  </a:lnTo>
                  <a:cubicBezTo>
                    <a:pt x="191" y="4894"/>
                    <a:pt x="132" y="5037"/>
                    <a:pt x="180" y="5168"/>
                  </a:cubicBezTo>
                  <a:cubicBezTo>
                    <a:pt x="215" y="5299"/>
                    <a:pt x="334" y="5370"/>
                    <a:pt x="465" y="5370"/>
                  </a:cubicBezTo>
                  <a:lnTo>
                    <a:pt x="1108" y="5370"/>
                  </a:lnTo>
                  <a:cubicBezTo>
                    <a:pt x="1061" y="5453"/>
                    <a:pt x="1049" y="5549"/>
                    <a:pt x="1049" y="5644"/>
                  </a:cubicBezTo>
                  <a:cubicBezTo>
                    <a:pt x="1049" y="5882"/>
                    <a:pt x="1180" y="6084"/>
                    <a:pt x="1382" y="6180"/>
                  </a:cubicBezTo>
                  <a:cubicBezTo>
                    <a:pt x="1382" y="6239"/>
                    <a:pt x="1370" y="6311"/>
                    <a:pt x="1358" y="6418"/>
                  </a:cubicBezTo>
                  <a:cubicBezTo>
                    <a:pt x="1346" y="6501"/>
                    <a:pt x="1418" y="6585"/>
                    <a:pt x="1501" y="6596"/>
                  </a:cubicBezTo>
                  <a:lnTo>
                    <a:pt x="1513" y="6596"/>
                  </a:lnTo>
                  <a:cubicBezTo>
                    <a:pt x="1608" y="6596"/>
                    <a:pt x="1668" y="6537"/>
                    <a:pt x="1680" y="6442"/>
                  </a:cubicBezTo>
                  <a:cubicBezTo>
                    <a:pt x="1680" y="6370"/>
                    <a:pt x="1692" y="6299"/>
                    <a:pt x="1692" y="6251"/>
                  </a:cubicBezTo>
                  <a:lnTo>
                    <a:pt x="1751" y="6251"/>
                  </a:lnTo>
                  <a:cubicBezTo>
                    <a:pt x="1846" y="6906"/>
                    <a:pt x="2204" y="7489"/>
                    <a:pt x="2727" y="7870"/>
                  </a:cubicBezTo>
                  <a:cubicBezTo>
                    <a:pt x="2549" y="8120"/>
                    <a:pt x="2168" y="8430"/>
                    <a:pt x="1989" y="8561"/>
                  </a:cubicBezTo>
                  <a:cubicBezTo>
                    <a:pt x="1965" y="8561"/>
                    <a:pt x="1918" y="8549"/>
                    <a:pt x="1894" y="8549"/>
                  </a:cubicBezTo>
                  <a:lnTo>
                    <a:pt x="1680" y="8549"/>
                  </a:lnTo>
                  <a:cubicBezTo>
                    <a:pt x="1632" y="8097"/>
                    <a:pt x="1608" y="7620"/>
                    <a:pt x="1620" y="7144"/>
                  </a:cubicBezTo>
                  <a:cubicBezTo>
                    <a:pt x="1620" y="7061"/>
                    <a:pt x="1549" y="6977"/>
                    <a:pt x="1454" y="6977"/>
                  </a:cubicBezTo>
                  <a:cubicBezTo>
                    <a:pt x="1370" y="6977"/>
                    <a:pt x="1299" y="7061"/>
                    <a:pt x="1299" y="7144"/>
                  </a:cubicBezTo>
                  <a:cubicBezTo>
                    <a:pt x="1275" y="7680"/>
                    <a:pt x="1311" y="8204"/>
                    <a:pt x="1370" y="8680"/>
                  </a:cubicBezTo>
                  <a:cubicBezTo>
                    <a:pt x="1263" y="8763"/>
                    <a:pt x="1203" y="8906"/>
                    <a:pt x="1203" y="9061"/>
                  </a:cubicBezTo>
                  <a:cubicBezTo>
                    <a:pt x="1203" y="9216"/>
                    <a:pt x="1275" y="9359"/>
                    <a:pt x="1382" y="9454"/>
                  </a:cubicBezTo>
                  <a:lnTo>
                    <a:pt x="1382" y="9513"/>
                  </a:lnTo>
                  <a:lnTo>
                    <a:pt x="799" y="9716"/>
                  </a:lnTo>
                  <a:cubicBezTo>
                    <a:pt x="322" y="9883"/>
                    <a:pt x="1" y="10347"/>
                    <a:pt x="1" y="10871"/>
                  </a:cubicBezTo>
                  <a:lnTo>
                    <a:pt x="1" y="11002"/>
                  </a:lnTo>
                  <a:cubicBezTo>
                    <a:pt x="1" y="11097"/>
                    <a:pt x="72" y="11168"/>
                    <a:pt x="168" y="11168"/>
                  </a:cubicBezTo>
                  <a:cubicBezTo>
                    <a:pt x="251" y="11168"/>
                    <a:pt x="322" y="11097"/>
                    <a:pt x="322" y="11002"/>
                  </a:cubicBezTo>
                  <a:lnTo>
                    <a:pt x="322" y="10871"/>
                  </a:lnTo>
                  <a:cubicBezTo>
                    <a:pt x="322" y="10502"/>
                    <a:pt x="561" y="10156"/>
                    <a:pt x="918" y="10037"/>
                  </a:cubicBezTo>
                  <a:lnTo>
                    <a:pt x="1394" y="9871"/>
                  </a:lnTo>
                  <a:lnTo>
                    <a:pt x="1394" y="11002"/>
                  </a:lnTo>
                  <a:cubicBezTo>
                    <a:pt x="1394" y="11097"/>
                    <a:pt x="1477" y="11168"/>
                    <a:pt x="1561" y="11168"/>
                  </a:cubicBezTo>
                  <a:cubicBezTo>
                    <a:pt x="1656" y="11168"/>
                    <a:pt x="1727" y="11097"/>
                    <a:pt x="1727" y="11002"/>
                  </a:cubicBezTo>
                  <a:lnTo>
                    <a:pt x="1727" y="9609"/>
                  </a:lnTo>
                  <a:lnTo>
                    <a:pt x="1977" y="9609"/>
                  </a:lnTo>
                  <a:cubicBezTo>
                    <a:pt x="2096" y="9823"/>
                    <a:pt x="2466" y="10502"/>
                    <a:pt x="2620" y="11049"/>
                  </a:cubicBezTo>
                  <a:cubicBezTo>
                    <a:pt x="2632" y="11121"/>
                    <a:pt x="2704" y="11168"/>
                    <a:pt x="2787" y="11168"/>
                  </a:cubicBezTo>
                  <a:lnTo>
                    <a:pt x="2823" y="11168"/>
                  </a:lnTo>
                  <a:cubicBezTo>
                    <a:pt x="2918" y="11145"/>
                    <a:pt x="2966" y="11061"/>
                    <a:pt x="2942" y="10978"/>
                  </a:cubicBezTo>
                  <a:cubicBezTo>
                    <a:pt x="2811" y="10454"/>
                    <a:pt x="2501" y="9859"/>
                    <a:pt x="2335" y="9549"/>
                  </a:cubicBezTo>
                  <a:lnTo>
                    <a:pt x="2727" y="9406"/>
                  </a:lnTo>
                  <a:cubicBezTo>
                    <a:pt x="2882" y="9347"/>
                    <a:pt x="3037" y="9252"/>
                    <a:pt x="3144" y="9097"/>
                  </a:cubicBezTo>
                  <a:lnTo>
                    <a:pt x="3680" y="9359"/>
                  </a:lnTo>
                  <a:lnTo>
                    <a:pt x="3680" y="9442"/>
                  </a:lnTo>
                  <a:cubicBezTo>
                    <a:pt x="3680" y="9656"/>
                    <a:pt x="3823" y="9859"/>
                    <a:pt x="4013" y="9930"/>
                  </a:cubicBezTo>
                  <a:lnTo>
                    <a:pt x="4013" y="11014"/>
                  </a:lnTo>
                  <a:cubicBezTo>
                    <a:pt x="4013" y="11109"/>
                    <a:pt x="4097" y="11180"/>
                    <a:pt x="4180" y="11180"/>
                  </a:cubicBezTo>
                  <a:cubicBezTo>
                    <a:pt x="4275" y="11180"/>
                    <a:pt x="4347" y="11109"/>
                    <a:pt x="4347" y="11014"/>
                  </a:cubicBezTo>
                  <a:lnTo>
                    <a:pt x="4347" y="9930"/>
                  </a:lnTo>
                  <a:cubicBezTo>
                    <a:pt x="4549" y="9859"/>
                    <a:pt x="4692" y="9680"/>
                    <a:pt x="4692" y="9442"/>
                  </a:cubicBezTo>
                  <a:lnTo>
                    <a:pt x="4692" y="9359"/>
                  </a:lnTo>
                  <a:lnTo>
                    <a:pt x="5228" y="9097"/>
                  </a:lnTo>
                  <a:cubicBezTo>
                    <a:pt x="5323" y="9228"/>
                    <a:pt x="5466" y="9347"/>
                    <a:pt x="5645" y="9406"/>
                  </a:cubicBezTo>
                  <a:lnTo>
                    <a:pt x="6026" y="9549"/>
                  </a:lnTo>
                  <a:cubicBezTo>
                    <a:pt x="5859" y="9847"/>
                    <a:pt x="5549" y="10454"/>
                    <a:pt x="5418" y="10978"/>
                  </a:cubicBezTo>
                  <a:cubicBezTo>
                    <a:pt x="5406" y="11061"/>
                    <a:pt x="5442" y="11157"/>
                    <a:pt x="5537" y="11168"/>
                  </a:cubicBezTo>
                  <a:lnTo>
                    <a:pt x="5585" y="11168"/>
                  </a:lnTo>
                  <a:cubicBezTo>
                    <a:pt x="5656" y="11168"/>
                    <a:pt x="5716" y="11121"/>
                    <a:pt x="5740" y="11049"/>
                  </a:cubicBezTo>
                  <a:cubicBezTo>
                    <a:pt x="5883" y="10502"/>
                    <a:pt x="6252" y="9811"/>
                    <a:pt x="6383" y="9609"/>
                  </a:cubicBezTo>
                  <a:lnTo>
                    <a:pt x="6633" y="9609"/>
                  </a:lnTo>
                  <a:lnTo>
                    <a:pt x="6633" y="11002"/>
                  </a:lnTo>
                  <a:cubicBezTo>
                    <a:pt x="6633" y="11097"/>
                    <a:pt x="6716" y="11168"/>
                    <a:pt x="6799" y="11168"/>
                  </a:cubicBezTo>
                  <a:cubicBezTo>
                    <a:pt x="6895" y="11168"/>
                    <a:pt x="6966" y="11097"/>
                    <a:pt x="6966" y="11002"/>
                  </a:cubicBezTo>
                  <a:lnTo>
                    <a:pt x="6966" y="9871"/>
                  </a:lnTo>
                  <a:lnTo>
                    <a:pt x="7442" y="10037"/>
                  </a:lnTo>
                  <a:cubicBezTo>
                    <a:pt x="7800" y="10156"/>
                    <a:pt x="8038" y="10502"/>
                    <a:pt x="8038" y="10871"/>
                  </a:cubicBezTo>
                  <a:lnTo>
                    <a:pt x="8038" y="11002"/>
                  </a:lnTo>
                  <a:cubicBezTo>
                    <a:pt x="8038" y="11097"/>
                    <a:pt x="8109" y="11168"/>
                    <a:pt x="8204" y="11168"/>
                  </a:cubicBezTo>
                  <a:cubicBezTo>
                    <a:pt x="8288" y="11168"/>
                    <a:pt x="8359" y="11097"/>
                    <a:pt x="8359" y="11002"/>
                  </a:cubicBezTo>
                  <a:lnTo>
                    <a:pt x="8359" y="10871"/>
                  </a:lnTo>
                  <a:cubicBezTo>
                    <a:pt x="8240" y="10323"/>
                    <a:pt x="7919" y="9871"/>
                    <a:pt x="7442" y="9692"/>
                  </a:cubicBezTo>
                  <a:lnTo>
                    <a:pt x="6859" y="9490"/>
                  </a:lnTo>
                  <a:lnTo>
                    <a:pt x="6859" y="9430"/>
                  </a:lnTo>
                  <a:cubicBezTo>
                    <a:pt x="6966" y="9335"/>
                    <a:pt x="7038" y="9192"/>
                    <a:pt x="7038" y="9037"/>
                  </a:cubicBezTo>
                  <a:cubicBezTo>
                    <a:pt x="7038" y="8894"/>
                    <a:pt x="6978" y="8751"/>
                    <a:pt x="6883" y="8656"/>
                  </a:cubicBezTo>
                  <a:cubicBezTo>
                    <a:pt x="7014" y="7525"/>
                    <a:pt x="6918" y="6513"/>
                    <a:pt x="6895" y="6168"/>
                  </a:cubicBezTo>
                  <a:cubicBezTo>
                    <a:pt x="7085" y="6061"/>
                    <a:pt x="7216" y="5870"/>
                    <a:pt x="7216" y="5632"/>
                  </a:cubicBezTo>
                  <a:cubicBezTo>
                    <a:pt x="7216" y="5525"/>
                    <a:pt x="7192" y="5442"/>
                    <a:pt x="7157" y="5358"/>
                  </a:cubicBezTo>
                  <a:lnTo>
                    <a:pt x="7800" y="5358"/>
                  </a:lnTo>
                  <a:cubicBezTo>
                    <a:pt x="7931" y="5358"/>
                    <a:pt x="8038" y="5275"/>
                    <a:pt x="8085" y="5156"/>
                  </a:cubicBezTo>
                  <a:cubicBezTo>
                    <a:pt x="8109" y="5025"/>
                    <a:pt x="8050" y="4894"/>
                    <a:pt x="7942" y="4822"/>
                  </a:cubicBezTo>
                  <a:lnTo>
                    <a:pt x="6192" y="3894"/>
                  </a:lnTo>
                  <a:lnTo>
                    <a:pt x="6192" y="3477"/>
                  </a:lnTo>
                  <a:cubicBezTo>
                    <a:pt x="6192" y="3322"/>
                    <a:pt x="6109" y="3203"/>
                    <a:pt x="5966" y="3156"/>
                  </a:cubicBezTo>
                  <a:lnTo>
                    <a:pt x="5335" y="1870"/>
                  </a:lnTo>
                  <a:lnTo>
                    <a:pt x="5490" y="1751"/>
                  </a:lnTo>
                  <a:cubicBezTo>
                    <a:pt x="5609" y="1655"/>
                    <a:pt x="5680" y="1536"/>
                    <a:pt x="5704" y="1393"/>
                  </a:cubicBezTo>
                  <a:cubicBezTo>
                    <a:pt x="5716" y="1251"/>
                    <a:pt x="5668" y="1108"/>
                    <a:pt x="5585" y="1000"/>
                  </a:cubicBezTo>
                  <a:lnTo>
                    <a:pt x="5013" y="334"/>
                  </a:lnTo>
                  <a:cubicBezTo>
                    <a:pt x="4835" y="119"/>
                    <a:pt x="4573" y="0"/>
                    <a:pt x="4299" y="0"/>
                  </a:cubicBez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CFCC"/>
                </a:highlight>
              </a:endParaRPr>
            </a:p>
          </p:txBody>
        </p:sp>
      </p:grpSp>
      <p:sp>
        <p:nvSpPr>
          <p:cNvPr id="723" name="Google Shape;723;p63"/>
          <p:cNvSpPr/>
          <p:nvPr/>
        </p:nvSpPr>
        <p:spPr>
          <a:xfrm>
            <a:off x="2556100" y="3084025"/>
            <a:ext cx="1085175" cy="104326"/>
          </a:xfrm>
          <a:custGeom>
            <a:rect b="b" l="l" r="r" t="t"/>
            <a:pathLst>
              <a:path extrusionOk="0" h="2382" w="87904">
                <a:moveTo>
                  <a:pt x="1197" y="0"/>
                </a:moveTo>
                <a:cubicBezTo>
                  <a:pt x="529" y="0"/>
                  <a:pt x="0" y="529"/>
                  <a:pt x="0" y="1184"/>
                </a:cubicBezTo>
                <a:cubicBezTo>
                  <a:pt x="0" y="1840"/>
                  <a:pt x="529" y="2382"/>
                  <a:pt x="1197" y="2382"/>
                </a:cubicBezTo>
                <a:lnTo>
                  <a:pt x="86719" y="2382"/>
                </a:lnTo>
                <a:cubicBezTo>
                  <a:pt x="87375" y="2382"/>
                  <a:pt x="87904" y="1840"/>
                  <a:pt x="87904" y="1184"/>
                </a:cubicBezTo>
                <a:cubicBezTo>
                  <a:pt x="87904" y="529"/>
                  <a:pt x="87375" y="0"/>
                  <a:pt x="8671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4" name="Google Shape;724;p63"/>
          <p:cNvGrpSpPr/>
          <p:nvPr/>
        </p:nvGrpSpPr>
        <p:grpSpPr>
          <a:xfrm>
            <a:off x="363854" y="1795133"/>
            <a:ext cx="504422" cy="646498"/>
            <a:chOff x="5801485" y="1969046"/>
            <a:chExt cx="279164" cy="357794"/>
          </a:xfrm>
        </p:grpSpPr>
        <p:sp>
          <p:nvSpPr>
            <p:cNvPr id="725" name="Google Shape;725;p63"/>
            <p:cNvSpPr/>
            <p:nvPr/>
          </p:nvSpPr>
          <p:spPr>
            <a:xfrm>
              <a:off x="5901436" y="2092408"/>
              <a:ext cx="10613" cy="16252"/>
            </a:xfrm>
            <a:custGeom>
              <a:rect b="b" l="l" r="r" t="t"/>
              <a:pathLst>
                <a:path extrusionOk="0" h="513" w="335">
                  <a:moveTo>
                    <a:pt x="168" y="0"/>
                  </a:moveTo>
                  <a:cubicBezTo>
                    <a:pt x="84" y="0"/>
                    <a:pt x="1" y="72"/>
                    <a:pt x="1" y="167"/>
                  </a:cubicBezTo>
                  <a:lnTo>
                    <a:pt x="1" y="346"/>
                  </a:lnTo>
                  <a:cubicBezTo>
                    <a:pt x="1" y="429"/>
                    <a:pt x="84" y="512"/>
                    <a:pt x="168" y="512"/>
                  </a:cubicBezTo>
                  <a:cubicBezTo>
                    <a:pt x="263" y="512"/>
                    <a:pt x="334" y="429"/>
                    <a:pt x="334" y="346"/>
                  </a:cubicBezTo>
                  <a:lnTo>
                    <a:pt x="334" y="167"/>
                  </a:lnTo>
                  <a:cubicBezTo>
                    <a:pt x="334" y="72"/>
                    <a:pt x="263" y="0"/>
                    <a:pt x="168"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63"/>
            <p:cNvSpPr/>
            <p:nvPr/>
          </p:nvSpPr>
          <p:spPr>
            <a:xfrm>
              <a:off x="5968597" y="2092408"/>
              <a:ext cx="10581" cy="16252"/>
            </a:xfrm>
            <a:custGeom>
              <a:rect b="b" l="l" r="r" t="t"/>
              <a:pathLst>
                <a:path extrusionOk="0" h="513" w="334">
                  <a:moveTo>
                    <a:pt x="167" y="0"/>
                  </a:moveTo>
                  <a:cubicBezTo>
                    <a:pt x="72" y="0"/>
                    <a:pt x="0" y="72"/>
                    <a:pt x="0" y="167"/>
                  </a:cubicBezTo>
                  <a:lnTo>
                    <a:pt x="0" y="346"/>
                  </a:lnTo>
                  <a:cubicBezTo>
                    <a:pt x="0" y="429"/>
                    <a:pt x="72" y="512"/>
                    <a:pt x="167" y="512"/>
                  </a:cubicBezTo>
                  <a:cubicBezTo>
                    <a:pt x="250" y="512"/>
                    <a:pt x="322" y="429"/>
                    <a:pt x="322" y="346"/>
                  </a:cubicBezTo>
                  <a:lnTo>
                    <a:pt x="322" y="167"/>
                  </a:lnTo>
                  <a:cubicBezTo>
                    <a:pt x="334" y="72"/>
                    <a:pt x="262" y="0"/>
                    <a:pt x="167"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63"/>
            <p:cNvSpPr/>
            <p:nvPr/>
          </p:nvSpPr>
          <p:spPr>
            <a:xfrm>
              <a:off x="5801485" y="1969046"/>
              <a:ext cx="279164" cy="357636"/>
            </a:xfrm>
            <a:custGeom>
              <a:rect b="b" l="l" r="r" t="t"/>
              <a:pathLst>
                <a:path extrusionOk="0" h="11289" w="8812">
                  <a:moveTo>
                    <a:pt x="1739" y="1025"/>
                  </a:moveTo>
                  <a:cubicBezTo>
                    <a:pt x="1834" y="1037"/>
                    <a:pt x="1929" y="1132"/>
                    <a:pt x="1929" y="1227"/>
                  </a:cubicBezTo>
                  <a:lnTo>
                    <a:pt x="1929" y="1275"/>
                  </a:lnTo>
                  <a:cubicBezTo>
                    <a:pt x="1858" y="1323"/>
                    <a:pt x="1822" y="1370"/>
                    <a:pt x="1775" y="1406"/>
                  </a:cubicBezTo>
                  <a:lnTo>
                    <a:pt x="1739" y="1406"/>
                  </a:lnTo>
                  <a:cubicBezTo>
                    <a:pt x="1644" y="1406"/>
                    <a:pt x="1548" y="1323"/>
                    <a:pt x="1548" y="1215"/>
                  </a:cubicBezTo>
                  <a:cubicBezTo>
                    <a:pt x="1548" y="1108"/>
                    <a:pt x="1644" y="1025"/>
                    <a:pt x="1739" y="1025"/>
                  </a:cubicBezTo>
                  <a:close/>
                  <a:moveTo>
                    <a:pt x="7064" y="1048"/>
                  </a:moveTo>
                  <a:cubicBezTo>
                    <a:pt x="7143" y="1048"/>
                    <a:pt x="7228" y="1137"/>
                    <a:pt x="7228" y="1227"/>
                  </a:cubicBezTo>
                  <a:cubicBezTo>
                    <a:pt x="7228" y="1334"/>
                    <a:pt x="7133" y="1430"/>
                    <a:pt x="7025" y="1430"/>
                  </a:cubicBezTo>
                  <a:lnTo>
                    <a:pt x="7002" y="1430"/>
                  </a:lnTo>
                  <a:cubicBezTo>
                    <a:pt x="6954" y="1382"/>
                    <a:pt x="6894" y="1334"/>
                    <a:pt x="6847" y="1287"/>
                  </a:cubicBezTo>
                  <a:lnTo>
                    <a:pt x="6847" y="1251"/>
                  </a:lnTo>
                  <a:cubicBezTo>
                    <a:pt x="6847" y="1144"/>
                    <a:pt x="6942" y="1049"/>
                    <a:pt x="7049" y="1049"/>
                  </a:cubicBezTo>
                  <a:cubicBezTo>
                    <a:pt x="7054" y="1048"/>
                    <a:pt x="7059" y="1048"/>
                    <a:pt x="7064" y="1048"/>
                  </a:cubicBezTo>
                  <a:close/>
                  <a:moveTo>
                    <a:pt x="7025" y="334"/>
                  </a:moveTo>
                  <a:cubicBezTo>
                    <a:pt x="7514" y="334"/>
                    <a:pt x="7918" y="739"/>
                    <a:pt x="7918" y="1227"/>
                  </a:cubicBezTo>
                  <a:cubicBezTo>
                    <a:pt x="7918" y="1549"/>
                    <a:pt x="7764" y="1846"/>
                    <a:pt x="7490" y="1989"/>
                  </a:cubicBezTo>
                  <a:cubicBezTo>
                    <a:pt x="7418" y="1882"/>
                    <a:pt x="7335" y="1787"/>
                    <a:pt x="7252" y="1692"/>
                  </a:cubicBezTo>
                  <a:cubicBezTo>
                    <a:pt x="7418" y="1608"/>
                    <a:pt x="7537" y="1430"/>
                    <a:pt x="7537" y="1227"/>
                  </a:cubicBezTo>
                  <a:cubicBezTo>
                    <a:pt x="7537" y="953"/>
                    <a:pt x="7299" y="715"/>
                    <a:pt x="7013" y="715"/>
                  </a:cubicBezTo>
                  <a:cubicBezTo>
                    <a:pt x="6787" y="715"/>
                    <a:pt x="6609" y="846"/>
                    <a:pt x="6537" y="1037"/>
                  </a:cubicBezTo>
                  <a:cubicBezTo>
                    <a:pt x="6430" y="965"/>
                    <a:pt x="6323" y="906"/>
                    <a:pt x="6204" y="834"/>
                  </a:cubicBezTo>
                  <a:cubicBezTo>
                    <a:pt x="6371" y="537"/>
                    <a:pt x="6692" y="334"/>
                    <a:pt x="7025" y="334"/>
                  </a:cubicBezTo>
                  <a:close/>
                  <a:moveTo>
                    <a:pt x="1727" y="334"/>
                  </a:moveTo>
                  <a:cubicBezTo>
                    <a:pt x="2072" y="334"/>
                    <a:pt x="2382" y="537"/>
                    <a:pt x="2537" y="846"/>
                  </a:cubicBezTo>
                  <a:cubicBezTo>
                    <a:pt x="2430" y="906"/>
                    <a:pt x="2310" y="977"/>
                    <a:pt x="2203" y="1049"/>
                  </a:cubicBezTo>
                  <a:cubicBezTo>
                    <a:pt x="2132" y="858"/>
                    <a:pt x="1941" y="727"/>
                    <a:pt x="1727" y="727"/>
                  </a:cubicBezTo>
                  <a:cubicBezTo>
                    <a:pt x="1441" y="727"/>
                    <a:pt x="1215" y="965"/>
                    <a:pt x="1215" y="1239"/>
                  </a:cubicBezTo>
                  <a:cubicBezTo>
                    <a:pt x="1215" y="1453"/>
                    <a:pt x="1334" y="1620"/>
                    <a:pt x="1489" y="1704"/>
                  </a:cubicBezTo>
                  <a:cubicBezTo>
                    <a:pt x="1406" y="1799"/>
                    <a:pt x="1334" y="1906"/>
                    <a:pt x="1251" y="2001"/>
                  </a:cubicBezTo>
                  <a:cubicBezTo>
                    <a:pt x="1001" y="1823"/>
                    <a:pt x="834" y="1549"/>
                    <a:pt x="834" y="1227"/>
                  </a:cubicBezTo>
                  <a:cubicBezTo>
                    <a:pt x="834" y="739"/>
                    <a:pt x="1239" y="334"/>
                    <a:pt x="1727" y="334"/>
                  </a:cubicBezTo>
                  <a:close/>
                  <a:moveTo>
                    <a:pt x="4382" y="691"/>
                  </a:moveTo>
                  <a:cubicBezTo>
                    <a:pt x="6287" y="691"/>
                    <a:pt x="7835" y="2239"/>
                    <a:pt x="7835" y="4144"/>
                  </a:cubicBezTo>
                  <a:cubicBezTo>
                    <a:pt x="7847" y="6049"/>
                    <a:pt x="6287" y="7597"/>
                    <a:pt x="4382" y="7597"/>
                  </a:cubicBezTo>
                  <a:cubicBezTo>
                    <a:pt x="2477" y="7597"/>
                    <a:pt x="929" y="6049"/>
                    <a:pt x="929" y="4144"/>
                  </a:cubicBezTo>
                  <a:cubicBezTo>
                    <a:pt x="929" y="2239"/>
                    <a:pt x="2477" y="691"/>
                    <a:pt x="4382" y="691"/>
                  </a:cubicBezTo>
                  <a:close/>
                  <a:moveTo>
                    <a:pt x="1739" y="1"/>
                  </a:moveTo>
                  <a:cubicBezTo>
                    <a:pt x="1072" y="1"/>
                    <a:pt x="525" y="549"/>
                    <a:pt x="525" y="1215"/>
                  </a:cubicBezTo>
                  <a:cubicBezTo>
                    <a:pt x="525" y="1644"/>
                    <a:pt x="751" y="2037"/>
                    <a:pt x="1108" y="2263"/>
                  </a:cubicBezTo>
                  <a:cubicBezTo>
                    <a:pt x="786" y="2811"/>
                    <a:pt x="608" y="3454"/>
                    <a:pt x="608" y="4132"/>
                  </a:cubicBezTo>
                  <a:cubicBezTo>
                    <a:pt x="608" y="5621"/>
                    <a:pt x="1477" y="6918"/>
                    <a:pt x="2739" y="7538"/>
                  </a:cubicBezTo>
                  <a:lnTo>
                    <a:pt x="882" y="8097"/>
                  </a:lnTo>
                  <a:cubicBezTo>
                    <a:pt x="358" y="8240"/>
                    <a:pt x="1" y="8728"/>
                    <a:pt x="1" y="9264"/>
                  </a:cubicBezTo>
                  <a:lnTo>
                    <a:pt x="1" y="11133"/>
                  </a:lnTo>
                  <a:cubicBezTo>
                    <a:pt x="1" y="11217"/>
                    <a:pt x="72" y="11288"/>
                    <a:pt x="167" y="11288"/>
                  </a:cubicBezTo>
                  <a:cubicBezTo>
                    <a:pt x="251" y="11288"/>
                    <a:pt x="334" y="11217"/>
                    <a:pt x="334" y="11133"/>
                  </a:cubicBezTo>
                  <a:lnTo>
                    <a:pt x="334" y="9264"/>
                  </a:lnTo>
                  <a:cubicBezTo>
                    <a:pt x="334" y="8871"/>
                    <a:pt x="596" y="8526"/>
                    <a:pt x="965" y="8407"/>
                  </a:cubicBezTo>
                  <a:lnTo>
                    <a:pt x="2834" y="7859"/>
                  </a:lnTo>
                  <a:cubicBezTo>
                    <a:pt x="2930" y="7823"/>
                    <a:pt x="3025" y="7764"/>
                    <a:pt x="3108" y="7692"/>
                  </a:cubicBezTo>
                  <a:cubicBezTo>
                    <a:pt x="3513" y="7835"/>
                    <a:pt x="3965" y="7919"/>
                    <a:pt x="4406" y="7919"/>
                  </a:cubicBezTo>
                  <a:cubicBezTo>
                    <a:pt x="4858" y="7919"/>
                    <a:pt x="5299" y="7835"/>
                    <a:pt x="5704" y="7692"/>
                  </a:cubicBezTo>
                  <a:cubicBezTo>
                    <a:pt x="5775" y="7764"/>
                    <a:pt x="5882" y="7811"/>
                    <a:pt x="5990" y="7859"/>
                  </a:cubicBezTo>
                  <a:lnTo>
                    <a:pt x="7847" y="8407"/>
                  </a:lnTo>
                  <a:cubicBezTo>
                    <a:pt x="8216" y="8514"/>
                    <a:pt x="8490" y="8871"/>
                    <a:pt x="8490" y="9264"/>
                  </a:cubicBezTo>
                  <a:lnTo>
                    <a:pt x="8490" y="11133"/>
                  </a:lnTo>
                  <a:cubicBezTo>
                    <a:pt x="8490" y="11217"/>
                    <a:pt x="8561" y="11288"/>
                    <a:pt x="8645" y="11288"/>
                  </a:cubicBezTo>
                  <a:cubicBezTo>
                    <a:pt x="8740" y="11288"/>
                    <a:pt x="8811" y="11217"/>
                    <a:pt x="8811" y="11133"/>
                  </a:cubicBezTo>
                  <a:lnTo>
                    <a:pt x="8811" y="9264"/>
                  </a:lnTo>
                  <a:cubicBezTo>
                    <a:pt x="8787" y="8728"/>
                    <a:pt x="8430" y="8252"/>
                    <a:pt x="7906" y="8097"/>
                  </a:cubicBezTo>
                  <a:lnTo>
                    <a:pt x="6049" y="7538"/>
                  </a:lnTo>
                  <a:cubicBezTo>
                    <a:pt x="7299" y="6918"/>
                    <a:pt x="8180" y="5633"/>
                    <a:pt x="8180" y="4132"/>
                  </a:cubicBezTo>
                  <a:cubicBezTo>
                    <a:pt x="8180" y="3454"/>
                    <a:pt x="7990" y="2811"/>
                    <a:pt x="7680" y="2263"/>
                  </a:cubicBezTo>
                  <a:cubicBezTo>
                    <a:pt x="8037" y="2037"/>
                    <a:pt x="8264" y="1644"/>
                    <a:pt x="8264" y="1215"/>
                  </a:cubicBezTo>
                  <a:cubicBezTo>
                    <a:pt x="8264" y="549"/>
                    <a:pt x="7716" y="1"/>
                    <a:pt x="7049" y="1"/>
                  </a:cubicBezTo>
                  <a:cubicBezTo>
                    <a:pt x="6573" y="1"/>
                    <a:pt x="6156" y="263"/>
                    <a:pt x="5942" y="680"/>
                  </a:cubicBezTo>
                  <a:cubicBezTo>
                    <a:pt x="5466" y="477"/>
                    <a:pt x="4942" y="358"/>
                    <a:pt x="4394" y="358"/>
                  </a:cubicBezTo>
                  <a:cubicBezTo>
                    <a:pt x="3846" y="358"/>
                    <a:pt x="3323" y="477"/>
                    <a:pt x="2846" y="680"/>
                  </a:cubicBezTo>
                  <a:cubicBezTo>
                    <a:pt x="2632" y="263"/>
                    <a:pt x="2215" y="1"/>
                    <a:pt x="1739"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63"/>
            <p:cNvSpPr/>
            <p:nvPr/>
          </p:nvSpPr>
          <p:spPr>
            <a:xfrm>
              <a:off x="5895797" y="2075427"/>
              <a:ext cx="21891" cy="10581"/>
            </a:xfrm>
            <a:custGeom>
              <a:rect b="b" l="l" r="r" t="t"/>
              <a:pathLst>
                <a:path extrusionOk="0" h="334" w="691">
                  <a:moveTo>
                    <a:pt x="167" y="0"/>
                  </a:moveTo>
                  <a:cubicBezTo>
                    <a:pt x="84" y="0"/>
                    <a:pt x="0" y="72"/>
                    <a:pt x="0" y="167"/>
                  </a:cubicBezTo>
                  <a:cubicBezTo>
                    <a:pt x="0" y="251"/>
                    <a:pt x="84" y="334"/>
                    <a:pt x="167" y="334"/>
                  </a:cubicBezTo>
                  <a:lnTo>
                    <a:pt x="524" y="334"/>
                  </a:lnTo>
                  <a:cubicBezTo>
                    <a:pt x="619" y="334"/>
                    <a:pt x="691" y="251"/>
                    <a:pt x="691" y="167"/>
                  </a:cubicBezTo>
                  <a:cubicBezTo>
                    <a:pt x="691" y="72"/>
                    <a:pt x="619" y="0"/>
                    <a:pt x="524"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63"/>
            <p:cNvSpPr/>
            <p:nvPr/>
          </p:nvSpPr>
          <p:spPr>
            <a:xfrm>
              <a:off x="5962927" y="2075427"/>
              <a:ext cx="21542" cy="10581"/>
            </a:xfrm>
            <a:custGeom>
              <a:rect b="b" l="l" r="r" t="t"/>
              <a:pathLst>
                <a:path extrusionOk="0" h="334" w="680">
                  <a:moveTo>
                    <a:pt x="155" y="0"/>
                  </a:moveTo>
                  <a:cubicBezTo>
                    <a:pt x="72" y="0"/>
                    <a:pt x="1" y="72"/>
                    <a:pt x="1" y="167"/>
                  </a:cubicBezTo>
                  <a:cubicBezTo>
                    <a:pt x="1" y="251"/>
                    <a:pt x="72" y="334"/>
                    <a:pt x="155" y="334"/>
                  </a:cubicBezTo>
                  <a:lnTo>
                    <a:pt x="513" y="334"/>
                  </a:lnTo>
                  <a:cubicBezTo>
                    <a:pt x="608" y="334"/>
                    <a:pt x="679" y="251"/>
                    <a:pt x="679" y="167"/>
                  </a:cubicBezTo>
                  <a:cubicBezTo>
                    <a:pt x="679" y="72"/>
                    <a:pt x="608" y="0"/>
                    <a:pt x="513"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63"/>
            <p:cNvSpPr/>
            <p:nvPr/>
          </p:nvSpPr>
          <p:spPr>
            <a:xfrm>
              <a:off x="5845615" y="2282868"/>
              <a:ext cx="10233" cy="43813"/>
            </a:xfrm>
            <a:custGeom>
              <a:rect b="b" l="l" r="r" t="t"/>
              <a:pathLst>
                <a:path extrusionOk="0" h="1383" w="323">
                  <a:moveTo>
                    <a:pt x="155" y="1"/>
                  </a:moveTo>
                  <a:cubicBezTo>
                    <a:pt x="72" y="1"/>
                    <a:pt x="1" y="72"/>
                    <a:pt x="1" y="168"/>
                  </a:cubicBezTo>
                  <a:lnTo>
                    <a:pt x="1" y="1227"/>
                  </a:lnTo>
                  <a:cubicBezTo>
                    <a:pt x="1" y="1311"/>
                    <a:pt x="72" y="1382"/>
                    <a:pt x="155" y="1382"/>
                  </a:cubicBezTo>
                  <a:cubicBezTo>
                    <a:pt x="251" y="1382"/>
                    <a:pt x="322" y="1311"/>
                    <a:pt x="322" y="1227"/>
                  </a:cubicBezTo>
                  <a:lnTo>
                    <a:pt x="322" y="168"/>
                  </a:lnTo>
                  <a:cubicBezTo>
                    <a:pt x="322" y="72"/>
                    <a:pt x="251"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63"/>
            <p:cNvSpPr/>
            <p:nvPr/>
          </p:nvSpPr>
          <p:spPr>
            <a:xfrm>
              <a:off x="6024798" y="2282868"/>
              <a:ext cx="10201" cy="43813"/>
            </a:xfrm>
            <a:custGeom>
              <a:rect b="b" l="l" r="r" t="t"/>
              <a:pathLst>
                <a:path extrusionOk="0" h="1383" w="322">
                  <a:moveTo>
                    <a:pt x="155" y="1"/>
                  </a:moveTo>
                  <a:cubicBezTo>
                    <a:pt x="72" y="1"/>
                    <a:pt x="0" y="72"/>
                    <a:pt x="0" y="168"/>
                  </a:cubicBezTo>
                  <a:lnTo>
                    <a:pt x="0" y="1227"/>
                  </a:lnTo>
                  <a:cubicBezTo>
                    <a:pt x="0" y="1311"/>
                    <a:pt x="72" y="1382"/>
                    <a:pt x="155" y="1382"/>
                  </a:cubicBezTo>
                  <a:cubicBezTo>
                    <a:pt x="250" y="1382"/>
                    <a:pt x="322" y="1311"/>
                    <a:pt x="322" y="1227"/>
                  </a:cubicBezTo>
                  <a:lnTo>
                    <a:pt x="322" y="168"/>
                  </a:lnTo>
                  <a:cubicBezTo>
                    <a:pt x="322" y="72"/>
                    <a:pt x="250"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63"/>
            <p:cNvSpPr/>
            <p:nvPr/>
          </p:nvSpPr>
          <p:spPr>
            <a:xfrm>
              <a:off x="5868267" y="2260248"/>
              <a:ext cx="144112" cy="66591"/>
            </a:xfrm>
            <a:custGeom>
              <a:rect b="b" l="l" r="r" t="t"/>
              <a:pathLst>
                <a:path extrusionOk="0" h="2102" w="4549">
                  <a:moveTo>
                    <a:pt x="2274" y="1"/>
                  </a:moveTo>
                  <a:cubicBezTo>
                    <a:pt x="1715" y="1"/>
                    <a:pt x="1203" y="191"/>
                    <a:pt x="786" y="548"/>
                  </a:cubicBezTo>
                  <a:cubicBezTo>
                    <a:pt x="381" y="894"/>
                    <a:pt x="95" y="1382"/>
                    <a:pt x="12" y="1906"/>
                  </a:cubicBezTo>
                  <a:cubicBezTo>
                    <a:pt x="0" y="2001"/>
                    <a:pt x="48" y="2084"/>
                    <a:pt x="143" y="2096"/>
                  </a:cubicBezTo>
                  <a:cubicBezTo>
                    <a:pt x="155" y="2100"/>
                    <a:pt x="168" y="2101"/>
                    <a:pt x="181" y="2101"/>
                  </a:cubicBezTo>
                  <a:cubicBezTo>
                    <a:pt x="253" y="2101"/>
                    <a:pt x="323" y="2046"/>
                    <a:pt x="333" y="1965"/>
                  </a:cubicBezTo>
                  <a:cubicBezTo>
                    <a:pt x="500" y="1024"/>
                    <a:pt x="1310" y="334"/>
                    <a:pt x="2262" y="334"/>
                  </a:cubicBezTo>
                  <a:cubicBezTo>
                    <a:pt x="3215" y="334"/>
                    <a:pt x="4024" y="1013"/>
                    <a:pt x="4179" y="1965"/>
                  </a:cubicBezTo>
                  <a:cubicBezTo>
                    <a:pt x="4191" y="2036"/>
                    <a:pt x="4263" y="2096"/>
                    <a:pt x="4346" y="2096"/>
                  </a:cubicBezTo>
                  <a:lnTo>
                    <a:pt x="4370" y="2096"/>
                  </a:lnTo>
                  <a:cubicBezTo>
                    <a:pt x="4489" y="2084"/>
                    <a:pt x="4548" y="2001"/>
                    <a:pt x="4536" y="1906"/>
                  </a:cubicBezTo>
                  <a:cubicBezTo>
                    <a:pt x="4441" y="1382"/>
                    <a:pt x="4179" y="894"/>
                    <a:pt x="3762" y="548"/>
                  </a:cubicBezTo>
                  <a:cubicBezTo>
                    <a:pt x="3346" y="191"/>
                    <a:pt x="2822" y="1"/>
                    <a:pt x="2274"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63"/>
            <p:cNvSpPr/>
            <p:nvPr/>
          </p:nvSpPr>
          <p:spPr>
            <a:xfrm>
              <a:off x="5890126" y="2013556"/>
              <a:ext cx="10581" cy="10613"/>
            </a:xfrm>
            <a:custGeom>
              <a:rect b="b" l="l" r="r" t="t"/>
              <a:pathLst>
                <a:path extrusionOk="0" h="335" w="334">
                  <a:moveTo>
                    <a:pt x="167" y="1"/>
                  </a:moveTo>
                  <a:cubicBezTo>
                    <a:pt x="84" y="1"/>
                    <a:pt x="1" y="84"/>
                    <a:pt x="1" y="168"/>
                  </a:cubicBezTo>
                  <a:cubicBezTo>
                    <a:pt x="1" y="263"/>
                    <a:pt x="84" y="334"/>
                    <a:pt x="167" y="334"/>
                  </a:cubicBezTo>
                  <a:cubicBezTo>
                    <a:pt x="251" y="334"/>
                    <a:pt x="334" y="263"/>
                    <a:pt x="334" y="168"/>
                  </a:cubicBezTo>
                  <a:cubicBezTo>
                    <a:pt x="334" y="84"/>
                    <a:pt x="263"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63"/>
            <p:cNvSpPr/>
            <p:nvPr/>
          </p:nvSpPr>
          <p:spPr>
            <a:xfrm>
              <a:off x="5979907" y="2013556"/>
              <a:ext cx="10201" cy="10613"/>
            </a:xfrm>
            <a:custGeom>
              <a:rect b="b" l="l" r="r" t="t"/>
              <a:pathLst>
                <a:path extrusionOk="0" h="335" w="322">
                  <a:moveTo>
                    <a:pt x="167" y="1"/>
                  </a:moveTo>
                  <a:cubicBezTo>
                    <a:pt x="72" y="1"/>
                    <a:pt x="0" y="84"/>
                    <a:pt x="0" y="168"/>
                  </a:cubicBezTo>
                  <a:cubicBezTo>
                    <a:pt x="0" y="263"/>
                    <a:pt x="72" y="334"/>
                    <a:pt x="167" y="334"/>
                  </a:cubicBezTo>
                  <a:cubicBezTo>
                    <a:pt x="250" y="334"/>
                    <a:pt x="322" y="263"/>
                    <a:pt x="322" y="168"/>
                  </a:cubicBezTo>
                  <a:cubicBezTo>
                    <a:pt x="322" y="84"/>
                    <a:pt x="250"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63"/>
            <p:cNvSpPr/>
            <p:nvPr/>
          </p:nvSpPr>
          <p:spPr>
            <a:xfrm>
              <a:off x="5861455" y="2002247"/>
              <a:ext cx="127892" cy="155454"/>
            </a:xfrm>
            <a:custGeom>
              <a:rect b="b" l="l" r="r" t="t"/>
              <a:pathLst>
                <a:path extrusionOk="0" h="4907" w="4037">
                  <a:moveTo>
                    <a:pt x="2489" y="346"/>
                  </a:moveTo>
                  <a:cubicBezTo>
                    <a:pt x="2596" y="346"/>
                    <a:pt x="2680" y="441"/>
                    <a:pt x="2680" y="536"/>
                  </a:cubicBezTo>
                  <a:cubicBezTo>
                    <a:pt x="2680" y="644"/>
                    <a:pt x="2596" y="739"/>
                    <a:pt x="2489" y="739"/>
                  </a:cubicBezTo>
                  <a:cubicBezTo>
                    <a:pt x="2382" y="739"/>
                    <a:pt x="2299" y="644"/>
                    <a:pt x="2299" y="536"/>
                  </a:cubicBezTo>
                  <a:cubicBezTo>
                    <a:pt x="2311" y="441"/>
                    <a:pt x="2382" y="346"/>
                    <a:pt x="2489" y="346"/>
                  </a:cubicBezTo>
                  <a:close/>
                  <a:moveTo>
                    <a:pt x="2954" y="715"/>
                  </a:moveTo>
                  <a:cubicBezTo>
                    <a:pt x="3084" y="775"/>
                    <a:pt x="3192" y="894"/>
                    <a:pt x="3192" y="1060"/>
                  </a:cubicBezTo>
                  <a:cubicBezTo>
                    <a:pt x="3204" y="1275"/>
                    <a:pt x="3037" y="1429"/>
                    <a:pt x="2846" y="1429"/>
                  </a:cubicBezTo>
                  <a:lnTo>
                    <a:pt x="2132" y="1429"/>
                  </a:lnTo>
                  <a:cubicBezTo>
                    <a:pt x="1918" y="1429"/>
                    <a:pt x="1763" y="1275"/>
                    <a:pt x="1763" y="1060"/>
                  </a:cubicBezTo>
                  <a:cubicBezTo>
                    <a:pt x="1763" y="917"/>
                    <a:pt x="1858" y="775"/>
                    <a:pt x="2001" y="715"/>
                  </a:cubicBezTo>
                  <a:cubicBezTo>
                    <a:pt x="2072" y="917"/>
                    <a:pt x="2263" y="1048"/>
                    <a:pt x="2477" y="1048"/>
                  </a:cubicBezTo>
                  <a:cubicBezTo>
                    <a:pt x="2692" y="1048"/>
                    <a:pt x="2870" y="917"/>
                    <a:pt x="2954" y="715"/>
                  </a:cubicBezTo>
                  <a:close/>
                  <a:moveTo>
                    <a:pt x="2501" y="1"/>
                  </a:moveTo>
                  <a:cubicBezTo>
                    <a:pt x="2263" y="1"/>
                    <a:pt x="2072" y="155"/>
                    <a:pt x="2013" y="370"/>
                  </a:cubicBezTo>
                  <a:cubicBezTo>
                    <a:pt x="1703" y="429"/>
                    <a:pt x="1453" y="715"/>
                    <a:pt x="1453" y="1060"/>
                  </a:cubicBezTo>
                  <a:lnTo>
                    <a:pt x="1453" y="1132"/>
                  </a:lnTo>
                  <a:cubicBezTo>
                    <a:pt x="1203" y="1251"/>
                    <a:pt x="965" y="1418"/>
                    <a:pt x="763" y="1632"/>
                  </a:cubicBezTo>
                  <a:cubicBezTo>
                    <a:pt x="346" y="2049"/>
                    <a:pt x="84" y="2596"/>
                    <a:pt x="48" y="3192"/>
                  </a:cubicBezTo>
                  <a:cubicBezTo>
                    <a:pt x="1" y="3763"/>
                    <a:pt x="167" y="4346"/>
                    <a:pt x="501" y="4823"/>
                  </a:cubicBezTo>
                  <a:cubicBezTo>
                    <a:pt x="537" y="4870"/>
                    <a:pt x="596" y="4906"/>
                    <a:pt x="644" y="4906"/>
                  </a:cubicBezTo>
                  <a:cubicBezTo>
                    <a:pt x="668" y="4906"/>
                    <a:pt x="715" y="4882"/>
                    <a:pt x="739" y="4870"/>
                  </a:cubicBezTo>
                  <a:cubicBezTo>
                    <a:pt x="822" y="4811"/>
                    <a:pt x="834" y="4704"/>
                    <a:pt x="775" y="4632"/>
                  </a:cubicBezTo>
                  <a:cubicBezTo>
                    <a:pt x="477" y="4227"/>
                    <a:pt x="334" y="3727"/>
                    <a:pt x="370" y="3215"/>
                  </a:cubicBezTo>
                  <a:cubicBezTo>
                    <a:pt x="406" y="2715"/>
                    <a:pt x="632" y="2227"/>
                    <a:pt x="1001" y="1858"/>
                  </a:cubicBezTo>
                  <a:cubicBezTo>
                    <a:pt x="1156" y="1703"/>
                    <a:pt x="1358" y="1548"/>
                    <a:pt x="1584" y="1465"/>
                  </a:cubicBezTo>
                  <a:cubicBezTo>
                    <a:pt x="1703" y="1656"/>
                    <a:pt x="1918" y="1775"/>
                    <a:pt x="2156" y="1775"/>
                  </a:cubicBezTo>
                  <a:lnTo>
                    <a:pt x="2870" y="1775"/>
                  </a:lnTo>
                  <a:cubicBezTo>
                    <a:pt x="3108" y="1775"/>
                    <a:pt x="3335" y="1656"/>
                    <a:pt x="3454" y="1465"/>
                  </a:cubicBezTo>
                  <a:cubicBezTo>
                    <a:pt x="3573" y="1525"/>
                    <a:pt x="3680" y="1584"/>
                    <a:pt x="3787" y="1656"/>
                  </a:cubicBezTo>
                  <a:cubicBezTo>
                    <a:pt x="3811" y="1668"/>
                    <a:pt x="3846" y="1679"/>
                    <a:pt x="3882" y="1679"/>
                  </a:cubicBezTo>
                  <a:cubicBezTo>
                    <a:pt x="3930" y="1679"/>
                    <a:pt x="3989" y="1656"/>
                    <a:pt x="4025" y="1608"/>
                  </a:cubicBezTo>
                  <a:cubicBezTo>
                    <a:pt x="4037" y="1537"/>
                    <a:pt x="4013" y="1429"/>
                    <a:pt x="3942" y="1370"/>
                  </a:cubicBezTo>
                  <a:cubicBezTo>
                    <a:pt x="3811" y="1287"/>
                    <a:pt x="3680" y="1191"/>
                    <a:pt x="3537" y="1132"/>
                  </a:cubicBezTo>
                  <a:lnTo>
                    <a:pt x="3537" y="1060"/>
                  </a:lnTo>
                  <a:cubicBezTo>
                    <a:pt x="3537" y="739"/>
                    <a:pt x="3311" y="453"/>
                    <a:pt x="2989" y="370"/>
                  </a:cubicBezTo>
                  <a:cubicBezTo>
                    <a:pt x="2930" y="167"/>
                    <a:pt x="2727" y="1"/>
                    <a:pt x="250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63"/>
            <p:cNvSpPr/>
            <p:nvPr/>
          </p:nvSpPr>
          <p:spPr>
            <a:xfrm>
              <a:off x="5890886" y="2060633"/>
              <a:ext cx="128652" cy="127227"/>
            </a:xfrm>
            <a:custGeom>
              <a:rect b="b" l="l" r="r" t="t"/>
              <a:pathLst>
                <a:path extrusionOk="0" h="4016" w="4061">
                  <a:moveTo>
                    <a:pt x="3421" y="1"/>
                  </a:moveTo>
                  <a:cubicBezTo>
                    <a:pt x="3385" y="1"/>
                    <a:pt x="3346" y="13"/>
                    <a:pt x="3310" y="39"/>
                  </a:cubicBezTo>
                  <a:cubicBezTo>
                    <a:pt x="3239" y="98"/>
                    <a:pt x="3227" y="206"/>
                    <a:pt x="3287" y="277"/>
                  </a:cubicBezTo>
                  <a:cubicBezTo>
                    <a:pt x="3584" y="682"/>
                    <a:pt x="3727" y="1182"/>
                    <a:pt x="3691" y="1694"/>
                  </a:cubicBezTo>
                  <a:cubicBezTo>
                    <a:pt x="3656" y="2194"/>
                    <a:pt x="3429" y="2682"/>
                    <a:pt x="3060" y="3039"/>
                  </a:cubicBezTo>
                  <a:cubicBezTo>
                    <a:pt x="2703" y="3396"/>
                    <a:pt x="2215" y="3623"/>
                    <a:pt x="1703" y="3670"/>
                  </a:cubicBezTo>
                  <a:cubicBezTo>
                    <a:pt x="1665" y="3672"/>
                    <a:pt x="1626" y="3673"/>
                    <a:pt x="1588" y="3673"/>
                  </a:cubicBezTo>
                  <a:cubicBezTo>
                    <a:pt x="1125" y="3673"/>
                    <a:pt x="661" y="3540"/>
                    <a:pt x="298" y="3265"/>
                  </a:cubicBezTo>
                  <a:cubicBezTo>
                    <a:pt x="263" y="3241"/>
                    <a:pt x="227" y="3228"/>
                    <a:pt x="191" y="3228"/>
                  </a:cubicBezTo>
                  <a:cubicBezTo>
                    <a:pt x="142" y="3228"/>
                    <a:pt x="95" y="3253"/>
                    <a:pt x="60" y="3301"/>
                  </a:cubicBezTo>
                  <a:cubicBezTo>
                    <a:pt x="0" y="3373"/>
                    <a:pt x="12" y="3480"/>
                    <a:pt x="84" y="3539"/>
                  </a:cubicBezTo>
                  <a:cubicBezTo>
                    <a:pt x="501" y="3849"/>
                    <a:pt x="1024" y="4016"/>
                    <a:pt x="1548" y="4016"/>
                  </a:cubicBezTo>
                  <a:lnTo>
                    <a:pt x="1727" y="4016"/>
                  </a:lnTo>
                  <a:cubicBezTo>
                    <a:pt x="2322" y="3968"/>
                    <a:pt x="2870" y="3718"/>
                    <a:pt x="3287" y="3301"/>
                  </a:cubicBezTo>
                  <a:cubicBezTo>
                    <a:pt x="3703" y="2884"/>
                    <a:pt x="3953" y="2325"/>
                    <a:pt x="4001" y="1730"/>
                  </a:cubicBezTo>
                  <a:cubicBezTo>
                    <a:pt x="4060" y="1122"/>
                    <a:pt x="3894" y="539"/>
                    <a:pt x="3549" y="63"/>
                  </a:cubicBezTo>
                  <a:cubicBezTo>
                    <a:pt x="3515" y="22"/>
                    <a:pt x="3469" y="1"/>
                    <a:pt x="342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63"/>
            <p:cNvSpPr/>
            <p:nvPr/>
          </p:nvSpPr>
          <p:spPr>
            <a:xfrm>
              <a:off x="5910116" y="2122947"/>
              <a:ext cx="61142" cy="33232"/>
            </a:xfrm>
            <a:custGeom>
              <a:rect b="b" l="l" r="r" t="t"/>
              <a:pathLst>
                <a:path extrusionOk="0" h="1049" w="1930">
                  <a:moveTo>
                    <a:pt x="1560" y="346"/>
                  </a:moveTo>
                  <a:cubicBezTo>
                    <a:pt x="1477" y="560"/>
                    <a:pt x="1239" y="715"/>
                    <a:pt x="953" y="715"/>
                  </a:cubicBezTo>
                  <a:cubicBezTo>
                    <a:pt x="667" y="715"/>
                    <a:pt x="429" y="548"/>
                    <a:pt x="358" y="346"/>
                  </a:cubicBezTo>
                  <a:close/>
                  <a:moveTo>
                    <a:pt x="167" y="1"/>
                  </a:moveTo>
                  <a:cubicBezTo>
                    <a:pt x="72" y="1"/>
                    <a:pt x="1" y="84"/>
                    <a:pt x="1" y="167"/>
                  </a:cubicBezTo>
                  <a:cubicBezTo>
                    <a:pt x="1" y="644"/>
                    <a:pt x="429" y="1048"/>
                    <a:pt x="965" y="1048"/>
                  </a:cubicBezTo>
                  <a:cubicBezTo>
                    <a:pt x="1501" y="1048"/>
                    <a:pt x="1929" y="656"/>
                    <a:pt x="1929" y="167"/>
                  </a:cubicBezTo>
                  <a:cubicBezTo>
                    <a:pt x="1918" y="84"/>
                    <a:pt x="1846" y="1"/>
                    <a:pt x="175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8" name="Google Shape;738;p63"/>
          <p:cNvGrpSpPr/>
          <p:nvPr/>
        </p:nvGrpSpPr>
        <p:grpSpPr>
          <a:xfrm>
            <a:off x="879017" y="2118008"/>
            <a:ext cx="504422" cy="646498"/>
            <a:chOff x="5801485" y="1969046"/>
            <a:chExt cx="279164" cy="357794"/>
          </a:xfrm>
        </p:grpSpPr>
        <p:sp>
          <p:nvSpPr>
            <p:cNvPr id="739" name="Google Shape;739;p63"/>
            <p:cNvSpPr/>
            <p:nvPr/>
          </p:nvSpPr>
          <p:spPr>
            <a:xfrm>
              <a:off x="5901436" y="2092408"/>
              <a:ext cx="10613" cy="16252"/>
            </a:xfrm>
            <a:custGeom>
              <a:rect b="b" l="l" r="r" t="t"/>
              <a:pathLst>
                <a:path extrusionOk="0" h="513" w="335">
                  <a:moveTo>
                    <a:pt x="168" y="0"/>
                  </a:moveTo>
                  <a:cubicBezTo>
                    <a:pt x="84" y="0"/>
                    <a:pt x="1" y="72"/>
                    <a:pt x="1" y="167"/>
                  </a:cubicBezTo>
                  <a:lnTo>
                    <a:pt x="1" y="346"/>
                  </a:lnTo>
                  <a:cubicBezTo>
                    <a:pt x="1" y="429"/>
                    <a:pt x="84" y="512"/>
                    <a:pt x="168" y="512"/>
                  </a:cubicBezTo>
                  <a:cubicBezTo>
                    <a:pt x="263" y="512"/>
                    <a:pt x="334" y="429"/>
                    <a:pt x="334" y="346"/>
                  </a:cubicBezTo>
                  <a:lnTo>
                    <a:pt x="334" y="167"/>
                  </a:lnTo>
                  <a:cubicBezTo>
                    <a:pt x="334" y="72"/>
                    <a:pt x="263" y="0"/>
                    <a:pt x="168"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63"/>
            <p:cNvSpPr/>
            <p:nvPr/>
          </p:nvSpPr>
          <p:spPr>
            <a:xfrm>
              <a:off x="5968597" y="2092408"/>
              <a:ext cx="10581" cy="16252"/>
            </a:xfrm>
            <a:custGeom>
              <a:rect b="b" l="l" r="r" t="t"/>
              <a:pathLst>
                <a:path extrusionOk="0" h="513" w="334">
                  <a:moveTo>
                    <a:pt x="167" y="0"/>
                  </a:moveTo>
                  <a:cubicBezTo>
                    <a:pt x="72" y="0"/>
                    <a:pt x="0" y="72"/>
                    <a:pt x="0" y="167"/>
                  </a:cubicBezTo>
                  <a:lnTo>
                    <a:pt x="0" y="346"/>
                  </a:lnTo>
                  <a:cubicBezTo>
                    <a:pt x="0" y="429"/>
                    <a:pt x="72" y="512"/>
                    <a:pt x="167" y="512"/>
                  </a:cubicBezTo>
                  <a:cubicBezTo>
                    <a:pt x="250" y="512"/>
                    <a:pt x="322" y="429"/>
                    <a:pt x="322" y="346"/>
                  </a:cubicBezTo>
                  <a:lnTo>
                    <a:pt x="322" y="167"/>
                  </a:lnTo>
                  <a:cubicBezTo>
                    <a:pt x="334" y="72"/>
                    <a:pt x="262" y="0"/>
                    <a:pt x="167"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63"/>
            <p:cNvSpPr/>
            <p:nvPr/>
          </p:nvSpPr>
          <p:spPr>
            <a:xfrm>
              <a:off x="5801485" y="1969046"/>
              <a:ext cx="279164" cy="357636"/>
            </a:xfrm>
            <a:custGeom>
              <a:rect b="b" l="l" r="r" t="t"/>
              <a:pathLst>
                <a:path extrusionOk="0" h="11289" w="8812">
                  <a:moveTo>
                    <a:pt x="1739" y="1025"/>
                  </a:moveTo>
                  <a:cubicBezTo>
                    <a:pt x="1834" y="1037"/>
                    <a:pt x="1929" y="1132"/>
                    <a:pt x="1929" y="1227"/>
                  </a:cubicBezTo>
                  <a:lnTo>
                    <a:pt x="1929" y="1275"/>
                  </a:lnTo>
                  <a:cubicBezTo>
                    <a:pt x="1858" y="1323"/>
                    <a:pt x="1822" y="1370"/>
                    <a:pt x="1775" y="1406"/>
                  </a:cubicBezTo>
                  <a:lnTo>
                    <a:pt x="1739" y="1406"/>
                  </a:lnTo>
                  <a:cubicBezTo>
                    <a:pt x="1644" y="1406"/>
                    <a:pt x="1548" y="1323"/>
                    <a:pt x="1548" y="1215"/>
                  </a:cubicBezTo>
                  <a:cubicBezTo>
                    <a:pt x="1548" y="1108"/>
                    <a:pt x="1644" y="1025"/>
                    <a:pt x="1739" y="1025"/>
                  </a:cubicBezTo>
                  <a:close/>
                  <a:moveTo>
                    <a:pt x="7064" y="1048"/>
                  </a:moveTo>
                  <a:cubicBezTo>
                    <a:pt x="7143" y="1048"/>
                    <a:pt x="7228" y="1137"/>
                    <a:pt x="7228" y="1227"/>
                  </a:cubicBezTo>
                  <a:cubicBezTo>
                    <a:pt x="7228" y="1334"/>
                    <a:pt x="7133" y="1430"/>
                    <a:pt x="7025" y="1430"/>
                  </a:cubicBezTo>
                  <a:lnTo>
                    <a:pt x="7002" y="1430"/>
                  </a:lnTo>
                  <a:cubicBezTo>
                    <a:pt x="6954" y="1382"/>
                    <a:pt x="6894" y="1334"/>
                    <a:pt x="6847" y="1287"/>
                  </a:cubicBezTo>
                  <a:lnTo>
                    <a:pt x="6847" y="1251"/>
                  </a:lnTo>
                  <a:cubicBezTo>
                    <a:pt x="6847" y="1144"/>
                    <a:pt x="6942" y="1049"/>
                    <a:pt x="7049" y="1049"/>
                  </a:cubicBezTo>
                  <a:cubicBezTo>
                    <a:pt x="7054" y="1048"/>
                    <a:pt x="7059" y="1048"/>
                    <a:pt x="7064" y="1048"/>
                  </a:cubicBezTo>
                  <a:close/>
                  <a:moveTo>
                    <a:pt x="7025" y="334"/>
                  </a:moveTo>
                  <a:cubicBezTo>
                    <a:pt x="7514" y="334"/>
                    <a:pt x="7918" y="739"/>
                    <a:pt x="7918" y="1227"/>
                  </a:cubicBezTo>
                  <a:cubicBezTo>
                    <a:pt x="7918" y="1549"/>
                    <a:pt x="7764" y="1846"/>
                    <a:pt x="7490" y="1989"/>
                  </a:cubicBezTo>
                  <a:cubicBezTo>
                    <a:pt x="7418" y="1882"/>
                    <a:pt x="7335" y="1787"/>
                    <a:pt x="7252" y="1692"/>
                  </a:cubicBezTo>
                  <a:cubicBezTo>
                    <a:pt x="7418" y="1608"/>
                    <a:pt x="7537" y="1430"/>
                    <a:pt x="7537" y="1227"/>
                  </a:cubicBezTo>
                  <a:cubicBezTo>
                    <a:pt x="7537" y="953"/>
                    <a:pt x="7299" y="715"/>
                    <a:pt x="7013" y="715"/>
                  </a:cubicBezTo>
                  <a:cubicBezTo>
                    <a:pt x="6787" y="715"/>
                    <a:pt x="6609" y="846"/>
                    <a:pt x="6537" y="1037"/>
                  </a:cubicBezTo>
                  <a:cubicBezTo>
                    <a:pt x="6430" y="965"/>
                    <a:pt x="6323" y="906"/>
                    <a:pt x="6204" y="834"/>
                  </a:cubicBezTo>
                  <a:cubicBezTo>
                    <a:pt x="6371" y="537"/>
                    <a:pt x="6692" y="334"/>
                    <a:pt x="7025" y="334"/>
                  </a:cubicBezTo>
                  <a:close/>
                  <a:moveTo>
                    <a:pt x="1727" y="334"/>
                  </a:moveTo>
                  <a:cubicBezTo>
                    <a:pt x="2072" y="334"/>
                    <a:pt x="2382" y="537"/>
                    <a:pt x="2537" y="846"/>
                  </a:cubicBezTo>
                  <a:cubicBezTo>
                    <a:pt x="2430" y="906"/>
                    <a:pt x="2310" y="977"/>
                    <a:pt x="2203" y="1049"/>
                  </a:cubicBezTo>
                  <a:cubicBezTo>
                    <a:pt x="2132" y="858"/>
                    <a:pt x="1941" y="727"/>
                    <a:pt x="1727" y="727"/>
                  </a:cubicBezTo>
                  <a:cubicBezTo>
                    <a:pt x="1441" y="727"/>
                    <a:pt x="1215" y="965"/>
                    <a:pt x="1215" y="1239"/>
                  </a:cubicBezTo>
                  <a:cubicBezTo>
                    <a:pt x="1215" y="1453"/>
                    <a:pt x="1334" y="1620"/>
                    <a:pt x="1489" y="1704"/>
                  </a:cubicBezTo>
                  <a:cubicBezTo>
                    <a:pt x="1406" y="1799"/>
                    <a:pt x="1334" y="1906"/>
                    <a:pt x="1251" y="2001"/>
                  </a:cubicBezTo>
                  <a:cubicBezTo>
                    <a:pt x="1001" y="1823"/>
                    <a:pt x="834" y="1549"/>
                    <a:pt x="834" y="1227"/>
                  </a:cubicBezTo>
                  <a:cubicBezTo>
                    <a:pt x="834" y="739"/>
                    <a:pt x="1239" y="334"/>
                    <a:pt x="1727" y="334"/>
                  </a:cubicBezTo>
                  <a:close/>
                  <a:moveTo>
                    <a:pt x="4382" y="691"/>
                  </a:moveTo>
                  <a:cubicBezTo>
                    <a:pt x="6287" y="691"/>
                    <a:pt x="7835" y="2239"/>
                    <a:pt x="7835" y="4144"/>
                  </a:cubicBezTo>
                  <a:cubicBezTo>
                    <a:pt x="7847" y="6049"/>
                    <a:pt x="6287" y="7597"/>
                    <a:pt x="4382" y="7597"/>
                  </a:cubicBezTo>
                  <a:cubicBezTo>
                    <a:pt x="2477" y="7597"/>
                    <a:pt x="929" y="6049"/>
                    <a:pt x="929" y="4144"/>
                  </a:cubicBezTo>
                  <a:cubicBezTo>
                    <a:pt x="929" y="2239"/>
                    <a:pt x="2477" y="691"/>
                    <a:pt x="4382" y="691"/>
                  </a:cubicBezTo>
                  <a:close/>
                  <a:moveTo>
                    <a:pt x="1739" y="1"/>
                  </a:moveTo>
                  <a:cubicBezTo>
                    <a:pt x="1072" y="1"/>
                    <a:pt x="525" y="549"/>
                    <a:pt x="525" y="1215"/>
                  </a:cubicBezTo>
                  <a:cubicBezTo>
                    <a:pt x="525" y="1644"/>
                    <a:pt x="751" y="2037"/>
                    <a:pt x="1108" y="2263"/>
                  </a:cubicBezTo>
                  <a:cubicBezTo>
                    <a:pt x="786" y="2811"/>
                    <a:pt x="608" y="3454"/>
                    <a:pt x="608" y="4132"/>
                  </a:cubicBezTo>
                  <a:cubicBezTo>
                    <a:pt x="608" y="5621"/>
                    <a:pt x="1477" y="6918"/>
                    <a:pt x="2739" y="7538"/>
                  </a:cubicBezTo>
                  <a:lnTo>
                    <a:pt x="882" y="8097"/>
                  </a:lnTo>
                  <a:cubicBezTo>
                    <a:pt x="358" y="8240"/>
                    <a:pt x="1" y="8728"/>
                    <a:pt x="1" y="9264"/>
                  </a:cubicBezTo>
                  <a:lnTo>
                    <a:pt x="1" y="11133"/>
                  </a:lnTo>
                  <a:cubicBezTo>
                    <a:pt x="1" y="11217"/>
                    <a:pt x="72" y="11288"/>
                    <a:pt x="167" y="11288"/>
                  </a:cubicBezTo>
                  <a:cubicBezTo>
                    <a:pt x="251" y="11288"/>
                    <a:pt x="334" y="11217"/>
                    <a:pt x="334" y="11133"/>
                  </a:cubicBezTo>
                  <a:lnTo>
                    <a:pt x="334" y="9264"/>
                  </a:lnTo>
                  <a:cubicBezTo>
                    <a:pt x="334" y="8871"/>
                    <a:pt x="596" y="8526"/>
                    <a:pt x="965" y="8407"/>
                  </a:cubicBezTo>
                  <a:lnTo>
                    <a:pt x="2834" y="7859"/>
                  </a:lnTo>
                  <a:cubicBezTo>
                    <a:pt x="2930" y="7823"/>
                    <a:pt x="3025" y="7764"/>
                    <a:pt x="3108" y="7692"/>
                  </a:cubicBezTo>
                  <a:cubicBezTo>
                    <a:pt x="3513" y="7835"/>
                    <a:pt x="3965" y="7919"/>
                    <a:pt x="4406" y="7919"/>
                  </a:cubicBezTo>
                  <a:cubicBezTo>
                    <a:pt x="4858" y="7919"/>
                    <a:pt x="5299" y="7835"/>
                    <a:pt x="5704" y="7692"/>
                  </a:cubicBezTo>
                  <a:cubicBezTo>
                    <a:pt x="5775" y="7764"/>
                    <a:pt x="5882" y="7811"/>
                    <a:pt x="5990" y="7859"/>
                  </a:cubicBezTo>
                  <a:lnTo>
                    <a:pt x="7847" y="8407"/>
                  </a:lnTo>
                  <a:cubicBezTo>
                    <a:pt x="8216" y="8514"/>
                    <a:pt x="8490" y="8871"/>
                    <a:pt x="8490" y="9264"/>
                  </a:cubicBezTo>
                  <a:lnTo>
                    <a:pt x="8490" y="11133"/>
                  </a:lnTo>
                  <a:cubicBezTo>
                    <a:pt x="8490" y="11217"/>
                    <a:pt x="8561" y="11288"/>
                    <a:pt x="8645" y="11288"/>
                  </a:cubicBezTo>
                  <a:cubicBezTo>
                    <a:pt x="8740" y="11288"/>
                    <a:pt x="8811" y="11217"/>
                    <a:pt x="8811" y="11133"/>
                  </a:cubicBezTo>
                  <a:lnTo>
                    <a:pt x="8811" y="9264"/>
                  </a:lnTo>
                  <a:cubicBezTo>
                    <a:pt x="8787" y="8728"/>
                    <a:pt x="8430" y="8252"/>
                    <a:pt x="7906" y="8097"/>
                  </a:cubicBezTo>
                  <a:lnTo>
                    <a:pt x="6049" y="7538"/>
                  </a:lnTo>
                  <a:cubicBezTo>
                    <a:pt x="7299" y="6918"/>
                    <a:pt x="8180" y="5633"/>
                    <a:pt x="8180" y="4132"/>
                  </a:cubicBezTo>
                  <a:cubicBezTo>
                    <a:pt x="8180" y="3454"/>
                    <a:pt x="7990" y="2811"/>
                    <a:pt x="7680" y="2263"/>
                  </a:cubicBezTo>
                  <a:cubicBezTo>
                    <a:pt x="8037" y="2037"/>
                    <a:pt x="8264" y="1644"/>
                    <a:pt x="8264" y="1215"/>
                  </a:cubicBezTo>
                  <a:cubicBezTo>
                    <a:pt x="8264" y="549"/>
                    <a:pt x="7716" y="1"/>
                    <a:pt x="7049" y="1"/>
                  </a:cubicBezTo>
                  <a:cubicBezTo>
                    <a:pt x="6573" y="1"/>
                    <a:pt x="6156" y="263"/>
                    <a:pt x="5942" y="680"/>
                  </a:cubicBezTo>
                  <a:cubicBezTo>
                    <a:pt x="5466" y="477"/>
                    <a:pt x="4942" y="358"/>
                    <a:pt x="4394" y="358"/>
                  </a:cubicBezTo>
                  <a:cubicBezTo>
                    <a:pt x="3846" y="358"/>
                    <a:pt x="3323" y="477"/>
                    <a:pt x="2846" y="680"/>
                  </a:cubicBezTo>
                  <a:cubicBezTo>
                    <a:pt x="2632" y="263"/>
                    <a:pt x="2215" y="1"/>
                    <a:pt x="1739"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63"/>
            <p:cNvSpPr/>
            <p:nvPr/>
          </p:nvSpPr>
          <p:spPr>
            <a:xfrm>
              <a:off x="5895797" y="2075427"/>
              <a:ext cx="21891" cy="10581"/>
            </a:xfrm>
            <a:custGeom>
              <a:rect b="b" l="l" r="r" t="t"/>
              <a:pathLst>
                <a:path extrusionOk="0" h="334" w="691">
                  <a:moveTo>
                    <a:pt x="167" y="0"/>
                  </a:moveTo>
                  <a:cubicBezTo>
                    <a:pt x="84" y="0"/>
                    <a:pt x="0" y="72"/>
                    <a:pt x="0" y="167"/>
                  </a:cubicBezTo>
                  <a:cubicBezTo>
                    <a:pt x="0" y="251"/>
                    <a:pt x="84" y="334"/>
                    <a:pt x="167" y="334"/>
                  </a:cubicBezTo>
                  <a:lnTo>
                    <a:pt x="524" y="334"/>
                  </a:lnTo>
                  <a:cubicBezTo>
                    <a:pt x="619" y="334"/>
                    <a:pt x="691" y="251"/>
                    <a:pt x="691" y="167"/>
                  </a:cubicBezTo>
                  <a:cubicBezTo>
                    <a:pt x="691" y="72"/>
                    <a:pt x="619" y="0"/>
                    <a:pt x="524"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63"/>
            <p:cNvSpPr/>
            <p:nvPr/>
          </p:nvSpPr>
          <p:spPr>
            <a:xfrm>
              <a:off x="5962927" y="2075427"/>
              <a:ext cx="21542" cy="10581"/>
            </a:xfrm>
            <a:custGeom>
              <a:rect b="b" l="l" r="r" t="t"/>
              <a:pathLst>
                <a:path extrusionOk="0" h="334" w="680">
                  <a:moveTo>
                    <a:pt x="155" y="0"/>
                  </a:moveTo>
                  <a:cubicBezTo>
                    <a:pt x="72" y="0"/>
                    <a:pt x="1" y="72"/>
                    <a:pt x="1" y="167"/>
                  </a:cubicBezTo>
                  <a:cubicBezTo>
                    <a:pt x="1" y="251"/>
                    <a:pt x="72" y="334"/>
                    <a:pt x="155" y="334"/>
                  </a:cubicBezTo>
                  <a:lnTo>
                    <a:pt x="513" y="334"/>
                  </a:lnTo>
                  <a:cubicBezTo>
                    <a:pt x="608" y="334"/>
                    <a:pt x="679" y="251"/>
                    <a:pt x="679" y="167"/>
                  </a:cubicBezTo>
                  <a:cubicBezTo>
                    <a:pt x="679" y="72"/>
                    <a:pt x="608" y="0"/>
                    <a:pt x="513"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63"/>
            <p:cNvSpPr/>
            <p:nvPr/>
          </p:nvSpPr>
          <p:spPr>
            <a:xfrm>
              <a:off x="5845615" y="2282868"/>
              <a:ext cx="10233" cy="43813"/>
            </a:xfrm>
            <a:custGeom>
              <a:rect b="b" l="l" r="r" t="t"/>
              <a:pathLst>
                <a:path extrusionOk="0" h="1383" w="323">
                  <a:moveTo>
                    <a:pt x="155" y="1"/>
                  </a:moveTo>
                  <a:cubicBezTo>
                    <a:pt x="72" y="1"/>
                    <a:pt x="1" y="72"/>
                    <a:pt x="1" y="168"/>
                  </a:cubicBezTo>
                  <a:lnTo>
                    <a:pt x="1" y="1227"/>
                  </a:lnTo>
                  <a:cubicBezTo>
                    <a:pt x="1" y="1311"/>
                    <a:pt x="72" y="1382"/>
                    <a:pt x="155" y="1382"/>
                  </a:cubicBezTo>
                  <a:cubicBezTo>
                    <a:pt x="251" y="1382"/>
                    <a:pt x="322" y="1311"/>
                    <a:pt x="322" y="1227"/>
                  </a:cubicBezTo>
                  <a:lnTo>
                    <a:pt x="322" y="168"/>
                  </a:lnTo>
                  <a:cubicBezTo>
                    <a:pt x="322" y="72"/>
                    <a:pt x="251"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63"/>
            <p:cNvSpPr/>
            <p:nvPr/>
          </p:nvSpPr>
          <p:spPr>
            <a:xfrm>
              <a:off x="6024798" y="2282868"/>
              <a:ext cx="10201" cy="43813"/>
            </a:xfrm>
            <a:custGeom>
              <a:rect b="b" l="l" r="r" t="t"/>
              <a:pathLst>
                <a:path extrusionOk="0" h="1383" w="322">
                  <a:moveTo>
                    <a:pt x="155" y="1"/>
                  </a:moveTo>
                  <a:cubicBezTo>
                    <a:pt x="72" y="1"/>
                    <a:pt x="0" y="72"/>
                    <a:pt x="0" y="168"/>
                  </a:cubicBezTo>
                  <a:lnTo>
                    <a:pt x="0" y="1227"/>
                  </a:lnTo>
                  <a:cubicBezTo>
                    <a:pt x="0" y="1311"/>
                    <a:pt x="72" y="1382"/>
                    <a:pt x="155" y="1382"/>
                  </a:cubicBezTo>
                  <a:cubicBezTo>
                    <a:pt x="250" y="1382"/>
                    <a:pt x="322" y="1311"/>
                    <a:pt x="322" y="1227"/>
                  </a:cubicBezTo>
                  <a:lnTo>
                    <a:pt x="322" y="168"/>
                  </a:lnTo>
                  <a:cubicBezTo>
                    <a:pt x="322" y="72"/>
                    <a:pt x="250"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63"/>
            <p:cNvSpPr/>
            <p:nvPr/>
          </p:nvSpPr>
          <p:spPr>
            <a:xfrm>
              <a:off x="5868267" y="2260248"/>
              <a:ext cx="144112" cy="66591"/>
            </a:xfrm>
            <a:custGeom>
              <a:rect b="b" l="l" r="r" t="t"/>
              <a:pathLst>
                <a:path extrusionOk="0" h="2102" w="4549">
                  <a:moveTo>
                    <a:pt x="2274" y="1"/>
                  </a:moveTo>
                  <a:cubicBezTo>
                    <a:pt x="1715" y="1"/>
                    <a:pt x="1203" y="191"/>
                    <a:pt x="786" y="548"/>
                  </a:cubicBezTo>
                  <a:cubicBezTo>
                    <a:pt x="381" y="894"/>
                    <a:pt x="95" y="1382"/>
                    <a:pt x="12" y="1906"/>
                  </a:cubicBezTo>
                  <a:cubicBezTo>
                    <a:pt x="0" y="2001"/>
                    <a:pt x="48" y="2084"/>
                    <a:pt x="143" y="2096"/>
                  </a:cubicBezTo>
                  <a:cubicBezTo>
                    <a:pt x="155" y="2100"/>
                    <a:pt x="168" y="2101"/>
                    <a:pt x="181" y="2101"/>
                  </a:cubicBezTo>
                  <a:cubicBezTo>
                    <a:pt x="253" y="2101"/>
                    <a:pt x="323" y="2046"/>
                    <a:pt x="333" y="1965"/>
                  </a:cubicBezTo>
                  <a:cubicBezTo>
                    <a:pt x="500" y="1024"/>
                    <a:pt x="1310" y="334"/>
                    <a:pt x="2262" y="334"/>
                  </a:cubicBezTo>
                  <a:cubicBezTo>
                    <a:pt x="3215" y="334"/>
                    <a:pt x="4024" y="1013"/>
                    <a:pt x="4179" y="1965"/>
                  </a:cubicBezTo>
                  <a:cubicBezTo>
                    <a:pt x="4191" y="2036"/>
                    <a:pt x="4263" y="2096"/>
                    <a:pt x="4346" y="2096"/>
                  </a:cubicBezTo>
                  <a:lnTo>
                    <a:pt x="4370" y="2096"/>
                  </a:lnTo>
                  <a:cubicBezTo>
                    <a:pt x="4489" y="2084"/>
                    <a:pt x="4548" y="2001"/>
                    <a:pt x="4536" y="1906"/>
                  </a:cubicBezTo>
                  <a:cubicBezTo>
                    <a:pt x="4441" y="1382"/>
                    <a:pt x="4179" y="894"/>
                    <a:pt x="3762" y="548"/>
                  </a:cubicBezTo>
                  <a:cubicBezTo>
                    <a:pt x="3346" y="191"/>
                    <a:pt x="2822" y="1"/>
                    <a:pt x="2274"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63"/>
            <p:cNvSpPr/>
            <p:nvPr/>
          </p:nvSpPr>
          <p:spPr>
            <a:xfrm>
              <a:off x="5890126" y="2013556"/>
              <a:ext cx="10581" cy="10613"/>
            </a:xfrm>
            <a:custGeom>
              <a:rect b="b" l="l" r="r" t="t"/>
              <a:pathLst>
                <a:path extrusionOk="0" h="335" w="334">
                  <a:moveTo>
                    <a:pt x="167" y="1"/>
                  </a:moveTo>
                  <a:cubicBezTo>
                    <a:pt x="84" y="1"/>
                    <a:pt x="1" y="84"/>
                    <a:pt x="1" y="168"/>
                  </a:cubicBezTo>
                  <a:cubicBezTo>
                    <a:pt x="1" y="263"/>
                    <a:pt x="84" y="334"/>
                    <a:pt x="167" y="334"/>
                  </a:cubicBezTo>
                  <a:cubicBezTo>
                    <a:pt x="251" y="334"/>
                    <a:pt x="334" y="263"/>
                    <a:pt x="334" y="168"/>
                  </a:cubicBezTo>
                  <a:cubicBezTo>
                    <a:pt x="334" y="84"/>
                    <a:pt x="263"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63"/>
            <p:cNvSpPr/>
            <p:nvPr/>
          </p:nvSpPr>
          <p:spPr>
            <a:xfrm>
              <a:off x="5979907" y="2013556"/>
              <a:ext cx="10201" cy="10613"/>
            </a:xfrm>
            <a:custGeom>
              <a:rect b="b" l="l" r="r" t="t"/>
              <a:pathLst>
                <a:path extrusionOk="0" h="335" w="322">
                  <a:moveTo>
                    <a:pt x="167" y="1"/>
                  </a:moveTo>
                  <a:cubicBezTo>
                    <a:pt x="72" y="1"/>
                    <a:pt x="0" y="84"/>
                    <a:pt x="0" y="168"/>
                  </a:cubicBezTo>
                  <a:cubicBezTo>
                    <a:pt x="0" y="263"/>
                    <a:pt x="72" y="334"/>
                    <a:pt x="167" y="334"/>
                  </a:cubicBezTo>
                  <a:cubicBezTo>
                    <a:pt x="250" y="334"/>
                    <a:pt x="322" y="263"/>
                    <a:pt x="322" y="168"/>
                  </a:cubicBezTo>
                  <a:cubicBezTo>
                    <a:pt x="322" y="84"/>
                    <a:pt x="250"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63"/>
            <p:cNvSpPr/>
            <p:nvPr/>
          </p:nvSpPr>
          <p:spPr>
            <a:xfrm>
              <a:off x="5861455" y="2002247"/>
              <a:ext cx="127892" cy="155454"/>
            </a:xfrm>
            <a:custGeom>
              <a:rect b="b" l="l" r="r" t="t"/>
              <a:pathLst>
                <a:path extrusionOk="0" h="4907" w="4037">
                  <a:moveTo>
                    <a:pt x="2489" y="346"/>
                  </a:moveTo>
                  <a:cubicBezTo>
                    <a:pt x="2596" y="346"/>
                    <a:pt x="2680" y="441"/>
                    <a:pt x="2680" y="536"/>
                  </a:cubicBezTo>
                  <a:cubicBezTo>
                    <a:pt x="2680" y="644"/>
                    <a:pt x="2596" y="739"/>
                    <a:pt x="2489" y="739"/>
                  </a:cubicBezTo>
                  <a:cubicBezTo>
                    <a:pt x="2382" y="739"/>
                    <a:pt x="2299" y="644"/>
                    <a:pt x="2299" y="536"/>
                  </a:cubicBezTo>
                  <a:cubicBezTo>
                    <a:pt x="2311" y="441"/>
                    <a:pt x="2382" y="346"/>
                    <a:pt x="2489" y="346"/>
                  </a:cubicBezTo>
                  <a:close/>
                  <a:moveTo>
                    <a:pt x="2954" y="715"/>
                  </a:moveTo>
                  <a:cubicBezTo>
                    <a:pt x="3084" y="775"/>
                    <a:pt x="3192" y="894"/>
                    <a:pt x="3192" y="1060"/>
                  </a:cubicBezTo>
                  <a:cubicBezTo>
                    <a:pt x="3204" y="1275"/>
                    <a:pt x="3037" y="1429"/>
                    <a:pt x="2846" y="1429"/>
                  </a:cubicBezTo>
                  <a:lnTo>
                    <a:pt x="2132" y="1429"/>
                  </a:lnTo>
                  <a:cubicBezTo>
                    <a:pt x="1918" y="1429"/>
                    <a:pt x="1763" y="1275"/>
                    <a:pt x="1763" y="1060"/>
                  </a:cubicBezTo>
                  <a:cubicBezTo>
                    <a:pt x="1763" y="917"/>
                    <a:pt x="1858" y="775"/>
                    <a:pt x="2001" y="715"/>
                  </a:cubicBezTo>
                  <a:cubicBezTo>
                    <a:pt x="2072" y="917"/>
                    <a:pt x="2263" y="1048"/>
                    <a:pt x="2477" y="1048"/>
                  </a:cubicBezTo>
                  <a:cubicBezTo>
                    <a:pt x="2692" y="1048"/>
                    <a:pt x="2870" y="917"/>
                    <a:pt x="2954" y="715"/>
                  </a:cubicBezTo>
                  <a:close/>
                  <a:moveTo>
                    <a:pt x="2501" y="1"/>
                  </a:moveTo>
                  <a:cubicBezTo>
                    <a:pt x="2263" y="1"/>
                    <a:pt x="2072" y="155"/>
                    <a:pt x="2013" y="370"/>
                  </a:cubicBezTo>
                  <a:cubicBezTo>
                    <a:pt x="1703" y="429"/>
                    <a:pt x="1453" y="715"/>
                    <a:pt x="1453" y="1060"/>
                  </a:cubicBezTo>
                  <a:lnTo>
                    <a:pt x="1453" y="1132"/>
                  </a:lnTo>
                  <a:cubicBezTo>
                    <a:pt x="1203" y="1251"/>
                    <a:pt x="965" y="1418"/>
                    <a:pt x="763" y="1632"/>
                  </a:cubicBezTo>
                  <a:cubicBezTo>
                    <a:pt x="346" y="2049"/>
                    <a:pt x="84" y="2596"/>
                    <a:pt x="48" y="3192"/>
                  </a:cubicBezTo>
                  <a:cubicBezTo>
                    <a:pt x="1" y="3763"/>
                    <a:pt x="167" y="4346"/>
                    <a:pt x="501" y="4823"/>
                  </a:cubicBezTo>
                  <a:cubicBezTo>
                    <a:pt x="537" y="4870"/>
                    <a:pt x="596" y="4906"/>
                    <a:pt x="644" y="4906"/>
                  </a:cubicBezTo>
                  <a:cubicBezTo>
                    <a:pt x="668" y="4906"/>
                    <a:pt x="715" y="4882"/>
                    <a:pt x="739" y="4870"/>
                  </a:cubicBezTo>
                  <a:cubicBezTo>
                    <a:pt x="822" y="4811"/>
                    <a:pt x="834" y="4704"/>
                    <a:pt x="775" y="4632"/>
                  </a:cubicBezTo>
                  <a:cubicBezTo>
                    <a:pt x="477" y="4227"/>
                    <a:pt x="334" y="3727"/>
                    <a:pt x="370" y="3215"/>
                  </a:cubicBezTo>
                  <a:cubicBezTo>
                    <a:pt x="406" y="2715"/>
                    <a:pt x="632" y="2227"/>
                    <a:pt x="1001" y="1858"/>
                  </a:cubicBezTo>
                  <a:cubicBezTo>
                    <a:pt x="1156" y="1703"/>
                    <a:pt x="1358" y="1548"/>
                    <a:pt x="1584" y="1465"/>
                  </a:cubicBezTo>
                  <a:cubicBezTo>
                    <a:pt x="1703" y="1656"/>
                    <a:pt x="1918" y="1775"/>
                    <a:pt x="2156" y="1775"/>
                  </a:cubicBezTo>
                  <a:lnTo>
                    <a:pt x="2870" y="1775"/>
                  </a:lnTo>
                  <a:cubicBezTo>
                    <a:pt x="3108" y="1775"/>
                    <a:pt x="3335" y="1656"/>
                    <a:pt x="3454" y="1465"/>
                  </a:cubicBezTo>
                  <a:cubicBezTo>
                    <a:pt x="3573" y="1525"/>
                    <a:pt x="3680" y="1584"/>
                    <a:pt x="3787" y="1656"/>
                  </a:cubicBezTo>
                  <a:cubicBezTo>
                    <a:pt x="3811" y="1668"/>
                    <a:pt x="3846" y="1679"/>
                    <a:pt x="3882" y="1679"/>
                  </a:cubicBezTo>
                  <a:cubicBezTo>
                    <a:pt x="3930" y="1679"/>
                    <a:pt x="3989" y="1656"/>
                    <a:pt x="4025" y="1608"/>
                  </a:cubicBezTo>
                  <a:cubicBezTo>
                    <a:pt x="4037" y="1537"/>
                    <a:pt x="4013" y="1429"/>
                    <a:pt x="3942" y="1370"/>
                  </a:cubicBezTo>
                  <a:cubicBezTo>
                    <a:pt x="3811" y="1287"/>
                    <a:pt x="3680" y="1191"/>
                    <a:pt x="3537" y="1132"/>
                  </a:cubicBezTo>
                  <a:lnTo>
                    <a:pt x="3537" y="1060"/>
                  </a:lnTo>
                  <a:cubicBezTo>
                    <a:pt x="3537" y="739"/>
                    <a:pt x="3311" y="453"/>
                    <a:pt x="2989" y="370"/>
                  </a:cubicBezTo>
                  <a:cubicBezTo>
                    <a:pt x="2930" y="167"/>
                    <a:pt x="2727" y="1"/>
                    <a:pt x="250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63"/>
            <p:cNvSpPr/>
            <p:nvPr/>
          </p:nvSpPr>
          <p:spPr>
            <a:xfrm>
              <a:off x="5890886" y="2060633"/>
              <a:ext cx="128652" cy="127227"/>
            </a:xfrm>
            <a:custGeom>
              <a:rect b="b" l="l" r="r" t="t"/>
              <a:pathLst>
                <a:path extrusionOk="0" h="4016" w="4061">
                  <a:moveTo>
                    <a:pt x="3421" y="1"/>
                  </a:moveTo>
                  <a:cubicBezTo>
                    <a:pt x="3385" y="1"/>
                    <a:pt x="3346" y="13"/>
                    <a:pt x="3310" y="39"/>
                  </a:cubicBezTo>
                  <a:cubicBezTo>
                    <a:pt x="3239" y="98"/>
                    <a:pt x="3227" y="206"/>
                    <a:pt x="3287" y="277"/>
                  </a:cubicBezTo>
                  <a:cubicBezTo>
                    <a:pt x="3584" y="682"/>
                    <a:pt x="3727" y="1182"/>
                    <a:pt x="3691" y="1694"/>
                  </a:cubicBezTo>
                  <a:cubicBezTo>
                    <a:pt x="3656" y="2194"/>
                    <a:pt x="3429" y="2682"/>
                    <a:pt x="3060" y="3039"/>
                  </a:cubicBezTo>
                  <a:cubicBezTo>
                    <a:pt x="2703" y="3396"/>
                    <a:pt x="2215" y="3623"/>
                    <a:pt x="1703" y="3670"/>
                  </a:cubicBezTo>
                  <a:cubicBezTo>
                    <a:pt x="1665" y="3672"/>
                    <a:pt x="1626" y="3673"/>
                    <a:pt x="1588" y="3673"/>
                  </a:cubicBezTo>
                  <a:cubicBezTo>
                    <a:pt x="1125" y="3673"/>
                    <a:pt x="661" y="3540"/>
                    <a:pt x="298" y="3265"/>
                  </a:cubicBezTo>
                  <a:cubicBezTo>
                    <a:pt x="263" y="3241"/>
                    <a:pt x="227" y="3228"/>
                    <a:pt x="191" y="3228"/>
                  </a:cubicBezTo>
                  <a:cubicBezTo>
                    <a:pt x="142" y="3228"/>
                    <a:pt x="95" y="3253"/>
                    <a:pt x="60" y="3301"/>
                  </a:cubicBezTo>
                  <a:cubicBezTo>
                    <a:pt x="0" y="3373"/>
                    <a:pt x="12" y="3480"/>
                    <a:pt x="84" y="3539"/>
                  </a:cubicBezTo>
                  <a:cubicBezTo>
                    <a:pt x="501" y="3849"/>
                    <a:pt x="1024" y="4016"/>
                    <a:pt x="1548" y="4016"/>
                  </a:cubicBezTo>
                  <a:lnTo>
                    <a:pt x="1727" y="4016"/>
                  </a:lnTo>
                  <a:cubicBezTo>
                    <a:pt x="2322" y="3968"/>
                    <a:pt x="2870" y="3718"/>
                    <a:pt x="3287" y="3301"/>
                  </a:cubicBezTo>
                  <a:cubicBezTo>
                    <a:pt x="3703" y="2884"/>
                    <a:pt x="3953" y="2325"/>
                    <a:pt x="4001" y="1730"/>
                  </a:cubicBezTo>
                  <a:cubicBezTo>
                    <a:pt x="4060" y="1122"/>
                    <a:pt x="3894" y="539"/>
                    <a:pt x="3549" y="63"/>
                  </a:cubicBezTo>
                  <a:cubicBezTo>
                    <a:pt x="3515" y="22"/>
                    <a:pt x="3469" y="1"/>
                    <a:pt x="342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63"/>
            <p:cNvSpPr/>
            <p:nvPr/>
          </p:nvSpPr>
          <p:spPr>
            <a:xfrm>
              <a:off x="5910116" y="2122947"/>
              <a:ext cx="61142" cy="33232"/>
            </a:xfrm>
            <a:custGeom>
              <a:rect b="b" l="l" r="r" t="t"/>
              <a:pathLst>
                <a:path extrusionOk="0" h="1049" w="1930">
                  <a:moveTo>
                    <a:pt x="1560" y="346"/>
                  </a:moveTo>
                  <a:cubicBezTo>
                    <a:pt x="1477" y="560"/>
                    <a:pt x="1239" y="715"/>
                    <a:pt x="953" y="715"/>
                  </a:cubicBezTo>
                  <a:cubicBezTo>
                    <a:pt x="667" y="715"/>
                    <a:pt x="429" y="548"/>
                    <a:pt x="358" y="346"/>
                  </a:cubicBezTo>
                  <a:close/>
                  <a:moveTo>
                    <a:pt x="167" y="1"/>
                  </a:moveTo>
                  <a:cubicBezTo>
                    <a:pt x="72" y="1"/>
                    <a:pt x="1" y="84"/>
                    <a:pt x="1" y="167"/>
                  </a:cubicBezTo>
                  <a:cubicBezTo>
                    <a:pt x="1" y="644"/>
                    <a:pt x="429" y="1048"/>
                    <a:pt x="965" y="1048"/>
                  </a:cubicBezTo>
                  <a:cubicBezTo>
                    <a:pt x="1501" y="1048"/>
                    <a:pt x="1929" y="656"/>
                    <a:pt x="1929" y="167"/>
                  </a:cubicBezTo>
                  <a:cubicBezTo>
                    <a:pt x="1918" y="84"/>
                    <a:pt x="1846" y="1"/>
                    <a:pt x="175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2" name="Google Shape;752;p63"/>
          <p:cNvGrpSpPr/>
          <p:nvPr/>
        </p:nvGrpSpPr>
        <p:grpSpPr>
          <a:xfrm>
            <a:off x="5312467" y="1192920"/>
            <a:ext cx="504422" cy="646498"/>
            <a:chOff x="5801485" y="1969046"/>
            <a:chExt cx="279164" cy="357794"/>
          </a:xfrm>
        </p:grpSpPr>
        <p:sp>
          <p:nvSpPr>
            <p:cNvPr id="753" name="Google Shape;753;p63"/>
            <p:cNvSpPr/>
            <p:nvPr/>
          </p:nvSpPr>
          <p:spPr>
            <a:xfrm>
              <a:off x="5901436" y="2092408"/>
              <a:ext cx="10613" cy="16252"/>
            </a:xfrm>
            <a:custGeom>
              <a:rect b="b" l="l" r="r" t="t"/>
              <a:pathLst>
                <a:path extrusionOk="0" h="513" w="335">
                  <a:moveTo>
                    <a:pt x="168" y="0"/>
                  </a:moveTo>
                  <a:cubicBezTo>
                    <a:pt x="84" y="0"/>
                    <a:pt x="1" y="72"/>
                    <a:pt x="1" y="167"/>
                  </a:cubicBezTo>
                  <a:lnTo>
                    <a:pt x="1" y="346"/>
                  </a:lnTo>
                  <a:cubicBezTo>
                    <a:pt x="1" y="429"/>
                    <a:pt x="84" y="512"/>
                    <a:pt x="168" y="512"/>
                  </a:cubicBezTo>
                  <a:cubicBezTo>
                    <a:pt x="263" y="512"/>
                    <a:pt x="334" y="429"/>
                    <a:pt x="334" y="346"/>
                  </a:cubicBezTo>
                  <a:lnTo>
                    <a:pt x="334" y="167"/>
                  </a:lnTo>
                  <a:cubicBezTo>
                    <a:pt x="334" y="72"/>
                    <a:pt x="263" y="0"/>
                    <a:pt x="168"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63"/>
            <p:cNvSpPr/>
            <p:nvPr/>
          </p:nvSpPr>
          <p:spPr>
            <a:xfrm>
              <a:off x="5968597" y="2092408"/>
              <a:ext cx="10581" cy="16252"/>
            </a:xfrm>
            <a:custGeom>
              <a:rect b="b" l="l" r="r" t="t"/>
              <a:pathLst>
                <a:path extrusionOk="0" h="513" w="334">
                  <a:moveTo>
                    <a:pt x="167" y="0"/>
                  </a:moveTo>
                  <a:cubicBezTo>
                    <a:pt x="72" y="0"/>
                    <a:pt x="0" y="72"/>
                    <a:pt x="0" y="167"/>
                  </a:cubicBezTo>
                  <a:lnTo>
                    <a:pt x="0" y="346"/>
                  </a:lnTo>
                  <a:cubicBezTo>
                    <a:pt x="0" y="429"/>
                    <a:pt x="72" y="512"/>
                    <a:pt x="167" y="512"/>
                  </a:cubicBezTo>
                  <a:cubicBezTo>
                    <a:pt x="250" y="512"/>
                    <a:pt x="322" y="429"/>
                    <a:pt x="322" y="346"/>
                  </a:cubicBezTo>
                  <a:lnTo>
                    <a:pt x="322" y="167"/>
                  </a:lnTo>
                  <a:cubicBezTo>
                    <a:pt x="334" y="72"/>
                    <a:pt x="262" y="0"/>
                    <a:pt x="167"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63"/>
            <p:cNvSpPr/>
            <p:nvPr/>
          </p:nvSpPr>
          <p:spPr>
            <a:xfrm>
              <a:off x="5801485" y="1969046"/>
              <a:ext cx="279164" cy="357636"/>
            </a:xfrm>
            <a:custGeom>
              <a:rect b="b" l="l" r="r" t="t"/>
              <a:pathLst>
                <a:path extrusionOk="0" h="11289" w="8812">
                  <a:moveTo>
                    <a:pt x="1739" y="1025"/>
                  </a:moveTo>
                  <a:cubicBezTo>
                    <a:pt x="1834" y="1037"/>
                    <a:pt x="1929" y="1132"/>
                    <a:pt x="1929" y="1227"/>
                  </a:cubicBezTo>
                  <a:lnTo>
                    <a:pt x="1929" y="1275"/>
                  </a:lnTo>
                  <a:cubicBezTo>
                    <a:pt x="1858" y="1323"/>
                    <a:pt x="1822" y="1370"/>
                    <a:pt x="1775" y="1406"/>
                  </a:cubicBezTo>
                  <a:lnTo>
                    <a:pt x="1739" y="1406"/>
                  </a:lnTo>
                  <a:cubicBezTo>
                    <a:pt x="1644" y="1406"/>
                    <a:pt x="1548" y="1323"/>
                    <a:pt x="1548" y="1215"/>
                  </a:cubicBezTo>
                  <a:cubicBezTo>
                    <a:pt x="1548" y="1108"/>
                    <a:pt x="1644" y="1025"/>
                    <a:pt x="1739" y="1025"/>
                  </a:cubicBezTo>
                  <a:close/>
                  <a:moveTo>
                    <a:pt x="7064" y="1048"/>
                  </a:moveTo>
                  <a:cubicBezTo>
                    <a:pt x="7143" y="1048"/>
                    <a:pt x="7228" y="1137"/>
                    <a:pt x="7228" y="1227"/>
                  </a:cubicBezTo>
                  <a:cubicBezTo>
                    <a:pt x="7228" y="1334"/>
                    <a:pt x="7133" y="1430"/>
                    <a:pt x="7025" y="1430"/>
                  </a:cubicBezTo>
                  <a:lnTo>
                    <a:pt x="7002" y="1430"/>
                  </a:lnTo>
                  <a:cubicBezTo>
                    <a:pt x="6954" y="1382"/>
                    <a:pt x="6894" y="1334"/>
                    <a:pt x="6847" y="1287"/>
                  </a:cubicBezTo>
                  <a:lnTo>
                    <a:pt x="6847" y="1251"/>
                  </a:lnTo>
                  <a:cubicBezTo>
                    <a:pt x="6847" y="1144"/>
                    <a:pt x="6942" y="1049"/>
                    <a:pt x="7049" y="1049"/>
                  </a:cubicBezTo>
                  <a:cubicBezTo>
                    <a:pt x="7054" y="1048"/>
                    <a:pt x="7059" y="1048"/>
                    <a:pt x="7064" y="1048"/>
                  </a:cubicBezTo>
                  <a:close/>
                  <a:moveTo>
                    <a:pt x="7025" y="334"/>
                  </a:moveTo>
                  <a:cubicBezTo>
                    <a:pt x="7514" y="334"/>
                    <a:pt x="7918" y="739"/>
                    <a:pt x="7918" y="1227"/>
                  </a:cubicBezTo>
                  <a:cubicBezTo>
                    <a:pt x="7918" y="1549"/>
                    <a:pt x="7764" y="1846"/>
                    <a:pt x="7490" y="1989"/>
                  </a:cubicBezTo>
                  <a:cubicBezTo>
                    <a:pt x="7418" y="1882"/>
                    <a:pt x="7335" y="1787"/>
                    <a:pt x="7252" y="1692"/>
                  </a:cubicBezTo>
                  <a:cubicBezTo>
                    <a:pt x="7418" y="1608"/>
                    <a:pt x="7537" y="1430"/>
                    <a:pt x="7537" y="1227"/>
                  </a:cubicBezTo>
                  <a:cubicBezTo>
                    <a:pt x="7537" y="953"/>
                    <a:pt x="7299" y="715"/>
                    <a:pt x="7013" y="715"/>
                  </a:cubicBezTo>
                  <a:cubicBezTo>
                    <a:pt x="6787" y="715"/>
                    <a:pt x="6609" y="846"/>
                    <a:pt x="6537" y="1037"/>
                  </a:cubicBezTo>
                  <a:cubicBezTo>
                    <a:pt x="6430" y="965"/>
                    <a:pt x="6323" y="906"/>
                    <a:pt x="6204" y="834"/>
                  </a:cubicBezTo>
                  <a:cubicBezTo>
                    <a:pt x="6371" y="537"/>
                    <a:pt x="6692" y="334"/>
                    <a:pt x="7025" y="334"/>
                  </a:cubicBezTo>
                  <a:close/>
                  <a:moveTo>
                    <a:pt x="1727" y="334"/>
                  </a:moveTo>
                  <a:cubicBezTo>
                    <a:pt x="2072" y="334"/>
                    <a:pt x="2382" y="537"/>
                    <a:pt x="2537" y="846"/>
                  </a:cubicBezTo>
                  <a:cubicBezTo>
                    <a:pt x="2430" y="906"/>
                    <a:pt x="2310" y="977"/>
                    <a:pt x="2203" y="1049"/>
                  </a:cubicBezTo>
                  <a:cubicBezTo>
                    <a:pt x="2132" y="858"/>
                    <a:pt x="1941" y="727"/>
                    <a:pt x="1727" y="727"/>
                  </a:cubicBezTo>
                  <a:cubicBezTo>
                    <a:pt x="1441" y="727"/>
                    <a:pt x="1215" y="965"/>
                    <a:pt x="1215" y="1239"/>
                  </a:cubicBezTo>
                  <a:cubicBezTo>
                    <a:pt x="1215" y="1453"/>
                    <a:pt x="1334" y="1620"/>
                    <a:pt x="1489" y="1704"/>
                  </a:cubicBezTo>
                  <a:cubicBezTo>
                    <a:pt x="1406" y="1799"/>
                    <a:pt x="1334" y="1906"/>
                    <a:pt x="1251" y="2001"/>
                  </a:cubicBezTo>
                  <a:cubicBezTo>
                    <a:pt x="1001" y="1823"/>
                    <a:pt x="834" y="1549"/>
                    <a:pt x="834" y="1227"/>
                  </a:cubicBezTo>
                  <a:cubicBezTo>
                    <a:pt x="834" y="739"/>
                    <a:pt x="1239" y="334"/>
                    <a:pt x="1727" y="334"/>
                  </a:cubicBezTo>
                  <a:close/>
                  <a:moveTo>
                    <a:pt x="4382" y="691"/>
                  </a:moveTo>
                  <a:cubicBezTo>
                    <a:pt x="6287" y="691"/>
                    <a:pt x="7835" y="2239"/>
                    <a:pt x="7835" y="4144"/>
                  </a:cubicBezTo>
                  <a:cubicBezTo>
                    <a:pt x="7847" y="6049"/>
                    <a:pt x="6287" y="7597"/>
                    <a:pt x="4382" y="7597"/>
                  </a:cubicBezTo>
                  <a:cubicBezTo>
                    <a:pt x="2477" y="7597"/>
                    <a:pt x="929" y="6049"/>
                    <a:pt x="929" y="4144"/>
                  </a:cubicBezTo>
                  <a:cubicBezTo>
                    <a:pt x="929" y="2239"/>
                    <a:pt x="2477" y="691"/>
                    <a:pt x="4382" y="691"/>
                  </a:cubicBezTo>
                  <a:close/>
                  <a:moveTo>
                    <a:pt x="1739" y="1"/>
                  </a:moveTo>
                  <a:cubicBezTo>
                    <a:pt x="1072" y="1"/>
                    <a:pt x="525" y="549"/>
                    <a:pt x="525" y="1215"/>
                  </a:cubicBezTo>
                  <a:cubicBezTo>
                    <a:pt x="525" y="1644"/>
                    <a:pt x="751" y="2037"/>
                    <a:pt x="1108" y="2263"/>
                  </a:cubicBezTo>
                  <a:cubicBezTo>
                    <a:pt x="786" y="2811"/>
                    <a:pt x="608" y="3454"/>
                    <a:pt x="608" y="4132"/>
                  </a:cubicBezTo>
                  <a:cubicBezTo>
                    <a:pt x="608" y="5621"/>
                    <a:pt x="1477" y="6918"/>
                    <a:pt x="2739" y="7538"/>
                  </a:cubicBezTo>
                  <a:lnTo>
                    <a:pt x="882" y="8097"/>
                  </a:lnTo>
                  <a:cubicBezTo>
                    <a:pt x="358" y="8240"/>
                    <a:pt x="1" y="8728"/>
                    <a:pt x="1" y="9264"/>
                  </a:cubicBezTo>
                  <a:lnTo>
                    <a:pt x="1" y="11133"/>
                  </a:lnTo>
                  <a:cubicBezTo>
                    <a:pt x="1" y="11217"/>
                    <a:pt x="72" y="11288"/>
                    <a:pt x="167" y="11288"/>
                  </a:cubicBezTo>
                  <a:cubicBezTo>
                    <a:pt x="251" y="11288"/>
                    <a:pt x="334" y="11217"/>
                    <a:pt x="334" y="11133"/>
                  </a:cubicBezTo>
                  <a:lnTo>
                    <a:pt x="334" y="9264"/>
                  </a:lnTo>
                  <a:cubicBezTo>
                    <a:pt x="334" y="8871"/>
                    <a:pt x="596" y="8526"/>
                    <a:pt x="965" y="8407"/>
                  </a:cubicBezTo>
                  <a:lnTo>
                    <a:pt x="2834" y="7859"/>
                  </a:lnTo>
                  <a:cubicBezTo>
                    <a:pt x="2930" y="7823"/>
                    <a:pt x="3025" y="7764"/>
                    <a:pt x="3108" y="7692"/>
                  </a:cubicBezTo>
                  <a:cubicBezTo>
                    <a:pt x="3513" y="7835"/>
                    <a:pt x="3965" y="7919"/>
                    <a:pt x="4406" y="7919"/>
                  </a:cubicBezTo>
                  <a:cubicBezTo>
                    <a:pt x="4858" y="7919"/>
                    <a:pt x="5299" y="7835"/>
                    <a:pt x="5704" y="7692"/>
                  </a:cubicBezTo>
                  <a:cubicBezTo>
                    <a:pt x="5775" y="7764"/>
                    <a:pt x="5882" y="7811"/>
                    <a:pt x="5990" y="7859"/>
                  </a:cubicBezTo>
                  <a:lnTo>
                    <a:pt x="7847" y="8407"/>
                  </a:lnTo>
                  <a:cubicBezTo>
                    <a:pt x="8216" y="8514"/>
                    <a:pt x="8490" y="8871"/>
                    <a:pt x="8490" y="9264"/>
                  </a:cubicBezTo>
                  <a:lnTo>
                    <a:pt x="8490" y="11133"/>
                  </a:lnTo>
                  <a:cubicBezTo>
                    <a:pt x="8490" y="11217"/>
                    <a:pt x="8561" y="11288"/>
                    <a:pt x="8645" y="11288"/>
                  </a:cubicBezTo>
                  <a:cubicBezTo>
                    <a:pt x="8740" y="11288"/>
                    <a:pt x="8811" y="11217"/>
                    <a:pt x="8811" y="11133"/>
                  </a:cubicBezTo>
                  <a:lnTo>
                    <a:pt x="8811" y="9264"/>
                  </a:lnTo>
                  <a:cubicBezTo>
                    <a:pt x="8787" y="8728"/>
                    <a:pt x="8430" y="8252"/>
                    <a:pt x="7906" y="8097"/>
                  </a:cubicBezTo>
                  <a:lnTo>
                    <a:pt x="6049" y="7538"/>
                  </a:lnTo>
                  <a:cubicBezTo>
                    <a:pt x="7299" y="6918"/>
                    <a:pt x="8180" y="5633"/>
                    <a:pt x="8180" y="4132"/>
                  </a:cubicBezTo>
                  <a:cubicBezTo>
                    <a:pt x="8180" y="3454"/>
                    <a:pt x="7990" y="2811"/>
                    <a:pt x="7680" y="2263"/>
                  </a:cubicBezTo>
                  <a:cubicBezTo>
                    <a:pt x="8037" y="2037"/>
                    <a:pt x="8264" y="1644"/>
                    <a:pt x="8264" y="1215"/>
                  </a:cubicBezTo>
                  <a:cubicBezTo>
                    <a:pt x="8264" y="549"/>
                    <a:pt x="7716" y="1"/>
                    <a:pt x="7049" y="1"/>
                  </a:cubicBezTo>
                  <a:cubicBezTo>
                    <a:pt x="6573" y="1"/>
                    <a:pt x="6156" y="263"/>
                    <a:pt x="5942" y="680"/>
                  </a:cubicBezTo>
                  <a:cubicBezTo>
                    <a:pt x="5466" y="477"/>
                    <a:pt x="4942" y="358"/>
                    <a:pt x="4394" y="358"/>
                  </a:cubicBezTo>
                  <a:cubicBezTo>
                    <a:pt x="3846" y="358"/>
                    <a:pt x="3323" y="477"/>
                    <a:pt x="2846" y="680"/>
                  </a:cubicBezTo>
                  <a:cubicBezTo>
                    <a:pt x="2632" y="263"/>
                    <a:pt x="2215" y="1"/>
                    <a:pt x="1739"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63"/>
            <p:cNvSpPr/>
            <p:nvPr/>
          </p:nvSpPr>
          <p:spPr>
            <a:xfrm>
              <a:off x="5895797" y="2075427"/>
              <a:ext cx="21891" cy="10581"/>
            </a:xfrm>
            <a:custGeom>
              <a:rect b="b" l="l" r="r" t="t"/>
              <a:pathLst>
                <a:path extrusionOk="0" h="334" w="691">
                  <a:moveTo>
                    <a:pt x="167" y="0"/>
                  </a:moveTo>
                  <a:cubicBezTo>
                    <a:pt x="84" y="0"/>
                    <a:pt x="0" y="72"/>
                    <a:pt x="0" y="167"/>
                  </a:cubicBezTo>
                  <a:cubicBezTo>
                    <a:pt x="0" y="251"/>
                    <a:pt x="84" y="334"/>
                    <a:pt x="167" y="334"/>
                  </a:cubicBezTo>
                  <a:lnTo>
                    <a:pt x="524" y="334"/>
                  </a:lnTo>
                  <a:cubicBezTo>
                    <a:pt x="619" y="334"/>
                    <a:pt x="691" y="251"/>
                    <a:pt x="691" y="167"/>
                  </a:cubicBezTo>
                  <a:cubicBezTo>
                    <a:pt x="691" y="72"/>
                    <a:pt x="619" y="0"/>
                    <a:pt x="524"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63"/>
            <p:cNvSpPr/>
            <p:nvPr/>
          </p:nvSpPr>
          <p:spPr>
            <a:xfrm>
              <a:off x="5962927" y="2075427"/>
              <a:ext cx="21542" cy="10581"/>
            </a:xfrm>
            <a:custGeom>
              <a:rect b="b" l="l" r="r" t="t"/>
              <a:pathLst>
                <a:path extrusionOk="0" h="334" w="680">
                  <a:moveTo>
                    <a:pt x="155" y="0"/>
                  </a:moveTo>
                  <a:cubicBezTo>
                    <a:pt x="72" y="0"/>
                    <a:pt x="1" y="72"/>
                    <a:pt x="1" y="167"/>
                  </a:cubicBezTo>
                  <a:cubicBezTo>
                    <a:pt x="1" y="251"/>
                    <a:pt x="72" y="334"/>
                    <a:pt x="155" y="334"/>
                  </a:cubicBezTo>
                  <a:lnTo>
                    <a:pt x="513" y="334"/>
                  </a:lnTo>
                  <a:cubicBezTo>
                    <a:pt x="608" y="334"/>
                    <a:pt x="679" y="251"/>
                    <a:pt x="679" y="167"/>
                  </a:cubicBezTo>
                  <a:cubicBezTo>
                    <a:pt x="679" y="72"/>
                    <a:pt x="608" y="0"/>
                    <a:pt x="513"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63"/>
            <p:cNvSpPr/>
            <p:nvPr/>
          </p:nvSpPr>
          <p:spPr>
            <a:xfrm>
              <a:off x="5845615" y="2282868"/>
              <a:ext cx="10233" cy="43813"/>
            </a:xfrm>
            <a:custGeom>
              <a:rect b="b" l="l" r="r" t="t"/>
              <a:pathLst>
                <a:path extrusionOk="0" h="1383" w="323">
                  <a:moveTo>
                    <a:pt x="155" y="1"/>
                  </a:moveTo>
                  <a:cubicBezTo>
                    <a:pt x="72" y="1"/>
                    <a:pt x="1" y="72"/>
                    <a:pt x="1" y="168"/>
                  </a:cubicBezTo>
                  <a:lnTo>
                    <a:pt x="1" y="1227"/>
                  </a:lnTo>
                  <a:cubicBezTo>
                    <a:pt x="1" y="1311"/>
                    <a:pt x="72" y="1382"/>
                    <a:pt x="155" y="1382"/>
                  </a:cubicBezTo>
                  <a:cubicBezTo>
                    <a:pt x="251" y="1382"/>
                    <a:pt x="322" y="1311"/>
                    <a:pt x="322" y="1227"/>
                  </a:cubicBezTo>
                  <a:lnTo>
                    <a:pt x="322" y="168"/>
                  </a:lnTo>
                  <a:cubicBezTo>
                    <a:pt x="322" y="72"/>
                    <a:pt x="251"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63"/>
            <p:cNvSpPr/>
            <p:nvPr/>
          </p:nvSpPr>
          <p:spPr>
            <a:xfrm>
              <a:off x="6024798" y="2282868"/>
              <a:ext cx="10201" cy="43813"/>
            </a:xfrm>
            <a:custGeom>
              <a:rect b="b" l="l" r="r" t="t"/>
              <a:pathLst>
                <a:path extrusionOk="0" h="1383" w="322">
                  <a:moveTo>
                    <a:pt x="155" y="1"/>
                  </a:moveTo>
                  <a:cubicBezTo>
                    <a:pt x="72" y="1"/>
                    <a:pt x="0" y="72"/>
                    <a:pt x="0" y="168"/>
                  </a:cubicBezTo>
                  <a:lnTo>
                    <a:pt x="0" y="1227"/>
                  </a:lnTo>
                  <a:cubicBezTo>
                    <a:pt x="0" y="1311"/>
                    <a:pt x="72" y="1382"/>
                    <a:pt x="155" y="1382"/>
                  </a:cubicBezTo>
                  <a:cubicBezTo>
                    <a:pt x="250" y="1382"/>
                    <a:pt x="322" y="1311"/>
                    <a:pt x="322" y="1227"/>
                  </a:cubicBezTo>
                  <a:lnTo>
                    <a:pt x="322" y="168"/>
                  </a:lnTo>
                  <a:cubicBezTo>
                    <a:pt x="322" y="72"/>
                    <a:pt x="250"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63"/>
            <p:cNvSpPr/>
            <p:nvPr/>
          </p:nvSpPr>
          <p:spPr>
            <a:xfrm>
              <a:off x="5868267" y="2260248"/>
              <a:ext cx="144112" cy="66591"/>
            </a:xfrm>
            <a:custGeom>
              <a:rect b="b" l="l" r="r" t="t"/>
              <a:pathLst>
                <a:path extrusionOk="0" h="2102" w="4549">
                  <a:moveTo>
                    <a:pt x="2274" y="1"/>
                  </a:moveTo>
                  <a:cubicBezTo>
                    <a:pt x="1715" y="1"/>
                    <a:pt x="1203" y="191"/>
                    <a:pt x="786" y="548"/>
                  </a:cubicBezTo>
                  <a:cubicBezTo>
                    <a:pt x="381" y="894"/>
                    <a:pt x="95" y="1382"/>
                    <a:pt x="12" y="1906"/>
                  </a:cubicBezTo>
                  <a:cubicBezTo>
                    <a:pt x="0" y="2001"/>
                    <a:pt x="48" y="2084"/>
                    <a:pt x="143" y="2096"/>
                  </a:cubicBezTo>
                  <a:cubicBezTo>
                    <a:pt x="155" y="2100"/>
                    <a:pt x="168" y="2101"/>
                    <a:pt x="181" y="2101"/>
                  </a:cubicBezTo>
                  <a:cubicBezTo>
                    <a:pt x="253" y="2101"/>
                    <a:pt x="323" y="2046"/>
                    <a:pt x="333" y="1965"/>
                  </a:cubicBezTo>
                  <a:cubicBezTo>
                    <a:pt x="500" y="1024"/>
                    <a:pt x="1310" y="334"/>
                    <a:pt x="2262" y="334"/>
                  </a:cubicBezTo>
                  <a:cubicBezTo>
                    <a:pt x="3215" y="334"/>
                    <a:pt x="4024" y="1013"/>
                    <a:pt x="4179" y="1965"/>
                  </a:cubicBezTo>
                  <a:cubicBezTo>
                    <a:pt x="4191" y="2036"/>
                    <a:pt x="4263" y="2096"/>
                    <a:pt x="4346" y="2096"/>
                  </a:cubicBezTo>
                  <a:lnTo>
                    <a:pt x="4370" y="2096"/>
                  </a:lnTo>
                  <a:cubicBezTo>
                    <a:pt x="4489" y="2084"/>
                    <a:pt x="4548" y="2001"/>
                    <a:pt x="4536" y="1906"/>
                  </a:cubicBezTo>
                  <a:cubicBezTo>
                    <a:pt x="4441" y="1382"/>
                    <a:pt x="4179" y="894"/>
                    <a:pt x="3762" y="548"/>
                  </a:cubicBezTo>
                  <a:cubicBezTo>
                    <a:pt x="3346" y="191"/>
                    <a:pt x="2822" y="1"/>
                    <a:pt x="2274"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63"/>
            <p:cNvSpPr/>
            <p:nvPr/>
          </p:nvSpPr>
          <p:spPr>
            <a:xfrm>
              <a:off x="5890126" y="2013556"/>
              <a:ext cx="10581" cy="10613"/>
            </a:xfrm>
            <a:custGeom>
              <a:rect b="b" l="l" r="r" t="t"/>
              <a:pathLst>
                <a:path extrusionOk="0" h="335" w="334">
                  <a:moveTo>
                    <a:pt x="167" y="1"/>
                  </a:moveTo>
                  <a:cubicBezTo>
                    <a:pt x="84" y="1"/>
                    <a:pt x="1" y="84"/>
                    <a:pt x="1" y="168"/>
                  </a:cubicBezTo>
                  <a:cubicBezTo>
                    <a:pt x="1" y="263"/>
                    <a:pt x="84" y="334"/>
                    <a:pt x="167" y="334"/>
                  </a:cubicBezTo>
                  <a:cubicBezTo>
                    <a:pt x="251" y="334"/>
                    <a:pt x="334" y="263"/>
                    <a:pt x="334" y="168"/>
                  </a:cubicBezTo>
                  <a:cubicBezTo>
                    <a:pt x="334" y="84"/>
                    <a:pt x="263"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63"/>
            <p:cNvSpPr/>
            <p:nvPr/>
          </p:nvSpPr>
          <p:spPr>
            <a:xfrm>
              <a:off x="5979907" y="2013556"/>
              <a:ext cx="10201" cy="10613"/>
            </a:xfrm>
            <a:custGeom>
              <a:rect b="b" l="l" r="r" t="t"/>
              <a:pathLst>
                <a:path extrusionOk="0" h="335" w="322">
                  <a:moveTo>
                    <a:pt x="167" y="1"/>
                  </a:moveTo>
                  <a:cubicBezTo>
                    <a:pt x="72" y="1"/>
                    <a:pt x="0" y="84"/>
                    <a:pt x="0" y="168"/>
                  </a:cubicBezTo>
                  <a:cubicBezTo>
                    <a:pt x="0" y="263"/>
                    <a:pt x="72" y="334"/>
                    <a:pt x="167" y="334"/>
                  </a:cubicBezTo>
                  <a:cubicBezTo>
                    <a:pt x="250" y="334"/>
                    <a:pt x="322" y="263"/>
                    <a:pt x="322" y="168"/>
                  </a:cubicBezTo>
                  <a:cubicBezTo>
                    <a:pt x="322" y="84"/>
                    <a:pt x="250"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63"/>
            <p:cNvSpPr/>
            <p:nvPr/>
          </p:nvSpPr>
          <p:spPr>
            <a:xfrm>
              <a:off x="5861455" y="2002247"/>
              <a:ext cx="127892" cy="155454"/>
            </a:xfrm>
            <a:custGeom>
              <a:rect b="b" l="l" r="r" t="t"/>
              <a:pathLst>
                <a:path extrusionOk="0" h="4907" w="4037">
                  <a:moveTo>
                    <a:pt x="2489" y="346"/>
                  </a:moveTo>
                  <a:cubicBezTo>
                    <a:pt x="2596" y="346"/>
                    <a:pt x="2680" y="441"/>
                    <a:pt x="2680" y="536"/>
                  </a:cubicBezTo>
                  <a:cubicBezTo>
                    <a:pt x="2680" y="644"/>
                    <a:pt x="2596" y="739"/>
                    <a:pt x="2489" y="739"/>
                  </a:cubicBezTo>
                  <a:cubicBezTo>
                    <a:pt x="2382" y="739"/>
                    <a:pt x="2299" y="644"/>
                    <a:pt x="2299" y="536"/>
                  </a:cubicBezTo>
                  <a:cubicBezTo>
                    <a:pt x="2311" y="441"/>
                    <a:pt x="2382" y="346"/>
                    <a:pt x="2489" y="346"/>
                  </a:cubicBezTo>
                  <a:close/>
                  <a:moveTo>
                    <a:pt x="2954" y="715"/>
                  </a:moveTo>
                  <a:cubicBezTo>
                    <a:pt x="3084" y="775"/>
                    <a:pt x="3192" y="894"/>
                    <a:pt x="3192" y="1060"/>
                  </a:cubicBezTo>
                  <a:cubicBezTo>
                    <a:pt x="3204" y="1275"/>
                    <a:pt x="3037" y="1429"/>
                    <a:pt x="2846" y="1429"/>
                  </a:cubicBezTo>
                  <a:lnTo>
                    <a:pt x="2132" y="1429"/>
                  </a:lnTo>
                  <a:cubicBezTo>
                    <a:pt x="1918" y="1429"/>
                    <a:pt x="1763" y="1275"/>
                    <a:pt x="1763" y="1060"/>
                  </a:cubicBezTo>
                  <a:cubicBezTo>
                    <a:pt x="1763" y="917"/>
                    <a:pt x="1858" y="775"/>
                    <a:pt x="2001" y="715"/>
                  </a:cubicBezTo>
                  <a:cubicBezTo>
                    <a:pt x="2072" y="917"/>
                    <a:pt x="2263" y="1048"/>
                    <a:pt x="2477" y="1048"/>
                  </a:cubicBezTo>
                  <a:cubicBezTo>
                    <a:pt x="2692" y="1048"/>
                    <a:pt x="2870" y="917"/>
                    <a:pt x="2954" y="715"/>
                  </a:cubicBezTo>
                  <a:close/>
                  <a:moveTo>
                    <a:pt x="2501" y="1"/>
                  </a:moveTo>
                  <a:cubicBezTo>
                    <a:pt x="2263" y="1"/>
                    <a:pt x="2072" y="155"/>
                    <a:pt x="2013" y="370"/>
                  </a:cubicBezTo>
                  <a:cubicBezTo>
                    <a:pt x="1703" y="429"/>
                    <a:pt x="1453" y="715"/>
                    <a:pt x="1453" y="1060"/>
                  </a:cubicBezTo>
                  <a:lnTo>
                    <a:pt x="1453" y="1132"/>
                  </a:lnTo>
                  <a:cubicBezTo>
                    <a:pt x="1203" y="1251"/>
                    <a:pt x="965" y="1418"/>
                    <a:pt x="763" y="1632"/>
                  </a:cubicBezTo>
                  <a:cubicBezTo>
                    <a:pt x="346" y="2049"/>
                    <a:pt x="84" y="2596"/>
                    <a:pt x="48" y="3192"/>
                  </a:cubicBezTo>
                  <a:cubicBezTo>
                    <a:pt x="1" y="3763"/>
                    <a:pt x="167" y="4346"/>
                    <a:pt x="501" y="4823"/>
                  </a:cubicBezTo>
                  <a:cubicBezTo>
                    <a:pt x="537" y="4870"/>
                    <a:pt x="596" y="4906"/>
                    <a:pt x="644" y="4906"/>
                  </a:cubicBezTo>
                  <a:cubicBezTo>
                    <a:pt x="668" y="4906"/>
                    <a:pt x="715" y="4882"/>
                    <a:pt x="739" y="4870"/>
                  </a:cubicBezTo>
                  <a:cubicBezTo>
                    <a:pt x="822" y="4811"/>
                    <a:pt x="834" y="4704"/>
                    <a:pt x="775" y="4632"/>
                  </a:cubicBezTo>
                  <a:cubicBezTo>
                    <a:pt x="477" y="4227"/>
                    <a:pt x="334" y="3727"/>
                    <a:pt x="370" y="3215"/>
                  </a:cubicBezTo>
                  <a:cubicBezTo>
                    <a:pt x="406" y="2715"/>
                    <a:pt x="632" y="2227"/>
                    <a:pt x="1001" y="1858"/>
                  </a:cubicBezTo>
                  <a:cubicBezTo>
                    <a:pt x="1156" y="1703"/>
                    <a:pt x="1358" y="1548"/>
                    <a:pt x="1584" y="1465"/>
                  </a:cubicBezTo>
                  <a:cubicBezTo>
                    <a:pt x="1703" y="1656"/>
                    <a:pt x="1918" y="1775"/>
                    <a:pt x="2156" y="1775"/>
                  </a:cubicBezTo>
                  <a:lnTo>
                    <a:pt x="2870" y="1775"/>
                  </a:lnTo>
                  <a:cubicBezTo>
                    <a:pt x="3108" y="1775"/>
                    <a:pt x="3335" y="1656"/>
                    <a:pt x="3454" y="1465"/>
                  </a:cubicBezTo>
                  <a:cubicBezTo>
                    <a:pt x="3573" y="1525"/>
                    <a:pt x="3680" y="1584"/>
                    <a:pt x="3787" y="1656"/>
                  </a:cubicBezTo>
                  <a:cubicBezTo>
                    <a:pt x="3811" y="1668"/>
                    <a:pt x="3846" y="1679"/>
                    <a:pt x="3882" y="1679"/>
                  </a:cubicBezTo>
                  <a:cubicBezTo>
                    <a:pt x="3930" y="1679"/>
                    <a:pt x="3989" y="1656"/>
                    <a:pt x="4025" y="1608"/>
                  </a:cubicBezTo>
                  <a:cubicBezTo>
                    <a:pt x="4037" y="1537"/>
                    <a:pt x="4013" y="1429"/>
                    <a:pt x="3942" y="1370"/>
                  </a:cubicBezTo>
                  <a:cubicBezTo>
                    <a:pt x="3811" y="1287"/>
                    <a:pt x="3680" y="1191"/>
                    <a:pt x="3537" y="1132"/>
                  </a:cubicBezTo>
                  <a:lnTo>
                    <a:pt x="3537" y="1060"/>
                  </a:lnTo>
                  <a:cubicBezTo>
                    <a:pt x="3537" y="739"/>
                    <a:pt x="3311" y="453"/>
                    <a:pt x="2989" y="370"/>
                  </a:cubicBezTo>
                  <a:cubicBezTo>
                    <a:pt x="2930" y="167"/>
                    <a:pt x="2727" y="1"/>
                    <a:pt x="250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63"/>
            <p:cNvSpPr/>
            <p:nvPr/>
          </p:nvSpPr>
          <p:spPr>
            <a:xfrm>
              <a:off x="5890886" y="2060633"/>
              <a:ext cx="128652" cy="127227"/>
            </a:xfrm>
            <a:custGeom>
              <a:rect b="b" l="l" r="r" t="t"/>
              <a:pathLst>
                <a:path extrusionOk="0" h="4016" w="4061">
                  <a:moveTo>
                    <a:pt x="3421" y="1"/>
                  </a:moveTo>
                  <a:cubicBezTo>
                    <a:pt x="3385" y="1"/>
                    <a:pt x="3346" y="13"/>
                    <a:pt x="3310" y="39"/>
                  </a:cubicBezTo>
                  <a:cubicBezTo>
                    <a:pt x="3239" y="98"/>
                    <a:pt x="3227" y="206"/>
                    <a:pt x="3287" y="277"/>
                  </a:cubicBezTo>
                  <a:cubicBezTo>
                    <a:pt x="3584" y="682"/>
                    <a:pt x="3727" y="1182"/>
                    <a:pt x="3691" y="1694"/>
                  </a:cubicBezTo>
                  <a:cubicBezTo>
                    <a:pt x="3656" y="2194"/>
                    <a:pt x="3429" y="2682"/>
                    <a:pt x="3060" y="3039"/>
                  </a:cubicBezTo>
                  <a:cubicBezTo>
                    <a:pt x="2703" y="3396"/>
                    <a:pt x="2215" y="3623"/>
                    <a:pt x="1703" y="3670"/>
                  </a:cubicBezTo>
                  <a:cubicBezTo>
                    <a:pt x="1665" y="3672"/>
                    <a:pt x="1626" y="3673"/>
                    <a:pt x="1588" y="3673"/>
                  </a:cubicBezTo>
                  <a:cubicBezTo>
                    <a:pt x="1125" y="3673"/>
                    <a:pt x="661" y="3540"/>
                    <a:pt x="298" y="3265"/>
                  </a:cubicBezTo>
                  <a:cubicBezTo>
                    <a:pt x="263" y="3241"/>
                    <a:pt x="227" y="3228"/>
                    <a:pt x="191" y="3228"/>
                  </a:cubicBezTo>
                  <a:cubicBezTo>
                    <a:pt x="142" y="3228"/>
                    <a:pt x="95" y="3253"/>
                    <a:pt x="60" y="3301"/>
                  </a:cubicBezTo>
                  <a:cubicBezTo>
                    <a:pt x="0" y="3373"/>
                    <a:pt x="12" y="3480"/>
                    <a:pt x="84" y="3539"/>
                  </a:cubicBezTo>
                  <a:cubicBezTo>
                    <a:pt x="501" y="3849"/>
                    <a:pt x="1024" y="4016"/>
                    <a:pt x="1548" y="4016"/>
                  </a:cubicBezTo>
                  <a:lnTo>
                    <a:pt x="1727" y="4016"/>
                  </a:lnTo>
                  <a:cubicBezTo>
                    <a:pt x="2322" y="3968"/>
                    <a:pt x="2870" y="3718"/>
                    <a:pt x="3287" y="3301"/>
                  </a:cubicBezTo>
                  <a:cubicBezTo>
                    <a:pt x="3703" y="2884"/>
                    <a:pt x="3953" y="2325"/>
                    <a:pt x="4001" y="1730"/>
                  </a:cubicBezTo>
                  <a:cubicBezTo>
                    <a:pt x="4060" y="1122"/>
                    <a:pt x="3894" y="539"/>
                    <a:pt x="3549" y="63"/>
                  </a:cubicBezTo>
                  <a:cubicBezTo>
                    <a:pt x="3515" y="22"/>
                    <a:pt x="3469" y="1"/>
                    <a:pt x="342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63"/>
            <p:cNvSpPr/>
            <p:nvPr/>
          </p:nvSpPr>
          <p:spPr>
            <a:xfrm>
              <a:off x="5910116" y="2122947"/>
              <a:ext cx="61142" cy="33232"/>
            </a:xfrm>
            <a:custGeom>
              <a:rect b="b" l="l" r="r" t="t"/>
              <a:pathLst>
                <a:path extrusionOk="0" h="1049" w="1930">
                  <a:moveTo>
                    <a:pt x="1560" y="346"/>
                  </a:moveTo>
                  <a:cubicBezTo>
                    <a:pt x="1477" y="560"/>
                    <a:pt x="1239" y="715"/>
                    <a:pt x="953" y="715"/>
                  </a:cubicBezTo>
                  <a:cubicBezTo>
                    <a:pt x="667" y="715"/>
                    <a:pt x="429" y="548"/>
                    <a:pt x="358" y="346"/>
                  </a:cubicBezTo>
                  <a:close/>
                  <a:moveTo>
                    <a:pt x="167" y="1"/>
                  </a:moveTo>
                  <a:cubicBezTo>
                    <a:pt x="72" y="1"/>
                    <a:pt x="1" y="84"/>
                    <a:pt x="1" y="167"/>
                  </a:cubicBezTo>
                  <a:cubicBezTo>
                    <a:pt x="1" y="644"/>
                    <a:pt x="429" y="1048"/>
                    <a:pt x="965" y="1048"/>
                  </a:cubicBezTo>
                  <a:cubicBezTo>
                    <a:pt x="1501" y="1048"/>
                    <a:pt x="1929" y="656"/>
                    <a:pt x="1929" y="167"/>
                  </a:cubicBezTo>
                  <a:cubicBezTo>
                    <a:pt x="1918" y="84"/>
                    <a:pt x="1846" y="1"/>
                    <a:pt x="175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6" name="Google Shape;766;p63"/>
          <p:cNvGrpSpPr/>
          <p:nvPr/>
        </p:nvGrpSpPr>
        <p:grpSpPr>
          <a:xfrm>
            <a:off x="4758892" y="1632970"/>
            <a:ext cx="504422" cy="646498"/>
            <a:chOff x="5801485" y="1969046"/>
            <a:chExt cx="279164" cy="357794"/>
          </a:xfrm>
        </p:grpSpPr>
        <p:sp>
          <p:nvSpPr>
            <p:cNvPr id="767" name="Google Shape;767;p63"/>
            <p:cNvSpPr/>
            <p:nvPr/>
          </p:nvSpPr>
          <p:spPr>
            <a:xfrm>
              <a:off x="5901436" y="2092408"/>
              <a:ext cx="10613" cy="16252"/>
            </a:xfrm>
            <a:custGeom>
              <a:rect b="b" l="l" r="r" t="t"/>
              <a:pathLst>
                <a:path extrusionOk="0" h="513" w="335">
                  <a:moveTo>
                    <a:pt x="168" y="0"/>
                  </a:moveTo>
                  <a:cubicBezTo>
                    <a:pt x="84" y="0"/>
                    <a:pt x="1" y="72"/>
                    <a:pt x="1" y="167"/>
                  </a:cubicBezTo>
                  <a:lnTo>
                    <a:pt x="1" y="346"/>
                  </a:lnTo>
                  <a:cubicBezTo>
                    <a:pt x="1" y="429"/>
                    <a:pt x="84" y="512"/>
                    <a:pt x="168" y="512"/>
                  </a:cubicBezTo>
                  <a:cubicBezTo>
                    <a:pt x="263" y="512"/>
                    <a:pt x="334" y="429"/>
                    <a:pt x="334" y="346"/>
                  </a:cubicBezTo>
                  <a:lnTo>
                    <a:pt x="334" y="167"/>
                  </a:lnTo>
                  <a:cubicBezTo>
                    <a:pt x="334" y="72"/>
                    <a:pt x="263" y="0"/>
                    <a:pt x="168"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63"/>
            <p:cNvSpPr/>
            <p:nvPr/>
          </p:nvSpPr>
          <p:spPr>
            <a:xfrm>
              <a:off x="5968597" y="2092408"/>
              <a:ext cx="10581" cy="16252"/>
            </a:xfrm>
            <a:custGeom>
              <a:rect b="b" l="l" r="r" t="t"/>
              <a:pathLst>
                <a:path extrusionOk="0" h="513" w="334">
                  <a:moveTo>
                    <a:pt x="167" y="0"/>
                  </a:moveTo>
                  <a:cubicBezTo>
                    <a:pt x="72" y="0"/>
                    <a:pt x="0" y="72"/>
                    <a:pt x="0" y="167"/>
                  </a:cubicBezTo>
                  <a:lnTo>
                    <a:pt x="0" y="346"/>
                  </a:lnTo>
                  <a:cubicBezTo>
                    <a:pt x="0" y="429"/>
                    <a:pt x="72" y="512"/>
                    <a:pt x="167" y="512"/>
                  </a:cubicBezTo>
                  <a:cubicBezTo>
                    <a:pt x="250" y="512"/>
                    <a:pt x="322" y="429"/>
                    <a:pt x="322" y="346"/>
                  </a:cubicBezTo>
                  <a:lnTo>
                    <a:pt x="322" y="167"/>
                  </a:lnTo>
                  <a:cubicBezTo>
                    <a:pt x="334" y="72"/>
                    <a:pt x="262" y="0"/>
                    <a:pt x="167"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63"/>
            <p:cNvSpPr/>
            <p:nvPr/>
          </p:nvSpPr>
          <p:spPr>
            <a:xfrm>
              <a:off x="5801485" y="1969046"/>
              <a:ext cx="279164" cy="357636"/>
            </a:xfrm>
            <a:custGeom>
              <a:rect b="b" l="l" r="r" t="t"/>
              <a:pathLst>
                <a:path extrusionOk="0" h="11289" w="8812">
                  <a:moveTo>
                    <a:pt x="1739" y="1025"/>
                  </a:moveTo>
                  <a:cubicBezTo>
                    <a:pt x="1834" y="1037"/>
                    <a:pt x="1929" y="1132"/>
                    <a:pt x="1929" y="1227"/>
                  </a:cubicBezTo>
                  <a:lnTo>
                    <a:pt x="1929" y="1275"/>
                  </a:lnTo>
                  <a:cubicBezTo>
                    <a:pt x="1858" y="1323"/>
                    <a:pt x="1822" y="1370"/>
                    <a:pt x="1775" y="1406"/>
                  </a:cubicBezTo>
                  <a:lnTo>
                    <a:pt x="1739" y="1406"/>
                  </a:lnTo>
                  <a:cubicBezTo>
                    <a:pt x="1644" y="1406"/>
                    <a:pt x="1548" y="1323"/>
                    <a:pt x="1548" y="1215"/>
                  </a:cubicBezTo>
                  <a:cubicBezTo>
                    <a:pt x="1548" y="1108"/>
                    <a:pt x="1644" y="1025"/>
                    <a:pt x="1739" y="1025"/>
                  </a:cubicBezTo>
                  <a:close/>
                  <a:moveTo>
                    <a:pt x="7064" y="1048"/>
                  </a:moveTo>
                  <a:cubicBezTo>
                    <a:pt x="7143" y="1048"/>
                    <a:pt x="7228" y="1137"/>
                    <a:pt x="7228" y="1227"/>
                  </a:cubicBezTo>
                  <a:cubicBezTo>
                    <a:pt x="7228" y="1334"/>
                    <a:pt x="7133" y="1430"/>
                    <a:pt x="7025" y="1430"/>
                  </a:cubicBezTo>
                  <a:lnTo>
                    <a:pt x="7002" y="1430"/>
                  </a:lnTo>
                  <a:cubicBezTo>
                    <a:pt x="6954" y="1382"/>
                    <a:pt x="6894" y="1334"/>
                    <a:pt x="6847" y="1287"/>
                  </a:cubicBezTo>
                  <a:lnTo>
                    <a:pt x="6847" y="1251"/>
                  </a:lnTo>
                  <a:cubicBezTo>
                    <a:pt x="6847" y="1144"/>
                    <a:pt x="6942" y="1049"/>
                    <a:pt x="7049" y="1049"/>
                  </a:cubicBezTo>
                  <a:cubicBezTo>
                    <a:pt x="7054" y="1048"/>
                    <a:pt x="7059" y="1048"/>
                    <a:pt x="7064" y="1048"/>
                  </a:cubicBezTo>
                  <a:close/>
                  <a:moveTo>
                    <a:pt x="7025" y="334"/>
                  </a:moveTo>
                  <a:cubicBezTo>
                    <a:pt x="7514" y="334"/>
                    <a:pt x="7918" y="739"/>
                    <a:pt x="7918" y="1227"/>
                  </a:cubicBezTo>
                  <a:cubicBezTo>
                    <a:pt x="7918" y="1549"/>
                    <a:pt x="7764" y="1846"/>
                    <a:pt x="7490" y="1989"/>
                  </a:cubicBezTo>
                  <a:cubicBezTo>
                    <a:pt x="7418" y="1882"/>
                    <a:pt x="7335" y="1787"/>
                    <a:pt x="7252" y="1692"/>
                  </a:cubicBezTo>
                  <a:cubicBezTo>
                    <a:pt x="7418" y="1608"/>
                    <a:pt x="7537" y="1430"/>
                    <a:pt x="7537" y="1227"/>
                  </a:cubicBezTo>
                  <a:cubicBezTo>
                    <a:pt x="7537" y="953"/>
                    <a:pt x="7299" y="715"/>
                    <a:pt x="7013" y="715"/>
                  </a:cubicBezTo>
                  <a:cubicBezTo>
                    <a:pt x="6787" y="715"/>
                    <a:pt x="6609" y="846"/>
                    <a:pt x="6537" y="1037"/>
                  </a:cubicBezTo>
                  <a:cubicBezTo>
                    <a:pt x="6430" y="965"/>
                    <a:pt x="6323" y="906"/>
                    <a:pt x="6204" y="834"/>
                  </a:cubicBezTo>
                  <a:cubicBezTo>
                    <a:pt x="6371" y="537"/>
                    <a:pt x="6692" y="334"/>
                    <a:pt x="7025" y="334"/>
                  </a:cubicBezTo>
                  <a:close/>
                  <a:moveTo>
                    <a:pt x="1727" y="334"/>
                  </a:moveTo>
                  <a:cubicBezTo>
                    <a:pt x="2072" y="334"/>
                    <a:pt x="2382" y="537"/>
                    <a:pt x="2537" y="846"/>
                  </a:cubicBezTo>
                  <a:cubicBezTo>
                    <a:pt x="2430" y="906"/>
                    <a:pt x="2310" y="977"/>
                    <a:pt x="2203" y="1049"/>
                  </a:cubicBezTo>
                  <a:cubicBezTo>
                    <a:pt x="2132" y="858"/>
                    <a:pt x="1941" y="727"/>
                    <a:pt x="1727" y="727"/>
                  </a:cubicBezTo>
                  <a:cubicBezTo>
                    <a:pt x="1441" y="727"/>
                    <a:pt x="1215" y="965"/>
                    <a:pt x="1215" y="1239"/>
                  </a:cubicBezTo>
                  <a:cubicBezTo>
                    <a:pt x="1215" y="1453"/>
                    <a:pt x="1334" y="1620"/>
                    <a:pt x="1489" y="1704"/>
                  </a:cubicBezTo>
                  <a:cubicBezTo>
                    <a:pt x="1406" y="1799"/>
                    <a:pt x="1334" y="1906"/>
                    <a:pt x="1251" y="2001"/>
                  </a:cubicBezTo>
                  <a:cubicBezTo>
                    <a:pt x="1001" y="1823"/>
                    <a:pt x="834" y="1549"/>
                    <a:pt x="834" y="1227"/>
                  </a:cubicBezTo>
                  <a:cubicBezTo>
                    <a:pt x="834" y="739"/>
                    <a:pt x="1239" y="334"/>
                    <a:pt x="1727" y="334"/>
                  </a:cubicBezTo>
                  <a:close/>
                  <a:moveTo>
                    <a:pt x="4382" y="691"/>
                  </a:moveTo>
                  <a:cubicBezTo>
                    <a:pt x="6287" y="691"/>
                    <a:pt x="7835" y="2239"/>
                    <a:pt x="7835" y="4144"/>
                  </a:cubicBezTo>
                  <a:cubicBezTo>
                    <a:pt x="7847" y="6049"/>
                    <a:pt x="6287" y="7597"/>
                    <a:pt x="4382" y="7597"/>
                  </a:cubicBezTo>
                  <a:cubicBezTo>
                    <a:pt x="2477" y="7597"/>
                    <a:pt x="929" y="6049"/>
                    <a:pt x="929" y="4144"/>
                  </a:cubicBezTo>
                  <a:cubicBezTo>
                    <a:pt x="929" y="2239"/>
                    <a:pt x="2477" y="691"/>
                    <a:pt x="4382" y="691"/>
                  </a:cubicBezTo>
                  <a:close/>
                  <a:moveTo>
                    <a:pt x="1739" y="1"/>
                  </a:moveTo>
                  <a:cubicBezTo>
                    <a:pt x="1072" y="1"/>
                    <a:pt x="525" y="549"/>
                    <a:pt x="525" y="1215"/>
                  </a:cubicBezTo>
                  <a:cubicBezTo>
                    <a:pt x="525" y="1644"/>
                    <a:pt x="751" y="2037"/>
                    <a:pt x="1108" y="2263"/>
                  </a:cubicBezTo>
                  <a:cubicBezTo>
                    <a:pt x="786" y="2811"/>
                    <a:pt x="608" y="3454"/>
                    <a:pt x="608" y="4132"/>
                  </a:cubicBezTo>
                  <a:cubicBezTo>
                    <a:pt x="608" y="5621"/>
                    <a:pt x="1477" y="6918"/>
                    <a:pt x="2739" y="7538"/>
                  </a:cubicBezTo>
                  <a:lnTo>
                    <a:pt x="882" y="8097"/>
                  </a:lnTo>
                  <a:cubicBezTo>
                    <a:pt x="358" y="8240"/>
                    <a:pt x="1" y="8728"/>
                    <a:pt x="1" y="9264"/>
                  </a:cubicBezTo>
                  <a:lnTo>
                    <a:pt x="1" y="11133"/>
                  </a:lnTo>
                  <a:cubicBezTo>
                    <a:pt x="1" y="11217"/>
                    <a:pt x="72" y="11288"/>
                    <a:pt x="167" y="11288"/>
                  </a:cubicBezTo>
                  <a:cubicBezTo>
                    <a:pt x="251" y="11288"/>
                    <a:pt x="334" y="11217"/>
                    <a:pt x="334" y="11133"/>
                  </a:cubicBezTo>
                  <a:lnTo>
                    <a:pt x="334" y="9264"/>
                  </a:lnTo>
                  <a:cubicBezTo>
                    <a:pt x="334" y="8871"/>
                    <a:pt x="596" y="8526"/>
                    <a:pt x="965" y="8407"/>
                  </a:cubicBezTo>
                  <a:lnTo>
                    <a:pt x="2834" y="7859"/>
                  </a:lnTo>
                  <a:cubicBezTo>
                    <a:pt x="2930" y="7823"/>
                    <a:pt x="3025" y="7764"/>
                    <a:pt x="3108" y="7692"/>
                  </a:cubicBezTo>
                  <a:cubicBezTo>
                    <a:pt x="3513" y="7835"/>
                    <a:pt x="3965" y="7919"/>
                    <a:pt x="4406" y="7919"/>
                  </a:cubicBezTo>
                  <a:cubicBezTo>
                    <a:pt x="4858" y="7919"/>
                    <a:pt x="5299" y="7835"/>
                    <a:pt x="5704" y="7692"/>
                  </a:cubicBezTo>
                  <a:cubicBezTo>
                    <a:pt x="5775" y="7764"/>
                    <a:pt x="5882" y="7811"/>
                    <a:pt x="5990" y="7859"/>
                  </a:cubicBezTo>
                  <a:lnTo>
                    <a:pt x="7847" y="8407"/>
                  </a:lnTo>
                  <a:cubicBezTo>
                    <a:pt x="8216" y="8514"/>
                    <a:pt x="8490" y="8871"/>
                    <a:pt x="8490" y="9264"/>
                  </a:cubicBezTo>
                  <a:lnTo>
                    <a:pt x="8490" y="11133"/>
                  </a:lnTo>
                  <a:cubicBezTo>
                    <a:pt x="8490" y="11217"/>
                    <a:pt x="8561" y="11288"/>
                    <a:pt x="8645" y="11288"/>
                  </a:cubicBezTo>
                  <a:cubicBezTo>
                    <a:pt x="8740" y="11288"/>
                    <a:pt x="8811" y="11217"/>
                    <a:pt x="8811" y="11133"/>
                  </a:cubicBezTo>
                  <a:lnTo>
                    <a:pt x="8811" y="9264"/>
                  </a:lnTo>
                  <a:cubicBezTo>
                    <a:pt x="8787" y="8728"/>
                    <a:pt x="8430" y="8252"/>
                    <a:pt x="7906" y="8097"/>
                  </a:cubicBezTo>
                  <a:lnTo>
                    <a:pt x="6049" y="7538"/>
                  </a:lnTo>
                  <a:cubicBezTo>
                    <a:pt x="7299" y="6918"/>
                    <a:pt x="8180" y="5633"/>
                    <a:pt x="8180" y="4132"/>
                  </a:cubicBezTo>
                  <a:cubicBezTo>
                    <a:pt x="8180" y="3454"/>
                    <a:pt x="7990" y="2811"/>
                    <a:pt x="7680" y="2263"/>
                  </a:cubicBezTo>
                  <a:cubicBezTo>
                    <a:pt x="8037" y="2037"/>
                    <a:pt x="8264" y="1644"/>
                    <a:pt x="8264" y="1215"/>
                  </a:cubicBezTo>
                  <a:cubicBezTo>
                    <a:pt x="8264" y="549"/>
                    <a:pt x="7716" y="1"/>
                    <a:pt x="7049" y="1"/>
                  </a:cubicBezTo>
                  <a:cubicBezTo>
                    <a:pt x="6573" y="1"/>
                    <a:pt x="6156" y="263"/>
                    <a:pt x="5942" y="680"/>
                  </a:cubicBezTo>
                  <a:cubicBezTo>
                    <a:pt x="5466" y="477"/>
                    <a:pt x="4942" y="358"/>
                    <a:pt x="4394" y="358"/>
                  </a:cubicBezTo>
                  <a:cubicBezTo>
                    <a:pt x="3846" y="358"/>
                    <a:pt x="3323" y="477"/>
                    <a:pt x="2846" y="680"/>
                  </a:cubicBezTo>
                  <a:cubicBezTo>
                    <a:pt x="2632" y="263"/>
                    <a:pt x="2215" y="1"/>
                    <a:pt x="1739"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63"/>
            <p:cNvSpPr/>
            <p:nvPr/>
          </p:nvSpPr>
          <p:spPr>
            <a:xfrm>
              <a:off x="5895797" y="2075427"/>
              <a:ext cx="21891" cy="10581"/>
            </a:xfrm>
            <a:custGeom>
              <a:rect b="b" l="l" r="r" t="t"/>
              <a:pathLst>
                <a:path extrusionOk="0" h="334" w="691">
                  <a:moveTo>
                    <a:pt x="167" y="0"/>
                  </a:moveTo>
                  <a:cubicBezTo>
                    <a:pt x="84" y="0"/>
                    <a:pt x="0" y="72"/>
                    <a:pt x="0" y="167"/>
                  </a:cubicBezTo>
                  <a:cubicBezTo>
                    <a:pt x="0" y="251"/>
                    <a:pt x="84" y="334"/>
                    <a:pt x="167" y="334"/>
                  </a:cubicBezTo>
                  <a:lnTo>
                    <a:pt x="524" y="334"/>
                  </a:lnTo>
                  <a:cubicBezTo>
                    <a:pt x="619" y="334"/>
                    <a:pt x="691" y="251"/>
                    <a:pt x="691" y="167"/>
                  </a:cubicBezTo>
                  <a:cubicBezTo>
                    <a:pt x="691" y="72"/>
                    <a:pt x="619" y="0"/>
                    <a:pt x="524"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63"/>
            <p:cNvSpPr/>
            <p:nvPr/>
          </p:nvSpPr>
          <p:spPr>
            <a:xfrm>
              <a:off x="5962927" y="2075427"/>
              <a:ext cx="21542" cy="10581"/>
            </a:xfrm>
            <a:custGeom>
              <a:rect b="b" l="l" r="r" t="t"/>
              <a:pathLst>
                <a:path extrusionOk="0" h="334" w="680">
                  <a:moveTo>
                    <a:pt x="155" y="0"/>
                  </a:moveTo>
                  <a:cubicBezTo>
                    <a:pt x="72" y="0"/>
                    <a:pt x="1" y="72"/>
                    <a:pt x="1" y="167"/>
                  </a:cubicBezTo>
                  <a:cubicBezTo>
                    <a:pt x="1" y="251"/>
                    <a:pt x="72" y="334"/>
                    <a:pt x="155" y="334"/>
                  </a:cubicBezTo>
                  <a:lnTo>
                    <a:pt x="513" y="334"/>
                  </a:lnTo>
                  <a:cubicBezTo>
                    <a:pt x="608" y="334"/>
                    <a:pt x="679" y="251"/>
                    <a:pt x="679" y="167"/>
                  </a:cubicBezTo>
                  <a:cubicBezTo>
                    <a:pt x="679" y="72"/>
                    <a:pt x="608" y="0"/>
                    <a:pt x="513"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63"/>
            <p:cNvSpPr/>
            <p:nvPr/>
          </p:nvSpPr>
          <p:spPr>
            <a:xfrm>
              <a:off x="5845615" y="2282868"/>
              <a:ext cx="10233" cy="43813"/>
            </a:xfrm>
            <a:custGeom>
              <a:rect b="b" l="l" r="r" t="t"/>
              <a:pathLst>
                <a:path extrusionOk="0" h="1383" w="323">
                  <a:moveTo>
                    <a:pt x="155" y="1"/>
                  </a:moveTo>
                  <a:cubicBezTo>
                    <a:pt x="72" y="1"/>
                    <a:pt x="1" y="72"/>
                    <a:pt x="1" y="168"/>
                  </a:cubicBezTo>
                  <a:lnTo>
                    <a:pt x="1" y="1227"/>
                  </a:lnTo>
                  <a:cubicBezTo>
                    <a:pt x="1" y="1311"/>
                    <a:pt x="72" y="1382"/>
                    <a:pt x="155" y="1382"/>
                  </a:cubicBezTo>
                  <a:cubicBezTo>
                    <a:pt x="251" y="1382"/>
                    <a:pt x="322" y="1311"/>
                    <a:pt x="322" y="1227"/>
                  </a:cubicBezTo>
                  <a:lnTo>
                    <a:pt x="322" y="168"/>
                  </a:lnTo>
                  <a:cubicBezTo>
                    <a:pt x="322" y="72"/>
                    <a:pt x="251"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63"/>
            <p:cNvSpPr/>
            <p:nvPr/>
          </p:nvSpPr>
          <p:spPr>
            <a:xfrm>
              <a:off x="6024798" y="2282868"/>
              <a:ext cx="10201" cy="43813"/>
            </a:xfrm>
            <a:custGeom>
              <a:rect b="b" l="l" r="r" t="t"/>
              <a:pathLst>
                <a:path extrusionOk="0" h="1383" w="322">
                  <a:moveTo>
                    <a:pt x="155" y="1"/>
                  </a:moveTo>
                  <a:cubicBezTo>
                    <a:pt x="72" y="1"/>
                    <a:pt x="0" y="72"/>
                    <a:pt x="0" y="168"/>
                  </a:cubicBezTo>
                  <a:lnTo>
                    <a:pt x="0" y="1227"/>
                  </a:lnTo>
                  <a:cubicBezTo>
                    <a:pt x="0" y="1311"/>
                    <a:pt x="72" y="1382"/>
                    <a:pt x="155" y="1382"/>
                  </a:cubicBezTo>
                  <a:cubicBezTo>
                    <a:pt x="250" y="1382"/>
                    <a:pt x="322" y="1311"/>
                    <a:pt x="322" y="1227"/>
                  </a:cubicBezTo>
                  <a:lnTo>
                    <a:pt x="322" y="168"/>
                  </a:lnTo>
                  <a:cubicBezTo>
                    <a:pt x="322" y="72"/>
                    <a:pt x="250"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63"/>
            <p:cNvSpPr/>
            <p:nvPr/>
          </p:nvSpPr>
          <p:spPr>
            <a:xfrm>
              <a:off x="5868267" y="2260248"/>
              <a:ext cx="144112" cy="66591"/>
            </a:xfrm>
            <a:custGeom>
              <a:rect b="b" l="l" r="r" t="t"/>
              <a:pathLst>
                <a:path extrusionOk="0" h="2102" w="4549">
                  <a:moveTo>
                    <a:pt x="2274" y="1"/>
                  </a:moveTo>
                  <a:cubicBezTo>
                    <a:pt x="1715" y="1"/>
                    <a:pt x="1203" y="191"/>
                    <a:pt x="786" y="548"/>
                  </a:cubicBezTo>
                  <a:cubicBezTo>
                    <a:pt x="381" y="894"/>
                    <a:pt x="95" y="1382"/>
                    <a:pt x="12" y="1906"/>
                  </a:cubicBezTo>
                  <a:cubicBezTo>
                    <a:pt x="0" y="2001"/>
                    <a:pt x="48" y="2084"/>
                    <a:pt x="143" y="2096"/>
                  </a:cubicBezTo>
                  <a:cubicBezTo>
                    <a:pt x="155" y="2100"/>
                    <a:pt x="168" y="2101"/>
                    <a:pt x="181" y="2101"/>
                  </a:cubicBezTo>
                  <a:cubicBezTo>
                    <a:pt x="253" y="2101"/>
                    <a:pt x="323" y="2046"/>
                    <a:pt x="333" y="1965"/>
                  </a:cubicBezTo>
                  <a:cubicBezTo>
                    <a:pt x="500" y="1024"/>
                    <a:pt x="1310" y="334"/>
                    <a:pt x="2262" y="334"/>
                  </a:cubicBezTo>
                  <a:cubicBezTo>
                    <a:pt x="3215" y="334"/>
                    <a:pt x="4024" y="1013"/>
                    <a:pt x="4179" y="1965"/>
                  </a:cubicBezTo>
                  <a:cubicBezTo>
                    <a:pt x="4191" y="2036"/>
                    <a:pt x="4263" y="2096"/>
                    <a:pt x="4346" y="2096"/>
                  </a:cubicBezTo>
                  <a:lnTo>
                    <a:pt x="4370" y="2096"/>
                  </a:lnTo>
                  <a:cubicBezTo>
                    <a:pt x="4489" y="2084"/>
                    <a:pt x="4548" y="2001"/>
                    <a:pt x="4536" y="1906"/>
                  </a:cubicBezTo>
                  <a:cubicBezTo>
                    <a:pt x="4441" y="1382"/>
                    <a:pt x="4179" y="894"/>
                    <a:pt x="3762" y="548"/>
                  </a:cubicBezTo>
                  <a:cubicBezTo>
                    <a:pt x="3346" y="191"/>
                    <a:pt x="2822" y="1"/>
                    <a:pt x="2274"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63"/>
            <p:cNvSpPr/>
            <p:nvPr/>
          </p:nvSpPr>
          <p:spPr>
            <a:xfrm>
              <a:off x="5890126" y="2013556"/>
              <a:ext cx="10581" cy="10613"/>
            </a:xfrm>
            <a:custGeom>
              <a:rect b="b" l="l" r="r" t="t"/>
              <a:pathLst>
                <a:path extrusionOk="0" h="335" w="334">
                  <a:moveTo>
                    <a:pt x="167" y="1"/>
                  </a:moveTo>
                  <a:cubicBezTo>
                    <a:pt x="84" y="1"/>
                    <a:pt x="1" y="84"/>
                    <a:pt x="1" y="168"/>
                  </a:cubicBezTo>
                  <a:cubicBezTo>
                    <a:pt x="1" y="263"/>
                    <a:pt x="84" y="334"/>
                    <a:pt x="167" y="334"/>
                  </a:cubicBezTo>
                  <a:cubicBezTo>
                    <a:pt x="251" y="334"/>
                    <a:pt x="334" y="263"/>
                    <a:pt x="334" y="168"/>
                  </a:cubicBezTo>
                  <a:cubicBezTo>
                    <a:pt x="334" y="84"/>
                    <a:pt x="263"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63"/>
            <p:cNvSpPr/>
            <p:nvPr/>
          </p:nvSpPr>
          <p:spPr>
            <a:xfrm>
              <a:off x="5979907" y="2013556"/>
              <a:ext cx="10201" cy="10613"/>
            </a:xfrm>
            <a:custGeom>
              <a:rect b="b" l="l" r="r" t="t"/>
              <a:pathLst>
                <a:path extrusionOk="0" h="335" w="322">
                  <a:moveTo>
                    <a:pt x="167" y="1"/>
                  </a:moveTo>
                  <a:cubicBezTo>
                    <a:pt x="72" y="1"/>
                    <a:pt x="0" y="84"/>
                    <a:pt x="0" y="168"/>
                  </a:cubicBezTo>
                  <a:cubicBezTo>
                    <a:pt x="0" y="263"/>
                    <a:pt x="72" y="334"/>
                    <a:pt x="167" y="334"/>
                  </a:cubicBezTo>
                  <a:cubicBezTo>
                    <a:pt x="250" y="334"/>
                    <a:pt x="322" y="263"/>
                    <a:pt x="322" y="168"/>
                  </a:cubicBezTo>
                  <a:cubicBezTo>
                    <a:pt x="322" y="84"/>
                    <a:pt x="250"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63"/>
            <p:cNvSpPr/>
            <p:nvPr/>
          </p:nvSpPr>
          <p:spPr>
            <a:xfrm>
              <a:off x="5861455" y="2002247"/>
              <a:ext cx="127892" cy="155454"/>
            </a:xfrm>
            <a:custGeom>
              <a:rect b="b" l="l" r="r" t="t"/>
              <a:pathLst>
                <a:path extrusionOk="0" h="4907" w="4037">
                  <a:moveTo>
                    <a:pt x="2489" y="346"/>
                  </a:moveTo>
                  <a:cubicBezTo>
                    <a:pt x="2596" y="346"/>
                    <a:pt x="2680" y="441"/>
                    <a:pt x="2680" y="536"/>
                  </a:cubicBezTo>
                  <a:cubicBezTo>
                    <a:pt x="2680" y="644"/>
                    <a:pt x="2596" y="739"/>
                    <a:pt x="2489" y="739"/>
                  </a:cubicBezTo>
                  <a:cubicBezTo>
                    <a:pt x="2382" y="739"/>
                    <a:pt x="2299" y="644"/>
                    <a:pt x="2299" y="536"/>
                  </a:cubicBezTo>
                  <a:cubicBezTo>
                    <a:pt x="2311" y="441"/>
                    <a:pt x="2382" y="346"/>
                    <a:pt x="2489" y="346"/>
                  </a:cubicBezTo>
                  <a:close/>
                  <a:moveTo>
                    <a:pt x="2954" y="715"/>
                  </a:moveTo>
                  <a:cubicBezTo>
                    <a:pt x="3084" y="775"/>
                    <a:pt x="3192" y="894"/>
                    <a:pt x="3192" y="1060"/>
                  </a:cubicBezTo>
                  <a:cubicBezTo>
                    <a:pt x="3204" y="1275"/>
                    <a:pt x="3037" y="1429"/>
                    <a:pt x="2846" y="1429"/>
                  </a:cubicBezTo>
                  <a:lnTo>
                    <a:pt x="2132" y="1429"/>
                  </a:lnTo>
                  <a:cubicBezTo>
                    <a:pt x="1918" y="1429"/>
                    <a:pt x="1763" y="1275"/>
                    <a:pt x="1763" y="1060"/>
                  </a:cubicBezTo>
                  <a:cubicBezTo>
                    <a:pt x="1763" y="917"/>
                    <a:pt x="1858" y="775"/>
                    <a:pt x="2001" y="715"/>
                  </a:cubicBezTo>
                  <a:cubicBezTo>
                    <a:pt x="2072" y="917"/>
                    <a:pt x="2263" y="1048"/>
                    <a:pt x="2477" y="1048"/>
                  </a:cubicBezTo>
                  <a:cubicBezTo>
                    <a:pt x="2692" y="1048"/>
                    <a:pt x="2870" y="917"/>
                    <a:pt x="2954" y="715"/>
                  </a:cubicBezTo>
                  <a:close/>
                  <a:moveTo>
                    <a:pt x="2501" y="1"/>
                  </a:moveTo>
                  <a:cubicBezTo>
                    <a:pt x="2263" y="1"/>
                    <a:pt x="2072" y="155"/>
                    <a:pt x="2013" y="370"/>
                  </a:cubicBezTo>
                  <a:cubicBezTo>
                    <a:pt x="1703" y="429"/>
                    <a:pt x="1453" y="715"/>
                    <a:pt x="1453" y="1060"/>
                  </a:cubicBezTo>
                  <a:lnTo>
                    <a:pt x="1453" y="1132"/>
                  </a:lnTo>
                  <a:cubicBezTo>
                    <a:pt x="1203" y="1251"/>
                    <a:pt x="965" y="1418"/>
                    <a:pt x="763" y="1632"/>
                  </a:cubicBezTo>
                  <a:cubicBezTo>
                    <a:pt x="346" y="2049"/>
                    <a:pt x="84" y="2596"/>
                    <a:pt x="48" y="3192"/>
                  </a:cubicBezTo>
                  <a:cubicBezTo>
                    <a:pt x="1" y="3763"/>
                    <a:pt x="167" y="4346"/>
                    <a:pt x="501" y="4823"/>
                  </a:cubicBezTo>
                  <a:cubicBezTo>
                    <a:pt x="537" y="4870"/>
                    <a:pt x="596" y="4906"/>
                    <a:pt x="644" y="4906"/>
                  </a:cubicBezTo>
                  <a:cubicBezTo>
                    <a:pt x="668" y="4906"/>
                    <a:pt x="715" y="4882"/>
                    <a:pt x="739" y="4870"/>
                  </a:cubicBezTo>
                  <a:cubicBezTo>
                    <a:pt x="822" y="4811"/>
                    <a:pt x="834" y="4704"/>
                    <a:pt x="775" y="4632"/>
                  </a:cubicBezTo>
                  <a:cubicBezTo>
                    <a:pt x="477" y="4227"/>
                    <a:pt x="334" y="3727"/>
                    <a:pt x="370" y="3215"/>
                  </a:cubicBezTo>
                  <a:cubicBezTo>
                    <a:pt x="406" y="2715"/>
                    <a:pt x="632" y="2227"/>
                    <a:pt x="1001" y="1858"/>
                  </a:cubicBezTo>
                  <a:cubicBezTo>
                    <a:pt x="1156" y="1703"/>
                    <a:pt x="1358" y="1548"/>
                    <a:pt x="1584" y="1465"/>
                  </a:cubicBezTo>
                  <a:cubicBezTo>
                    <a:pt x="1703" y="1656"/>
                    <a:pt x="1918" y="1775"/>
                    <a:pt x="2156" y="1775"/>
                  </a:cubicBezTo>
                  <a:lnTo>
                    <a:pt x="2870" y="1775"/>
                  </a:lnTo>
                  <a:cubicBezTo>
                    <a:pt x="3108" y="1775"/>
                    <a:pt x="3335" y="1656"/>
                    <a:pt x="3454" y="1465"/>
                  </a:cubicBezTo>
                  <a:cubicBezTo>
                    <a:pt x="3573" y="1525"/>
                    <a:pt x="3680" y="1584"/>
                    <a:pt x="3787" y="1656"/>
                  </a:cubicBezTo>
                  <a:cubicBezTo>
                    <a:pt x="3811" y="1668"/>
                    <a:pt x="3846" y="1679"/>
                    <a:pt x="3882" y="1679"/>
                  </a:cubicBezTo>
                  <a:cubicBezTo>
                    <a:pt x="3930" y="1679"/>
                    <a:pt x="3989" y="1656"/>
                    <a:pt x="4025" y="1608"/>
                  </a:cubicBezTo>
                  <a:cubicBezTo>
                    <a:pt x="4037" y="1537"/>
                    <a:pt x="4013" y="1429"/>
                    <a:pt x="3942" y="1370"/>
                  </a:cubicBezTo>
                  <a:cubicBezTo>
                    <a:pt x="3811" y="1287"/>
                    <a:pt x="3680" y="1191"/>
                    <a:pt x="3537" y="1132"/>
                  </a:cubicBezTo>
                  <a:lnTo>
                    <a:pt x="3537" y="1060"/>
                  </a:lnTo>
                  <a:cubicBezTo>
                    <a:pt x="3537" y="739"/>
                    <a:pt x="3311" y="453"/>
                    <a:pt x="2989" y="370"/>
                  </a:cubicBezTo>
                  <a:cubicBezTo>
                    <a:pt x="2930" y="167"/>
                    <a:pt x="2727" y="1"/>
                    <a:pt x="250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63"/>
            <p:cNvSpPr/>
            <p:nvPr/>
          </p:nvSpPr>
          <p:spPr>
            <a:xfrm>
              <a:off x="5890886" y="2060633"/>
              <a:ext cx="128652" cy="127227"/>
            </a:xfrm>
            <a:custGeom>
              <a:rect b="b" l="l" r="r" t="t"/>
              <a:pathLst>
                <a:path extrusionOk="0" h="4016" w="4061">
                  <a:moveTo>
                    <a:pt x="3421" y="1"/>
                  </a:moveTo>
                  <a:cubicBezTo>
                    <a:pt x="3385" y="1"/>
                    <a:pt x="3346" y="13"/>
                    <a:pt x="3310" y="39"/>
                  </a:cubicBezTo>
                  <a:cubicBezTo>
                    <a:pt x="3239" y="98"/>
                    <a:pt x="3227" y="206"/>
                    <a:pt x="3287" y="277"/>
                  </a:cubicBezTo>
                  <a:cubicBezTo>
                    <a:pt x="3584" y="682"/>
                    <a:pt x="3727" y="1182"/>
                    <a:pt x="3691" y="1694"/>
                  </a:cubicBezTo>
                  <a:cubicBezTo>
                    <a:pt x="3656" y="2194"/>
                    <a:pt x="3429" y="2682"/>
                    <a:pt x="3060" y="3039"/>
                  </a:cubicBezTo>
                  <a:cubicBezTo>
                    <a:pt x="2703" y="3396"/>
                    <a:pt x="2215" y="3623"/>
                    <a:pt x="1703" y="3670"/>
                  </a:cubicBezTo>
                  <a:cubicBezTo>
                    <a:pt x="1665" y="3672"/>
                    <a:pt x="1626" y="3673"/>
                    <a:pt x="1588" y="3673"/>
                  </a:cubicBezTo>
                  <a:cubicBezTo>
                    <a:pt x="1125" y="3673"/>
                    <a:pt x="661" y="3540"/>
                    <a:pt x="298" y="3265"/>
                  </a:cubicBezTo>
                  <a:cubicBezTo>
                    <a:pt x="263" y="3241"/>
                    <a:pt x="227" y="3228"/>
                    <a:pt x="191" y="3228"/>
                  </a:cubicBezTo>
                  <a:cubicBezTo>
                    <a:pt x="142" y="3228"/>
                    <a:pt x="95" y="3253"/>
                    <a:pt x="60" y="3301"/>
                  </a:cubicBezTo>
                  <a:cubicBezTo>
                    <a:pt x="0" y="3373"/>
                    <a:pt x="12" y="3480"/>
                    <a:pt x="84" y="3539"/>
                  </a:cubicBezTo>
                  <a:cubicBezTo>
                    <a:pt x="501" y="3849"/>
                    <a:pt x="1024" y="4016"/>
                    <a:pt x="1548" y="4016"/>
                  </a:cubicBezTo>
                  <a:lnTo>
                    <a:pt x="1727" y="4016"/>
                  </a:lnTo>
                  <a:cubicBezTo>
                    <a:pt x="2322" y="3968"/>
                    <a:pt x="2870" y="3718"/>
                    <a:pt x="3287" y="3301"/>
                  </a:cubicBezTo>
                  <a:cubicBezTo>
                    <a:pt x="3703" y="2884"/>
                    <a:pt x="3953" y="2325"/>
                    <a:pt x="4001" y="1730"/>
                  </a:cubicBezTo>
                  <a:cubicBezTo>
                    <a:pt x="4060" y="1122"/>
                    <a:pt x="3894" y="539"/>
                    <a:pt x="3549" y="63"/>
                  </a:cubicBezTo>
                  <a:cubicBezTo>
                    <a:pt x="3515" y="22"/>
                    <a:pt x="3469" y="1"/>
                    <a:pt x="342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63"/>
            <p:cNvSpPr/>
            <p:nvPr/>
          </p:nvSpPr>
          <p:spPr>
            <a:xfrm>
              <a:off x="5910116" y="2122947"/>
              <a:ext cx="61142" cy="33232"/>
            </a:xfrm>
            <a:custGeom>
              <a:rect b="b" l="l" r="r" t="t"/>
              <a:pathLst>
                <a:path extrusionOk="0" h="1049" w="1930">
                  <a:moveTo>
                    <a:pt x="1560" y="346"/>
                  </a:moveTo>
                  <a:cubicBezTo>
                    <a:pt x="1477" y="560"/>
                    <a:pt x="1239" y="715"/>
                    <a:pt x="953" y="715"/>
                  </a:cubicBezTo>
                  <a:cubicBezTo>
                    <a:pt x="667" y="715"/>
                    <a:pt x="429" y="548"/>
                    <a:pt x="358" y="346"/>
                  </a:cubicBezTo>
                  <a:close/>
                  <a:moveTo>
                    <a:pt x="167" y="1"/>
                  </a:moveTo>
                  <a:cubicBezTo>
                    <a:pt x="72" y="1"/>
                    <a:pt x="1" y="84"/>
                    <a:pt x="1" y="167"/>
                  </a:cubicBezTo>
                  <a:cubicBezTo>
                    <a:pt x="1" y="644"/>
                    <a:pt x="429" y="1048"/>
                    <a:pt x="965" y="1048"/>
                  </a:cubicBezTo>
                  <a:cubicBezTo>
                    <a:pt x="1501" y="1048"/>
                    <a:pt x="1929" y="656"/>
                    <a:pt x="1929" y="167"/>
                  </a:cubicBezTo>
                  <a:cubicBezTo>
                    <a:pt x="1918" y="84"/>
                    <a:pt x="1846" y="1"/>
                    <a:pt x="175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0" name="Google Shape;780;p63"/>
          <p:cNvGrpSpPr/>
          <p:nvPr/>
        </p:nvGrpSpPr>
        <p:grpSpPr>
          <a:xfrm>
            <a:off x="5274054" y="1955845"/>
            <a:ext cx="504422" cy="646498"/>
            <a:chOff x="5801485" y="1969046"/>
            <a:chExt cx="279164" cy="357794"/>
          </a:xfrm>
        </p:grpSpPr>
        <p:sp>
          <p:nvSpPr>
            <p:cNvPr id="781" name="Google Shape;781;p63"/>
            <p:cNvSpPr/>
            <p:nvPr/>
          </p:nvSpPr>
          <p:spPr>
            <a:xfrm>
              <a:off x="5901436" y="2092408"/>
              <a:ext cx="10613" cy="16252"/>
            </a:xfrm>
            <a:custGeom>
              <a:rect b="b" l="l" r="r" t="t"/>
              <a:pathLst>
                <a:path extrusionOk="0" h="513" w="335">
                  <a:moveTo>
                    <a:pt x="168" y="0"/>
                  </a:moveTo>
                  <a:cubicBezTo>
                    <a:pt x="84" y="0"/>
                    <a:pt x="1" y="72"/>
                    <a:pt x="1" y="167"/>
                  </a:cubicBezTo>
                  <a:lnTo>
                    <a:pt x="1" y="346"/>
                  </a:lnTo>
                  <a:cubicBezTo>
                    <a:pt x="1" y="429"/>
                    <a:pt x="84" y="512"/>
                    <a:pt x="168" y="512"/>
                  </a:cubicBezTo>
                  <a:cubicBezTo>
                    <a:pt x="263" y="512"/>
                    <a:pt x="334" y="429"/>
                    <a:pt x="334" y="346"/>
                  </a:cubicBezTo>
                  <a:lnTo>
                    <a:pt x="334" y="167"/>
                  </a:lnTo>
                  <a:cubicBezTo>
                    <a:pt x="334" y="72"/>
                    <a:pt x="263" y="0"/>
                    <a:pt x="168"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63"/>
            <p:cNvSpPr/>
            <p:nvPr/>
          </p:nvSpPr>
          <p:spPr>
            <a:xfrm>
              <a:off x="5968597" y="2092408"/>
              <a:ext cx="10581" cy="16252"/>
            </a:xfrm>
            <a:custGeom>
              <a:rect b="b" l="l" r="r" t="t"/>
              <a:pathLst>
                <a:path extrusionOk="0" h="513" w="334">
                  <a:moveTo>
                    <a:pt x="167" y="0"/>
                  </a:moveTo>
                  <a:cubicBezTo>
                    <a:pt x="72" y="0"/>
                    <a:pt x="0" y="72"/>
                    <a:pt x="0" y="167"/>
                  </a:cubicBezTo>
                  <a:lnTo>
                    <a:pt x="0" y="346"/>
                  </a:lnTo>
                  <a:cubicBezTo>
                    <a:pt x="0" y="429"/>
                    <a:pt x="72" y="512"/>
                    <a:pt x="167" y="512"/>
                  </a:cubicBezTo>
                  <a:cubicBezTo>
                    <a:pt x="250" y="512"/>
                    <a:pt x="322" y="429"/>
                    <a:pt x="322" y="346"/>
                  </a:cubicBezTo>
                  <a:lnTo>
                    <a:pt x="322" y="167"/>
                  </a:lnTo>
                  <a:cubicBezTo>
                    <a:pt x="334" y="72"/>
                    <a:pt x="262" y="0"/>
                    <a:pt x="167"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63"/>
            <p:cNvSpPr/>
            <p:nvPr/>
          </p:nvSpPr>
          <p:spPr>
            <a:xfrm>
              <a:off x="5801485" y="1969046"/>
              <a:ext cx="279164" cy="357636"/>
            </a:xfrm>
            <a:custGeom>
              <a:rect b="b" l="l" r="r" t="t"/>
              <a:pathLst>
                <a:path extrusionOk="0" h="11289" w="8812">
                  <a:moveTo>
                    <a:pt x="1739" y="1025"/>
                  </a:moveTo>
                  <a:cubicBezTo>
                    <a:pt x="1834" y="1037"/>
                    <a:pt x="1929" y="1132"/>
                    <a:pt x="1929" y="1227"/>
                  </a:cubicBezTo>
                  <a:lnTo>
                    <a:pt x="1929" y="1275"/>
                  </a:lnTo>
                  <a:cubicBezTo>
                    <a:pt x="1858" y="1323"/>
                    <a:pt x="1822" y="1370"/>
                    <a:pt x="1775" y="1406"/>
                  </a:cubicBezTo>
                  <a:lnTo>
                    <a:pt x="1739" y="1406"/>
                  </a:lnTo>
                  <a:cubicBezTo>
                    <a:pt x="1644" y="1406"/>
                    <a:pt x="1548" y="1323"/>
                    <a:pt x="1548" y="1215"/>
                  </a:cubicBezTo>
                  <a:cubicBezTo>
                    <a:pt x="1548" y="1108"/>
                    <a:pt x="1644" y="1025"/>
                    <a:pt x="1739" y="1025"/>
                  </a:cubicBezTo>
                  <a:close/>
                  <a:moveTo>
                    <a:pt x="7064" y="1048"/>
                  </a:moveTo>
                  <a:cubicBezTo>
                    <a:pt x="7143" y="1048"/>
                    <a:pt x="7228" y="1137"/>
                    <a:pt x="7228" y="1227"/>
                  </a:cubicBezTo>
                  <a:cubicBezTo>
                    <a:pt x="7228" y="1334"/>
                    <a:pt x="7133" y="1430"/>
                    <a:pt x="7025" y="1430"/>
                  </a:cubicBezTo>
                  <a:lnTo>
                    <a:pt x="7002" y="1430"/>
                  </a:lnTo>
                  <a:cubicBezTo>
                    <a:pt x="6954" y="1382"/>
                    <a:pt x="6894" y="1334"/>
                    <a:pt x="6847" y="1287"/>
                  </a:cubicBezTo>
                  <a:lnTo>
                    <a:pt x="6847" y="1251"/>
                  </a:lnTo>
                  <a:cubicBezTo>
                    <a:pt x="6847" y="1144"/>
                    <a:pt x="6942" y="1049"/>
                    <a:pt x="7049" y="1049"/>
                  </a:cubicBezTo>
                  <a:cubicBezTo>
                    <a:pt x="7054" y="1048"/>
                    <a:pt x="7059" y="1048"/>
                    <a:pt x="7064" y="1048"/>
                  </a:cubicBezTo>
                  <a:close/>
                  <a:moveTo>
                    <a:pt x="7025" y="334"/>
                  </a:moveTo>
                  <a:cubicBezTo>
                    <a:pt x="7514" y="334"/>
                    <a:pt x="7918" y="739"/>
                    <a:pt x="7918" y="1227"/>
                  </a:cubicBezTo>
                  <a:cubicBezTo>
                    <a:pt x="7918" y="1549"/>
                    <a:pt x="7764" y="1846"/>
                    <a:pt x="7490" y="1989"/>
                  </a:cubicBezTo>
                  <a:cubicBezTo>
                    <a:pt x="7418" y="1882"/>
                    <a:pt x="7335" y="1787"/>
                    <a:pt x="7252" y="1692"/>
                  </a:cubicBezTo>
                  <a:cubicBezTo>
                    <a:pt x="7418" y="1608"/>
                    <a:pt x="7537" y="1430"/>
                    <a:pt x="7537" y="1227"/>
                  </a:cubicBezTo>
                  <a:cubicBezTo>
                    <a:pt x="7537" y="953"/>
                    <a:pt x="7299" y="715"/>
                    <a:pt x="7013" y="715"/>
                  </a:cubicBezTo>
                  <a:cubicBezTo>
                    <a:pt x="6787" y="715"/>
                    <a:pt x="6609" y="846"/>
                    <a:pt x="6537" y="1037"/>
                  </a:cubicBezTo>
                  <a:cubicBezTo>
                    <a:pt x="6430" y="965"/>
                    <a:pt x="6323" y="906"/>
                    <a:pt x="6204" y="834"/>
                  </a:cubicBezTo>
                  <a:cubicBezTo>
                    <a:pt x="6371" y="537"/>
                    <a:pt x="6692" y="334"/>
                    <a:pt x="7025" y="334"/>
                  </a:cubicBezTo>
                  <a:close/>
                  <a:moveTo>
                    <a:pt x="1727" y="334"/>
                  </a:moveTo>
                  <a:cubicBezTo>
                    <a:pt x="2072" y="334"/>
                    <a:pt x="2382" y="537"/>
                    <a:pt x="2537" y="846"/>
                  </a:cubicBezTo>
                  <a:cubicBezTo>
                    <a:pt x="2430" y="906"/>
                    <a:pt x="2310" y="977"/>
                    <a:pt x="2203" y="1049"/>
                  </a:cubicBezTo>
                  <a:cubicBezTo>
                    <a:pt x="2132" y="858"/>
                    <a:pt x="1941" y="727"/>
                    <a:pt x="1727" y="727"/>
                  </a:cubicBezTo>
                  <a:cubicBezTo>
                    <a:pt x="1441" y="727"/>
                    <a:pt x="1215" y="965"/>
                    <a:pt x="1215" y="1239"/>
                  </a:cubicBezTo>
                  <a:cubicBezTo>
                    <a:pt x="1215" y="1453"/>
                    <a:pt x="1334" y="1620"/>
                    <a:pt x="1489" y="1704"/>
                  </a:cubicBezTo>
                  <a:cubicBezTo>
                    <a:pt x="1406" y="1799"/>
                    <a:pt x="1334" y="1906"/>
                    <a:pt x="1251" y="2001"/>
                  </a:cubicBezTo>
                  <a:cubicBezTo>
                    <a:pt x="1001" y="1823"/>
                    <a:pt x="834" y="1549"/>
                    <a:pt x="834" y="1227"/>
                  </a:cubicBezTo>
                  <a:cubicBezTo>
                    <a:pt x="834" y="739"/>
                    <a:pt x="1239" y="334"/>
                    <a:pt x="1727" y="334"/>
                  </a:cubicBezTo>
                  <a:close/>
                  <a:moveTo>
                    <a:pt x="4382" y="691"/>
                  </a:moveTo>
                  <a:cubicBezTo>
                    <a:pt x="6287" y="691"/>
                    <a:pt x="7835" y="2239"/>
                    <a:pt x="7835" y="4144"/>
                  </a:cubicBezTo>
                  <a:cubicBezTo>
                    <a:pt x="7847" y="6049"/>
                    <a:pt x="6287" y="7597"/>
                    <a:pt x="4382" y="7597"/>
                  </a:cubicBezTo>
                  <a:cubicBezTo>
                    <a:pt x="2477" y="7597"/>
                    <a:pt x="929" y="6049"/>
                    <a:pt x="929" y="4144"/>
                  </a:cubicBezTo>
                  <a:cubicBezTo>
                    <a:pt x="929" y="2239"/>
                    <a:pt x="2477" y="691"/>
                    <a:pt x="4382" y="691"/>
                  </a:cubicBezTo>
                  <a:close/>
                  <a:moveTo>
                    <a:pt x="1739" y="1"/>
                  </a:moveTo>
                  <a:cubicBezTo>
                    <a:pt x="1072" y="1"/>
                    <a:pt x="525" y="549"/>
                    <a:pt x="525" y="1215"/>
                  </a:cubicBezTo>
                  <a:cubicBezTo>
                    <a:pt x="525" y="1644"/>
                    <a:pt x="751" y="2037"/>
                    <a:pt x="1108" y="2263"/>
                  </a:cubicBezTo>
                  <a:cubicBezTo>
                    <a:pt x="786" y="2811"/>
                    <a:pt x="608" y="3454"/>
                    <a:pt x="608" y="4132"/>
                  </a:cubicBezTo>
                  <a:cubicBezTo>
                    <a:pt x="608" y="5621"/>
                    <a:pt x="1477" y="6918"/>
                    <a:pt x="2739" y="7538"/>
                  </a:cubicBezTo>
                  <a:lnTo>
                    <a:pt x="882" y="8097"/>
                  </a:lnTo>
                  <a:cubicBezTo>
                    <a:pt x="358" y="8240"/>
                    <a:pt x="1" y="8728"/>
                    <a:pt x="1" y="9264"/>
                  </a:cubicBezTo>
                  <a:lnTo>
                    <a:pt x="1" y="11133"/>
                  </a:lnTo>
                  <a:cubicBezTo>
                    <a:pt x="1" y="11217"/>
                    <a:pt x="72" y="11288"/>
                    <a:pt x="167" y="11288"/>
                  </a:cubicBezTo>
                  <a:cubicBezTo>
                    <a:pt x="251" y="11288"/>
                    <a:pt x="334" y="11217"/>
                    <a:pt x="334" y="11133"/>
                  </a:cubicBezTo>
                  <a:lnTo>
                    <a:pt x="334" y="9264"/>
                  </a:lnTo>
                  <a:cubicBezTo>
                    <a:pt x="334" y="8871"/>
                    <a:pt x="596" y="8526"/>
                    <a:pt x="965" y="8407"/>
                  </a:cubicBezTo>
                  <a:lnTo>
                    <a:pt x="2834" y="7859"/>
                  </a:lnTo>
                  <a:cubicBezTo>
                    <a:pt x="2930" y="7823"/>
                    <a:pt x="3025" y="7764"/>
                    <a:pt x="3108" y="7692"/>
                  </a:cubicBezTo>
                  <a:cubicBezTo>
                    <a:pt x="3513" y="7835"/>
                    <a:pt x="3965" y="7919"/>
                    <a:pt x="4406" y="7919"/>
                  </a:cubicBezTo>
                  <a:cubicBezTo>
                    <a:pt x="4858" y="7919"/>
                    <a:pt x="5299" y="7835"/>
                    <a:pt x="5704" y="7692"/>
                  </a:cubicBezTo>
                  <a:cubicBezTo>
                    <a:pt x="5775" y="7764"/>
                    <a:pt x="5882" y="7811"/>
                    <a:pt x="5990" y="7859"/>
                  </a:cubicBezTo>
                  <a:lnTo>
                    <a:pt x="7847" y="8407"/>
                  </a:lnTo>
                  <a:cubicBezTo>
                    <a:pt x="8216" y="8514"/>
                    <a:pt x="8490" y="8871"/>
                    <a:pt x="8490" y="9264"/>
                  </a:cubicBezTo>
                  <a:lnTo>
                    <a:pt x="8490" y="11133"/>
                  </a:lnTo>
                  <a:cubicBezTo>
                    <a:pt x="8490" y="11217"/>
                    <a:pt x="8561" y="11288"/>
                    <a:pt x="8645" y="11288"/>
                  </a:cubicBezTo>
                  <a:cubicBezTo>
                    <a:pt x="8740" y="11288"/>
                    <a:pt x="8811" y="11217"/>
                    <a:pt x="8811" y="11133"/>
                  </a:cubicBezTo>
                  <a:lnTo>
                    <a:pt x="8811" y="9264"/>
                  </a:lnTo>
                  <a:cubicBezTo>
                    <a:pt x="8787" y="8728"/>
                    <a:pt x="8430" y="8252"/>
                    <a:pt x="7906" y="8097"/>
                  </a:cubicBezTo>
                  <a:lnTo>
                    <a:pt x="6049" y="7538"/>
                  </a:lnTo>
                  <a:cubicBezTo>
                    <a:pt x="7299" y="6918"/>
                    <a:pt x="8180" y="5633"/>
                    <a:pt x="8180" y="4132"/>
                  </a:cubicBezTo>
                  <a:cubicBezTo>
                    <a:pt x="8180" y="3454"/>
                    <a:pt x="7990" y="2811"/>
                    <a:pt x="7680" y="2263"/>
                  </a:cubicBezTo>
                  <a:cubicBezTo>
                    <a:pt x="8037" y="2037"/>
                    <a:pt x="8264" y="1644"/>
                    <a:pt x="8264" y="1215"/>
                  </a:cubicBezTo>
                  <a:cubicBezTo>
                    <a:pt x="8264" y="549"/>
                    <a:pt x="7716" y="1"/>
                    <a:pt x="7049" y="1"/>
                  </a:cubicBezTo>
                  <a:cubicBezTo>
                    <a:pt x="6573" y="1"/>
                    <a:pt x="6156" y="263"/>
                    <a:pt x="5942" y="680"/>
                  </a:cubicBezTo>
                  <a:cubicBezTo>
                    <a:pt x="5466" y="477"/>
                    <a:pt x="4942" y="358"/>
                    <a:pt x="4394" y="358"/>
                  </a:cubicBezTo>
                  <a:cubicBezTo>
                    <a:pt x="3846" y="358"/>
                    <a:pt x="3323" y="477"/>
                    <a:pt x="2846" y="680"/>
                  </a:cubicBezTo>
                  <a:cubicBezTo>
                    <a:pt x="2632" y="263"/>
                    <a:pt x="2215" y="1"/>
                    <a:pt x="1739"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63"/>
            <p:cNvSpPr/>
            <p:nvPr/>
          </p:nvSpPr>
          <p:spPr>
            <a:xfrm>
              <a:off x="5895797" y="2075427"/>
              <a:ext cx="21891" cy="10581"/>
            </a:xfrm>
            <a:custGeom>
              <a:rect b="b" l="l" r="r" t="t"/>
              <a:pathLst>
                <a:path extrusionOk="0" h="334" w="691">
                  <a:moveTo>
                    <a:pt x="167" y="0"/>
                  </a:moveTo>
                  <a:cubicBezTo>
                    <a:pt x="84" y="0"/>
                    <a:pt x="0" y="72"/>
                    <a:pt x="0" y="167"/>
                  </a:cubicBezTo>
                  <a:cubicBezTo>
                    <a:pt x="0" y="251"/>
                    <a:pt x="84" y="334"/>
                    <a:pt x="167" y="334"/>
                  </a:cubicBezTo>
                  <a:lnTo>
                    <a:pt x="524" y="334"/>
                  </a:lnTo>
                  <a:cubicBezTo>
                    <a:pt x="619" y="334"/>
                    <a:pt x="691" y="251"/>
                    <a:pt x="691" y="167"/>
                  </a:cubicBezTo>
                  <a:cubicBezTo>
                    <a:pt x="691" y="72"/>
                    <a:pt x="619" y="0"/>
                    <a:pt x="524"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63"/>
            <p:cNvSpPr/>
            <p:nvPr/>
          </p:nvSpPr>
          <p:spPr>
            <a:xfrm>
              <a:off x="5962927" y="2075427"/>
              <a:ext cx="21542" cy="10581"/>
            </a:xfrm>
            <a:custGeom>
              <a:rect b="b" l="l" r="r" t="t"/>
              <a:pathLst>
                <a:path extrusionOk="0" h="334" w="680">
                  <a:moveTo>
                    <a:pt x="155" y="0"/>
                  </a:moveTo>
                  <a:cubicBezTo>
                    <a:pt x="72" y="0"/>
                    <a:pt x="1" y="72"/>
                    <a:pt x="1" y="167"/>
                  </a:cubicBezTo>
                  <a:cubicBezTo>
                    <a:pt x="1" y="251"/>
                    <a:pt x="72" y="334"/>
                    <a:pt x="155" y="334"/>
                  </a:cubicBezTo>
                  <a:lnTo>
                    <a:pt x="513" y="334"/>
                  </a:lnTo>
                  <a:cubicBezTo>
                    <a:pt x="608" y="334"/>
                    <a:pt x="679" y="251"/>
                    <a:pt x="679" y="167"/>
                  </a:cubicBezTo>
                  <a:cubicBezTo>
                    <a:pt x="679" y="72"/>
                    <a:pt x="608" y="0"/>
                    <a:pt x="513"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63"/>
            <p:cNvSpPr/>
            <p:nvPr/>
          </p:nvSpPr>
          <p:spPr>
            <a:xfrm>
              <a:off x="5845615" y="2282868"/>
              <a:ext cx="10233" cy="43813"/>
            </a:xfrm>
            <a:custGeom>
              <a:rect b="b" l="l" r="r" t="t"/>
              <a:pathLst>
                <a:path extrusionOk="0" h="1383" w="323">
                  <a:moveTo>
                    <a:pt x="155" y="1"/>
                  </a:moveTo>
                  <a:cubicBezTo>
                    <a:pt x="72" y="1"/>
                    <a:pt x="1" y="72"/>
                    <a:pt x="1" y="168"/>
                  </a:cubicBezTo>
                  <a:lnTo>
                    <a:pt x="1" y="1227"/>
                  </a:lnTo>
                  <a:cubicBezTo>
                    <a:pt x="1" y="1311"/>
                    <a:pt x="72" y="1382"/>
                    <a:pt x="155" y="1382"/>
                  </a:cubicBezTo>
                  <a:cubicBezTo>
                    <a:pt x="251" y="1382"/>
                    <a:pt x="322" y="1311"/>
                    <a:pt x="322" y="1227"/>
                  </a:cubicBezTo>
                  <a:lnTo>
                    <a:pt x="322" y="168"/>
                  </a:lnTo>
                  <a:cubicBezTo>
                    <a:pt x="322" y="72"/>
                    <a:pt x="251"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63"/>
            <p:cNvSpPr/>
            <p:nvPr/>
          </p:nvSpPr>
          <p:spPr>
            <a:xfrm>
              <a:off x="6024798" y="2282868"/>
              <a:ext cx="10201" cy="43813"/>
            </a:xfrm>
            <a:custGeom>
              <a:rect b="b" l="l" r="r" t="t"/>
              <a:pathLst>
                <a:path extrusionOk="0" h="1383" w="322">
                  <a:moveTo>
                    <a:pt x="155" y="1"/>
                  </a:moveTo>
                  <a:cubicBezTo>
                    <a:pt x="72" y="1"/>
                    <a:pt x="0" y="72"/>
                    <a:pt x="0" y="168"/>
                  </a:cubicBezTo>
                  <a:lnTo>
                    <a:pt x="0" y="1227"/>
                  </a:lnTo>
                  <a:cubicBezTo>
                    <a:pt x="0" y="1311"/>
                    <a:pt x="72" y="1382"/>
                    <a:pt x="155" y="1382"/>
                  </a:cubicBezTo>
                  <a:cubicBezTo>
                    <a:pt x="250" y="1382"/>
                    <a:pt x="322" y="1311"/>
                    <a:pt x="322" y="1227"/>
                  </a:cubicBezTo>
                  <a:lnTo>
                    <a:pt x="322" y="168"/>
                  </a:lnTo>
                  <a:cubicBezTo>
                    <a:pt x="322" y="72"/>
                    <a:pt x="250"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63"/>
            <p:cNvSpPr/>
            <p:nvPr/>
          </p:nvSpPr>
          <p:spPr>
            <a:xfrm>
              <a:off x="5868267" y="2260248"/>
              <a:ext cx="144112" cy="66591"/>
            </a:xfrm>
            <a:custGeom>
              <a:rect b="b" l="l" r="r" t="t"/>
              <a:pathLst>
                <a:path extrusionOk="0" h="2102" w="4549">
                  <a:moveTo>
                    <a:pt x="2274" y="1"/>
                  </a:moveTo>
                  <a:cubicBezTo>
                    <a:pt x="1715" y="1"/>
                    <a:pt x="1203" y="191"/>
                    <a:pt x="786" y="548"/>
                  </a:cubicBezTo>
                  <a:cubicBezTo>
                    <a:pt x="381" y="894"/>
                    <a:pt x="95" y="1382"/>
                    <a:pt x="12" y="1906"/>
                  </a:cubicBezTo>
                  <a:cubicBezTo>
                    <a:pt x="0" y="2001"/>
                    <a:pt x="48" y="2084"/>
                    <a:pt x="143" y="2096"/>
                  </a:cubicBezTo>
                  <a:cubicBezTo>
                    <a:pt x="155" y="2100"/>
                    <a:pt x="168" y="2101"/>
                    <a:pt x="181" y="2101"/>
                  </a:cubicBezTo>
                  <a:cubicBezTo>
                    <a:pt x="253" y="2101"/>
                    <a:pt x="323" y="2046"/>
                    <a:pt x="333" y="1965"/>
                  </a:cubicBezTo>
                  <a:cubicBezTo>
                    <a:pt x="500" y="1024"/>
                    <a:pt x="1310" y="334"/>
                    <a:pt x="2262" y="334"/>
                  </a:cubicBezTo>
                  <a:cubicBezTo>
                    <a:pt x="3215" y="334"/>
                    <a:pt x="4024" y="1013"/>
                    <a:pt x="4179" y="1965"/>
                  </a:cubicBezTo>
                  <a:cubicBezTo>
                    <a:pt x="4191" y="2036"/>
                    <a:pt x="4263" y="2096"/>
                    <a:pt x="4346" y="2096"/>
                  </a:cubicBezTo>
                  <a:lnTo>
                    <a:pt x="4370" y="2096"/>
                  </a:lnTo>
                  <a:cubicBezTo>
                    <a:pt x="4489" y="2084"/>
                    <a:pt x="4548" y="2001"/>
                    <a:pt x="4536" y="1906"/>
                  </a:cubicBezTo>
                  <a:cubicBezTo>
                    <a:pt x="4441" y="1382"/>
                    <a:pt x="4179" y="894"/>
                    <a:pt x="3762" y="548"/>
                  </a:cubicBezTo>
                  <a:cubicBezTo>
                    <a:pt x="3346" y="191"/>
                    <a:pt x="2822" y="1"/>
                    <a:pt x="2274"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63"/>
            <p:cNvSpPr/>
            <p:nvPr/>
          </p:nvSpPr>
          <p:spPr>
            <a:xfrm>
              <a:off x="5890126" y="2013556"/>
              <a:ext cx="10581" cy="10613"/>
            </a:xfrm>
            <a:custGeom>
              <a:rect b="b" l="l" r="r" t="t"/>
              <a:pathLst>
                <a:path extrusionOk="0" h="335" w="334">
                  <a:moveTo>
                    <a:pt x="167" y="1"/>
                  </a:moveTo>
                  <a:cubicBezTo>
                    <a:pt x="84" y="1"/>
                    <a:pt x="1" y="84"/>
                    <a:pt x="1" y="168"/>
                  </a:cubicBezTo>
                  <a:cubicBezTo>
                    <a:pt x="1" y="263"/>
                    <a:pt x="84" y="334"/>
                    <a:pt x="167" y="334"/>
                  </a:cubicBezTo>
                  <a:cubicBezTo>
                    <a:pt x="251" y="334"/>
                    <a:pt x="334" y="263"/>
                    <a:pt x="334" y="168"/>
                  </a:cubicBezTo>
                  <a:cubicBezTo>
                    <a:pt x="334" y="84"/>
                    <a:pt x="263"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63"/>
            <p:cNvSpPr/>
            <p:nvPr/>
          </p:nvSpPr>
          <p:spPr>
            <a:xfrm>
              <a:off x="5979907" y="2013556"/>
              <a:ext cx="10201" cy="10613"/>
            </a:xfrm>
            <a:custGeom>
              <a:rect b="b" l="l" r="r" t="t"/>
              <a:pathLst>
                <a:path extrusionOk="0" h="335" w="322">
                  <a:moveTo>
                    <a:pt x="167" y="1"/>
                  </a:moveTo>
                  <a:cubicBezTo>
                    <a:pt x="72" y="1"/>
                    <a:pt x="0" y="84"/>
                    <a:pt x="0" y="168"/>
                  </a:cubicBezTo>
                  <a:cubicBezTo>
                    <a:pt x="0" y="263"/>
                    <a:pt x="72" y="334"/>
                    <a:pt x="167" y="334"/>
                  </a:cubicBezTo>
                  <a:cubicBezTo>
                    <a:pt x="250" y="334"/>
                    <a:pt x="322" y="263"/>
                    <a:pt x="322" y="168"/>
                  </a:cubicBezTo>
                  <a:cubicBezTo>
                    <a:pt x="322" y="84"/>
                    <a:pt x="250"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63"/>
            <p:cNvSpPr/>
            <p:nvPr/>
          </p:nvSpPr>
          <p:spPr>
            <a:xfrm>
              <a:off x="5861455" y="2002247"/>
              <a:ext cx="127892" cy="155454"/>
            </a:xfrm>
            <a:custGeom>
              <a:rect b="b" l="l" r="r" t="t"/>
              <a:pathLst>
                <a:path extrusionOk="0" h="4907" w="4037">
                  <a:moveTo>
                    <a:pt x="2489" y="346"/>
                  </a:moveTo>
                  <a:cubicBezTo>
                    <a:pt x="2596" y="346"/>
                    <a:pt x="2680" y="441"/>
                    <a:pt x="2680" y="536"/>
                  </a:cubicBezTo>
                  <a:cubicBezTo>
                    <a:pt x="2680" y="644"/>
                    <a:pt x="2596" y="739"/>
                    <a:pt x="2489" y="739"/>
                  </a:cubicBezTo>
                  <a:cubicBezTo>
                    <a:pt x="2382" y="739"/>
                    <a:pt x="2299" y="644"/>
                    <a:pt x="2299" y="536"/>
                  </a:cubicBezTo>
                  <a:cubicBezTo>
                    <a:pt x="2311" y="441"/>
                    <a:pt x="2382" y="346"/>
                    <a:pt x="2489" y="346"/>
                  </a:cubicBezTo>
                  <a:close/>
                  <a:moveTo>
                    <a:pt x="2954" y="715"/>
                  </a:moveTo>
                  <a:cubicBezTo>
                    <a:pt x="3084" y="775"/>
                    <a:pt x="3192" y="894"/>
                    <a:pt x="3192" y="1060"/>
                  </a:cubicBezTo>
                  <a:cubicBezTo>
                    <a:pt x="3204" y="1275"/>
                    <a:pt x="3037" y="1429"/>
                    <a:pt x="2846" y="1429"/>
                  </a:cubicBezTo>
                  <a:lnTo>
                    <a:pt x="2132" y="1429"/>
                  </a:lnTo>
                  <a:cubicBezTo>
                    <a:pt x="1918" y="1429"/>
                    <a:pt x="1763" y="1275"/>
                    <a:pt x="1763" y="1060"/>
                  </a:cubicBezTo>
                  <a:cubicBezTo>
                    <a:pt x="1763" y="917"/>
                    <a:pt x="1858" y="775"/>
                    <a:pt x="2001" y="715"/>
                  </a:cubicBezTo>
                  <a:cubicBezTo>
                    <a:pt x="2072" y="917"/>
                    <a:pt x="2263" y="1048"/>
                    <a:pt x="2477" y="1048"/>
                  </a:cubicBezTo>
                  <a:cubicBezTo>
                    <a:pt x="2692" y="1048"/>
                    <a:pt x="2870" y="917"/>
                    <a:pt x="2954" y="715"/>
                  </a:cubicBezTo>
                  <a:close/>
                  <a:moveTo>
                    <a:pt x="2501" y="1"/>
                  </a:moveTo>
                  <a:cubicBezTo>
                    <a:pt x="2263" y="1"/>
                    <a:pt x="2072" y="155"/>
                    <a:pt x="2013" y="370"/>
                  </a:cubicBezTo>
                  <a:cubicBezTo>
                    <a:pt x="1703" y="429"/>
                    <a:pt x="1453" y="715"/>
                    <a:pt x="1453" y="1060"/>
                  </a:cubicBezTo>
                  <a:lnTo>
                    <a:pt x="1453" y="1132"/>
                  </a:lnTo>
                  <a:cubicBezTo>
                    <a:pt x="1203" y="1251"/>
                    <a:pt x="965" y="1418"/>
                    <a:pt x="763" y="1632"/>
                  </a:cubicBezTo>
                  <a:cubicBezTo>
                    <a:pt x="346" y="2049"/>
                    <a:pt x="84" y="2596"/>
                    <a:pt x="48" y="3192"/>
                  </a:cubicBezTo>
                  <a:cubicBezTo>
                    <a:pt x="1" y="3763"/>
                    <a:pt x="167" y="4346"/>
                    <a:pt x="501" y="4823"/>
                  </a:cubicBezTo>
                  <a:cubicBezTo>
                    <a:pt x="537" y="4870"/>
                    <a:pt x="596" y="4906"/>
                    <a:pt x="644" y="4906"/>
                  </a:cubicBezTo>
                  <a:cubicBezTo>
                    <a:pt x="668" y="4906"/>
                    <a:pt x="715" y="4882"/>
                    <a:pt x="739" y="4870"/>
                  </a:cubicBezTo>
                  <a:cubicBezTo>
                    <a:pt x="822" y="4811"/>
                    <a:pt x="834" y="4704"/>
                    <a:pt x="775" y="4632"/>
                  </a:cubicBezTo>
                  <a:cubicBezTo>
                    <a:pt x="477" y="4227"/>
                    <a:pt x="334" y="3727"/>
                    <a:pt x="370" y="3215"/>
                  </a:cubicBezTo>
                  <a:cubicBezTo>
                    <a:pt x="406" y="2715"/>
                    <a:pt x="632" y="2227"/>
                    <a:pt x="1001" y="1858"/>
                  </a:cubicBezTo>
                  <a:cubicBezTo>
                    <a:pt x="1156" y="1703"/>
                    <a:pt x="1358" y="1548"/>
                    <a:pt x="1584" y="1465"/>
                  </a:cubicBezTo>
                  <a:cubicBezTo>
                    <a:pt x="1703" y="1656"/>
                    <a:pt x="1918" y="1775"/>
                    <a:pt x="2156" y="1775"/>
                  </a:cubicBezTo>
                  <a:lnTo>
                    <a:pt x="2870" y="1775"/>
                  </a:lnTo>
                  <a:cubicBezTo>
                    <a:pt x="3108" y="1775"/>
                    <a:pt x="3335" y="1656"/>
                    <a:pt x="3454" y="1465"/>
                  </a:cubicBezTo>
                  <a:cubicBezTo>
                    <a:pt x="3573" y="1525"/>
                    <a:pt x="3680" y="1584"/>
                    <a:pt x="3787" y="1656"/>
                  </a:cubicBezTo>
                  <a:cubicBezTo>
                    <a:pt x="3811" y="1668"/>
                    <a:pt x="3846" y="1679"/>
                    <a:pt x="3882" y="1679"/>
                  </a:cubicBezTo>
                  <a:cubicBezTo>
                    <a:pt x="3930" y="1679"/>
                    <a:pt x="3989" y="1656"/>
                    <a:pt x="4025" y="1608"/>
                  </a:cubicBezTo>
                  <a:cubicBezTo>
                    <a:pt x="4037" y="1537"/>
                    <a:pt x="4013" y="1429"/>
                    <a:pt x="3942" y="1370"/>
                  </a:cubicBezTo>
                  <a:cubicBezTo>
                    <a:pt x="3811" y="1287"/>
                    <a:pt x="3680" y="1191"/>
                    <a:pt x="3537" y="1132"/>
                  </a:cubicBezTo>
                  <a:lnTo>
                    <a:pt x="3537" y="1060"/>
                  </a:lnTo>
                  <a:cubicBezTo>
                    <a:pt x="3537" y="739"/>
                    <a:pt x="3311" y="453"/>
                    <a:pt x="2989" y="370"/>
                  </a:cubicBezTo>
                  <a:cubicBezTo>
                    <a:pt x="2930" y="167"/>
                    <a:pt x="2727" y="1"/>
                    <a:pt x="250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63"/>
            <p:cNvSpPr/>
            <p:nvPr/>
          </p:nvSpPr>
          <p:spPr>
            <a:xfrm>
              <a:off x="5890886" y="2060633"/>
              <a:ext cx="128652" cy="127227"/>
            </a:xfrm>
            <a:custGeom>
              <a:rect b="b" l="l" r="r" t="t"/>
              <a:pathLst>
                <a:path extrusionOk="0" h="4016" w="4061">
                  <a:moveTo>
                    <a:pt x="3421" y="1"/>
                  </a:moveTo>
                  <a:cubicBezTo>
                    <a:pt x="3385" y="1"/>
                    <a:pt x="3346" y="13"/>
                    <a:pt x="3310" y="39"/>
                  </a:cubicBezTo>
                  <a:cubicBezTo>
                    <a:pt x="3239" y="98"/>
                    <a:pt x="3227" y="206"/>
                    <a:pt x="3287" y="277"/>
                  </a:cubicBezTo>
                  <a:cubicBezTo>
                    <a:pt x="3584" y="682"/>
                    <a:pt x="3727" y="1182"/>
                    <a:pt x="3691" y="1694"/>
                  </a:cubicBezTo>
                  <a:cubicBezTo>
                    <a:pt x="3656" y="2194"/>
                    <a:pt x="3429" y="2682"/>
                    <a:pt x="3060" y="3039"/>
                  </a:cubicBezTo>
                  <a:cubicBezTo>
                    <a:pt x="2703" y="3396"/>
                    <a:pt x="2215" y="3623"/>
                    <a:pt x="1703" y="3670"/>
                  </a:cubicBezTo>
                  <a:cubicBezTo>
                    <a:pt x="1665" y="3672"/>
                    <a:pt x="1626" y="3673"/>
                    <a:pt x="1588" y="3673"/>
                  </a:cubicBezTo>
                  <a:cubicBezTo>
                    <a:pt x="1125" y="3673"/>
                    <a:pt x="661" y="3540"/>
                    <a:pt x="298" y="3265"/>
                  </a:cubicBezTo>
                  <a:cubicBezTo>
                    <a:pt x="263" y="3241"/>
                    <a:pt x="227" y="3228"/>
                    <a:pt x="191" y="3228"/>
                  </a:cubicBezTo>
                  <a:cubicBezTo>
                    <a:pt x="142" y="3228"/>
                    <a:pt x="95" y="3253"/>
                    <a:pt x="60" y="3301"/>
                  </a:cubicBezTo>
                  <a:cubicBezTo>
                    <a:pt x="0" y="3373"/>
                    <a:pt x="12" y="3480"/>
                    <a:pt x="84" y="3539"/>
                  </a:cubicBezTo>
                  <a:cubicBezTo>
                    <a:pt x="501" y="3849"/>
                    <a:pt x="1024" y="4016"/>
                    <a:pt x="1548" y="4016"/>
                  </a:cubicBezTo>
                  <a:lnTo>
                    <a:pt x="1727" y="4016"/>
                  </a:lnTo>
                  <a:cubicBezTo>
                    <a:pt x="2322" y="3968"/>
                    <a:pt x="2870" y="3718"/>
                    <a:pt x="3287" y="3301"/>
                  </a:cubicBezTo>
                  <a:cubicBezTo>
                    <a:pt x="3703" y="2884"/>
                    <a:pt x="3953" y="2325"/>
                    <a:pt x="4001" y="1730"/>
                  </a:cubicBezTo>
                  <a:cubicBezTo>
                    <a:pt x="4060" y="1122"/>
                    <a:pt x="3894" y="539"/>
                    <a:pt x="3549" y="63"/>
                  </a:cubicBezTo>
                  <a:cubicBezTo>
                    <a:pt x="3515" y="22"/>
                    <a:pt x="3469" y="1"/>
                    <a:pt x="342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63"/>
            <p:cNvSpPr/>
            <p:nvPr/>
          </p:nvSpPr>
          <p:spPr>
            <a:xfrm>
              <a:off x="5910116" y="2122947"/>
              <a:ext cx="61142" cy="33232"/>
            </a:xfrm>
            <a:custGeom>
              <a:rect b="b" l="l" r="r" t="t"/>
              <a:pathLst>
                <a:path extrusionOk="0" h="1049" w="1930">
                  <a:moveTo>
                    <a:pt x="1560" y="346"/>
                  </a:moveTo>
                  <a:cubicBezTo>
                    <a:pt x="1477" y="560"/>
                    <a:pt x="1239" y="715"/>
                    <a:pt x="953" y="715"/>
                  </a:cubicBezTo>
                  <a:cubicBezTo>
                    <a:pt x="667" y="715"/>
                    <a:pt x="429" y="548"/>
                    <a:pt x="358" y="346"/>
                  </a:cubicBezTo>
                  <a:close/>
                  <a:moveTo>
                    <a:pt x="167" y="1"/>
                  </a:moveTo>
                  <a:cubicBezTo>
                    <a:pt x="72" y="1"/>
                    <a:pt x="1" y="84"/>
                    <a:pt x="1" y="167"/>
                  </a:cubicBezTo>
                  <a:cubicBezTo>
                    <a:pt x="1" y="644"/>
                    <a:pt x="429" y="1048"/>
                    <a:pt x="965" y="1048"/>
                  </a:cubicBezTo>
                  <a:cubicBezTo>
                    <a:pt x="1501" y="1048"/>
                    <a:pt x="1929" y="656"/>
                    <a:pt x="1929" y="167"/>
                  </a:cubicBezTo>
                  <a:cubicBezTo>
                    <a:pt x="1918" y="84"/>
                    <a:pt x="1846" y="1"/>
                    <a:pt x="175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64"/>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
        <p:nvSpPr>
          <p:cNvPr id="799" name="Google Shape;799;p6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How does this scale?</a:t>
            </a:r>
            <a:endParaRPr/>
          </a:p>
        </p:txBody>
      </p:sp>
      <p:sp>
        <p:nvSpPr>
          <p:cNvPr id="800" name="Google Shape;800;p64"/>
          <p:cNvSpPr txBox="1"/>
          <p:nvPr>
            <p:ph idx="1" type="subTitle"/>
          </p:nvPr>
        </p:nvSpPr>
        <p:spPr>
          <a:xfrm>
            <a:off x="265500" y="286062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Solving a bottleneck, by modelling your data and empowering users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65"/>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Resource and skills analysis</a:t>
            </a:r>
            <a:endParaRPr/>
          </a:p>
        </p:txBody>
      </p:sp>
      <p:sp>
        <p:nvSpPr>
          <p:cNvPr id="806" name="Google Shape;806;p65"/>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807" name="Google Shape;807;p65"/>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In the example team we have a lot of Digital Marketers compared to other parts of the team.</a:t>
            </a:r>
            <a:endParaRPr/>
          </a:p>
          <a:p>
            <a:pPr indent="0" lvl="0" marL="0" rtl="0" algn="l">
              <a:spcBef>
                <a:spcPts val="1200"/>
              </a:spcBef>
              <a:spcAft>
                <a:spcPts val="1200"/>
              </a:spcAft>
              <a:buNone/>
            </a:pPr>
            <a:r>
              <a:rPr lang="en"/>
              <a:t>This creates bottlenecks with multiple asks going to singular dependencies.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66"/>
          <p:cNvSpPr/>
          <p:nvPr/>
        </p:nvSpPr>
        <p:spPr>
          <a:xfrm>
            <a:off x="1082400" y="1355069"/>
            <a:ext cx="1085100" cy="1085100"/>
          </a:xfrm>
          <a:prstGeom prst="rect">
            <a:avLst/>
          </a:pr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66"/>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about some tweaks to process…</a:t>
            </a:r>
            <a:endParaRPr/>
          </a:p>
        </p:txBody>
      </p:sp>
      <p:sp>
        <p:nvSpPr>
          <p:cNvPr id="814" name="Google Shape;814;p66"/>
          <p:cNvSpPr/>
          <p:nvPr/>
        </p:nvSpPr>
        <p:spPr>
          <a:xfrm>
            <a:off x="4368450" y="1348100"/>
            <a:ext cx="1085100" cy="1085100"/>
          </a:xfrm>
          <a:prstGeom prst="rect">
            <a:avLst/>
          </a:prstGeom>
          <a:solidFill>
            <a:srgbClr val="5EFF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66"/>
          <p:cNvSpPr/>
          <p:nvPr/>
        </p:nvSpPr>
        <p:spPr>
          <a:xfrm>
            <a:off x="1220425" y="3084025"/>
            <a:ext cx="2087061" cy="104326"/>
          </a:xfrm>
          <a:custGeom>
            <a:rect b="b" l="l" r="r" t="t"/>
            <a:pathLst>
              <a:path extrusionOk="0" h="2382" w="87904">
                <a:moveTo>
                  <a:pt x="1197" y="0"/>
                </a:moveTo>
                <a:cubicBezTo>
                  <a:pt x="529" y="0"/>
                  <a:pt x="0" y="529"/>
                  <a:pt x="0" y="1184"/>
                </a:cubicBezTo>
                <a:cubicBezTo>
                  <a:pt x="0" y="1840"/>
                  <a:pt x="529" y="2382"/>
                  <a:pt x="1197" y="2382"/>
                </a:cubicBezTo>
                <a:lnTo>
                  <a:pt x="86719" y="2382"/>
                </a:lnTo>
                <a:cubicBezTo>
                  <a:pt x="87375" y="2382"/>
                  <a:pt x="87904" y="1840"/>
                  <a:pt x="87904" y="1184"/>
                </a:cubicBezTo>
                <a:cubicBezTo>
                  <a:pt x="87904" y="529"/>
                  <a:pt x="87375" y="0"/>
                  <a:pt x="86719" y="0"/>
                </a:cubicBezTo>
                <a:close/>
              </a:path>
            </a:pathLst>
          </a:custGeom>
          <a:solidFill>
            <a:srgbClr val="E898AC"/>
          </a:solidFill>
          <a:ln cap="flat" cmpd="sng" w="9525">
            <a:solidFill>
              <a:srgbClr val="E898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16" name="Google Shape;816;p66"/>
          <p:cNvCxnSpPr>
            <a:stCxn id="814" idx="2"/>
          </p:cNvCxnSpPr>
          <p:nvPr/>
        </p:nvCxnSpPr>
        <p:spPr>
          <a:xfrm>
            <a:off x="4911000" y="2433200"/>
            <a:ext cx="6600" cy="675900"/>
          </a:xfrm>
          <a:prstGeom prst="straightConnector1">
            <a:avLst/>
          </a:prstGeom>
          <a:noFill/>
          <a:ln cap="flat" cmpd="sng" w="19050">
            <a:solidFill>
              <a:srgbClr val="5EFFFD"/>
            </a:solidFill>
            <a:prstDash val="solid"/>
            <a:round/>
            <a:headEnd len="med" w="med" type="none"/>
            <a:tailEnd len="med" w="med" type="none"/>
          </a:ln>
        </p:spPr>
      </p:cxnSp>
      <p:cxnSp>
        <p:nvCxnSpPr>
          <p:cNvPr id="817" name="Google Shape;817;p66"/>
          <p:cNvCxnSpPr/>
          <p:nvPr/>
        </p:nvCxnSpPr>
        <p:spPr>
          <a:xfrm>
            <a:off x="1624950" y="2440169"/>
            <a:ext cx="4800" cy="662400"/>
          </a:xfrm>
          <a:prstGeom prst="straightConnector1">
            <a:avLst/>
          </a:prstGeom>
          <a:noFill/>
          <a:ln cap="flat" cmpd="sng" w="19050">
            <a:solidFill>
              <a:srgbClr val="E898AC"/>
            </a:solidFill>
            <a:prstDash val="solid"/>
            <a:round/>
            <a:headEnd len="med" w="med" type="none"/>
            <a:tailEnd len="med" w="med" type="none"/>
          </a:ln>
        </p:spPr>
      </p:cxnSp>
      <p:sp>
        <p:nvSpPr>
          <p:cNvPr id="818" name="Google Shape;818;p66"/>
          <p:cNvSpPr txBox="1"/>
          <p:nvPr/>
        </p:nvSpPr>
        <p:spPr>
          <a:xfrm>
            <a:off x="1030350" y="1608725"/>
            <a:ext cx="11601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002845"/>
                </a:solidFill>
                <a:latin typeface="Open Sans"/>
                <a:ea typeface="Open Sans"/>
                <a:cs typeface="Open Sans"/>
                <a:sym typeface="Open Sans"/>
              </a:rPr>
              <a:t>Campaign Ideas</a:t>
            </a:r>
            <a:endParaRPr sz="1500">
              <a:solidFill>
                <a:srgbClr val="002845"/>
              </a:solidFill>
              <a:latin typeface="Open Sans"/>
              <a:ea typeface="Open Sans"/>
              <a:cs typeface="Open Sans"/>
              <a:sym typeface="Open Sans"/>
            </a:endParaRPr>
          </a:p>
        </p:txBody>
      </p:sp>
      <p:sp>
        <p:nvSpPr>
          <p:cNvPr id="819" name="Google Shape;819;p66"/>
          <p:cNvSpPr/>
          <p:nvPr/>
        </p:nvSpPr>
        <p:spPr>
          <a:xfrm>
            <a:off x="3579125" y="3084025"/>
            <a:ext cx="1085175" cy="104326"/>
          </a:xfrm>
          <a:custGeom>
            <a:rect b="b" l="l" r="r" t="t"/>
            <a:pathLst>
              <a:path extrusionOk="0" h="2382" w="87904">
                <a:moveTo>
                  <a:pt x="1197" y="0"/>
                </a:moveTo>
                <a:cubicBezTo>
                  <a:pt x="529" y="0"/>
                  <a:pt x="0" y="529"/>
                  <a:pt x="0" y="1184"/>
                </a:cubicBezTo>
                <a:cubicBezTo>
                  <a:pt x="0" y="1840"/>
                  <a:pt x="529" y="2382"/>
                  <a:pt x="1197" y="2382"/>
                </a:cubicBezTo>
                <a:lnTo>
                  <a:pt x="86719" y="2382"/>
                </a:lnTo>
                <a:cubicBezTo>
                  <a:pt x="87375" y="2382"/>
                  <a:pt x="87904" y="1840"/>
                  <a:pt x="87904" y="1184"/>
                </a:cubicBezTo>
                <a:cubicBezTo>
                  <a:pt x="87904" y="529"/>
                  <a:pt x="87375" y="0"/>
                  <a:pt x="86719" y="0"/>
                </a:cubicBezTo>
                <a:close/>
              </a:path>
            </a:pathLst>
          </a:custGeom>
          <a:solidFill>
            <a:srgbClr val="5EFF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66"/>
          <p:cNvSpPr/>
          <p:nvPr/>
        </p:nvSpPr>
        <p:spPr>
          <a:xfrm>
            <a:off x="3542300" y="3549532"/>
            <a:ext cx="1085100" cy="1085100"/>
          </a:xfrm>
          <a:prstGeom prst="rect">
            <a:avLst/>
          </a:prstGeom>
          <a:solidFill>
            <a:srgbClr val="5EFF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66"/>
          <p:cNvSpPr/>
          <p:nvPr/>
        </p:nvSpPr>
        <p:spPr>
          <a:xfrm>
            <a:off x="4649350" y="3085525"/>
            <a:ext cx="1253511" cy="104326"/>
          </a:xfrm>
          <a:custGeom>
            <a:rect b="b" l="l" r="r" t="t"/>
            <a:pathLst>
              <a:path extrusionOk="0" h="2382" w="87904">
                <a:moveTo>
                  <a:pt x="1197" y="0"/>
                </a:moveTo>
                <a:cubicBezTo>
                  <a:pt x="529" y="0"/>
                  <a:pt x="0" y="529"/>
                  <a:pt x="0" y="1184"/>
                </a:cubicBezTo>
                <a:cubicBezTo>
                  <a:pt x="0" y="1840"/>
                  <a:pt x="529" y="2382"/>
                  <a:pt x="1197" y="2382"/>
                </a:cubicBezTo>
                <a:lnTo>
                  <a:pt x="86719" y="2382"/>
                </a:lnTo>
                <a:cubicBezTo>
                  <a:pt x="87375" y="2382"/>
                  <a:pt x="87904" y="1840"/>
                  <a:pt x="87904" y="1184"/>
                </a:cubicBezTo>
                <a:cubicBezTo>
                  <a:pt x="87904" y="529"/>
                  <a:pt x="87375" y="0"/>
                  <a:pt x="86719" y="0"/>
                </a:cubicBezTo>
                <a:close/>
              </a:path>
            </a:pathLst>
          </a:custGeom>
          <a:solidFill>
            <a:srgbClr val="5EFF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22" name="Google Shape;822;p66"/>
          <p:cNvCxnSpPr/>
          <p:nvPr/>
        </p:nvCxnSpPr>
        <p:spPr>
          <a:xfrm flipH="1">
            <a:off x="4088000" y="3166363"/>
            <a:ext cx="3900" cy="384900"/>
          </a:xfrm>
          <a:prstGeom prst="straightConnector1">
            <a:avLst/>
          </a:prstGeom>
          <a:noFill/>
          <a:ln cap="flat" cmpd="sng" w="19050">
            <a:solidFill>
              <a:srgbClr val="5EFFFD"/>
            </a:solidFill>
            <a:prstDash val="solid"/>
            <a:round/>
            <a:headEnd len="med" w="med" type="none"/>
            <a:tailEnd len="med" w="med" type="none"/>
          </a:ln>
        </p:spPr>
      </p:cxnSp>
      <p:sp>
        <p:nvSpPr>
          <p:cNvPr id="823" name="Google Shape;823;p66"/>
          <p:cNvSpPr/>
          <p:nvPr/>
        </p:nvSpPr>
        <p:spPr>
          <a:xfrm>
            <a:off x="5757313" y="3085524"/>
            <a:ext cx="1085175" cy="104326"/>
          </a:xfrm>
          <a:custGeom>
            <a:rect b="b" l="l" r="r" t="t"/>
            <a:pathLst>
              <a:path extrusionOk="0" h="2382" w="87904">
                <a:moveTo>
                  <a:pt x="1197" y="0"/>
                </a:moveTo>
                <a:cubicBezTo>
                  <a:pt x="529" y="0"/>
                  <a:pt x="0" y="529"/>
                  <a:pt x="0" y="1184"/>
                </a:cubicBezTo>
                <a:cubicBezTo>
                  <a:pt x="0" y="1840"/>
                  <a:pt x="529" y="2382"/>
                  <a:pt x="1197" y="2382"/>
                </a:cubicBezTo>
                <a:lnTo>
                  <a:pt x="86719" y="2382"/>
                </a:lnTo>
                <a:cubicBezTo>
                  <a:pt x="87375" y="2382"/>
                  <a:pt x="87904" y="1840"/>
                  <a:pt x="87904" y="1184"/>
                </a:cubicBezTo>
                <a:cubicBezTo>
                  <a:pt x="87904" y="529"/>
                  <a:pt x="87375" y="0"/>
                  <a:pt x="86719" y="0"/>
                </a:cubicBezTo>
                <a:close/>
              </a:path>
            </a:pathLst>
          </a:custGeom>
          <a:solidFill>
            <a:srgbClr val="E898AC"/>
          </a:solidFill>
          <a:ln cap="flat" cmpd="sng" w="9525">
            <a:solidFill>
              <a:srgbClr val="E898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66"/>
          <p:cNvSpPr/>
          <p:nvPr/>
        </p:nvSpPr>
        <p:spPr>
          <a:xfrm>
            <a:off x="6790400" y="3084025"/>
            <a:ext cx="1160113" cy="104326"/>
          </a:xfrm>
          <a:custGeom>
            <a:rect b="b" l="l" r="r" t="t"/>
            <a:pathLst>
              <a:path extrusionOk="0" h="2382" w="87904">
                <a:moveTo>
                  <a:pt x="1197" y="0"/>
                </a:moveTo>
                <a:cubicBezTo>
                  <a:pt x="529" y="0"/>
                  <a:pt x="0" y="529"/>
                  <a:pt x="0" y="1184"/>
                </a:cubicBezTo>
                <a:cubicBezTo>
                  <a:pt x="0" y="1840"/>
                  <a:pt x="529" y="2382"/>
                  <a:pt x="1197" y="2382"/>
                </a:cubicBezTo>
                <a:lnTo>
                  <a:pt x="86719" y="2382"/>
                </a:lnTo>
                <a:cubicBezTo>
                  <a:pt x="87375" y="2382"/>
                  <a:pt x="87904" y="1840"/>
                  <a:pt x="87904" y="1184"/>
                </a:cubicBezTo>
                <a:cubicBezTo>
                  <a:pt x="87904" y="529"/>
                  <a:pt x="87375" y="0"/>
                  <a:pt x="8671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66"/>
          <p:cNvSpPr txBox="1"/>
          <p:nvPr/>
        </p:nvSpPr>
        <p:spPr>
          <a:xfrm>
            <a:off x="4334264" y="1601750"/>
            <a:ext cx="11601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002845"/>
                </a:solidFill>
                <a:latin typeface="Open Sans"/>
                <a:ea typeface="Open Sans"/>
                <a:cs typeface="Open Sans"/>
                <a:sym typeface="Open Sans"/>
              </a:rPr>
              <a:t>Campaign Dispatch</a:t>
            </a:r>
            <a:endParaRPr sz="1500">
              <a:solidFill>
                <a:srgbClr val="002845"/>
              </a:solidFill>
              <a:latin typeface="Open Sans"/>
              <a:ea typeface="Open Sans"/>
              <a:cs typeface="Open Sans"/>
              <a:sym typeface="Open Sans"/>
            </a:endParaRPr>
          </a:p>
        </p:txBody>
      </p:sp>
      <p:sp>
        <p:nvSpPr>
          <p:cNvPr id="826" name="Google Shape;826;p66"/>
          <p:cNvSpPr txBox="1"/>
          <p:nvPr/>
        </p:nvSpPr>
        <p:spPr>
          <a:xfrm>
            <a:off x="3504800" y="3822813"/>
            <a:ext cx="11601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002845"/>
                </a:solidFill>
                <a:latin typeface="Open Sans"/>
                <a:ea typeface="Open Sans"/>
                <a:cs typeface="Open Sans"/>
                <a:sym typeface="Open Sans"/>
              </a:rPr>
              <a:t>Campaign Content</a:t>
            </a:r>
            <a:endParaRPr sz="1500">
              <a:solidFill>
                <a:srgbClr val="002845"/>
              </a:solidFill>
              <a:latin typeface="Open Sans"/>
              <a:ea typeface="Open Sans"/>
              <a:cs typeface="Open Sans"/>
              <a:sym typeface="Open Sans"/>
            </a:endParaRPr>
          </a:p>
        </p:txBody>
      </p:sp>
      <p:grpSp>
        <p:nvGrpSpPr>
          <p:cNvPr id="827" name="Google Shape;827;p66"/>
          <p:cNvGrpSpPr/>
          <p:nvPr/>
        </p:nvGrpSpPr>
        <p:grpSpPr>
          <a:xfrm>
            <a:off x="553579" y="1355083"/>
            <a:ext cx="504422" cy="646498"/>
            <a:chOff x="5801485" y="1969046"/>
            <a:chExt cx="279164" cy="357794"/>
          </a:xfrm>
        </p:grpSpPr>
        <p:sp>
          <p:nvSpPr>
            <p:cNvPr id="828" name="Google Shape;828;p66"/>
            <p:cNvSpPr/>
            <p:nvPr/>
          </p:nvSpPr>
          <p:spPr>
            <a:xfrm>
              <a:off x="5901436" y="2092408"/>
              <a:ext cx="10613" cy="16252"/>
            </a:xfrm>
            <a:custGeom>
              <a:rect b="b" l="l" r="r" t="t"/>
              <a:pathLst>
                <a:path extrusionOk="0" h="513" w="335">
                  <a:moveTo>
                    <a:pt x="168" y="0"/>
                  </a:moveTo>
                  <a:cubicBezTo>
                    <a:pt x="84" y="0"/>
                    <a:pt x="1" y="72"/>
                    <a:pt x="1" y="167"/>
                  </a:cubicBezTo>
                  <a:lnTo>
                    <a:pt x="1" y="346"/>
                  </a:lnTo>
                  <a:cubicBezTo>
                    <a:pt x="1" y="429"/>
                    <a:pt x="84" y="512"/>
                    <a:pt x="168" y="512"/>
                  </a:cubicBezTo>
                  <a:cubicBezTo>
                    <a:pt x="263" y="512"/>
                    <a:pt x="334" y="429"/>
                    <a:pt x="334" y="346"/>
                  </a:cubicBezTo>
                  <a:lnTo>
                    <a:pt x="334" y="167"/>
                  </a:lnTo>
                  <a:cubicBezTo>
                    <a:pt x="334" y="72"/>
                    <a:pt x="263" y="0"/>
                    <a:pt x="168"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66"/>
            <p:cNvSpPr/>
            <p:nvPr/>
          </p:nvSpPr>
          <p:spPr>
            <a:xfrm>
              <a:off x="5968597" y="2092408"/>
              <a:ext cx="10581" cy="16252"/>
            </a:xfrm>
            <a:custGeom>
              <a:rect b="b" l="l" r="r" t="t"/>
              <a:pathLst>
                <a:path extrusionOk="0" h="513" w="334">
                  <a:moveTo>
                    <a:pt x="167" y="0"/>
                  </a:moveTo>
                  <a:cubicBezTo>
                    <a:pt x="72" y="0"/>
                    <a:pt x="0" y="72"/>
                    <a:pt x="0" y="167"/>
                  </a:cubicBezTo>
                  <a:lnTo>
                    <a:pt x="0" y="346"/>
                  </a:lnTo>
                  <a:cubicBezTo>
                    <a:pt x="0" y="429"/>
                    <a:pt x="72" y="512"/>
                    <a:pt x="167" y="512"/>
                  </a:cubicBezTo>
                  <a:cubicBezTo>
                    <a:pt x="250" y="512"/>
                    <a:pt x="322" y="429"/>
                    <a:pt x="322" y="346"/>
                  </a:cubicBezTo>
                  <a:lnTo>
                    <a:pt x="322" y="167"/>
                  </a:lnTo>
                  <a:cubicBezTo>
                    <a:pt x="334" y="72"/>
                    <a:pt x="262" y="0"/>
                    <a:pt x="167"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66"/>
            <p:cNvSpPr/>
            <p:nvPr/>
          </p:nvSpPr>
          <p:spPr>
            <a:xfrm>
              <a:off x="5801485" y="1969046"/>
              <a:ext cx="279164" cy="357636"/>
            </a:xfrm>
            <a:custGeom>
              <a:rect b="b" l="l" r="r" t="t"/>
              <a:pathLst>
                <a:path extrusionOk="0" h="11289" w="8812">
                  <a:moveTo>
                    <a:pt x="1739" y="1025"/>
                  </a:moveTo>
                  <a:cubicBezTo>
                    <a:pt x="1834" y="1037"/>
                    <a:pt x="1929" y="1132"/>
                    <a:pt x="1929" y="1227"/>
                  </a:cubicBezTo>
                  <a:lnTo>
                    <a:pt x="1929" y="1275"/>
                  </a:lnTo>
                  <a:cubicBezTo>
                    <a:pt x="1858" y="1323"/>
                    <a:pt x="1822" y="1370"/>
                    <a:pt x="1775" y="1406"/>
                  </a:cubicBezTo>
                  <a:lnTo>
                    <a:pt x="1739" y="1406"/>
                  </a:lnTo>
                  <a:cubicBezTo>
                    <a:pt x="1644" y="1406"/>
                    <a:pt x="1548" y="1323"/>
                    <a:pt x="1548" y="1215"/>
                  </a:cubicBezTo>
                  <a:cubicBezTo>
                    <a:pt x="1548" y="1108"/>
                    <a:pt x="1644" y="1025"/>
                    <a:pt x="1739" y="1025"/>
                  </a:cubicBezTo>
                  <a:close/>
                  <a:moveTo>
                    <a:pt x="7064" y="1048"/>
                  </a:moveTo>
                  <a:cubicBezTo>
                    <a:pt x="7143" y="1048"/>
                    <a:pt x="7228" y="1137"/>
                    <a:pt x="7228" y="1227"/>
                  </a:cubicBezTo>
                  <a:cubicBezTo>
                    <a:pt x="7228" y="1334"/>
                    <a:pt x="7133" y="1430"/>
                    <a:pt x="7025" y="1430"/>
                  </a:cubicBezTo>
                  <a:lnTo>
                    <a:pt x="7002" y="1430"/>
                  </a:lnTo>
                  <a:cubicBezTo>
                    <a:pt x="6954" y="1382"/>
                    <a:pt x="6894" y="1334"/>
                    <a:pt x="6847" y="1287"/>
                  </a:cubicBezTo>
                  <a:lnTo>
                    <a:pt x="6847" y="1251"/>
                  </a:lnTo>
                  <a:cubicBezTo>
                    <a:pt x="6847" y="1144"/>
                    <a:pt x="6942" y="1049"/>
                    <a:pt x="7049" y="1049"/>
                  </a:cubicBezTo>
                  <a:cubicBezTo>
                    <a:pt x="7054" y="1048"/>
                    <a:pt x="7059" y="1048"/>
                    <a:pt x="7064" y="1048"/>
                  </a:cubicBezTo>
                  <a:close/>
                  <a:moveTo>
                    <a:pt x="7025" y="334"/>
                  </a:moveTo>
                  <a:cubicBezTo>
                    <a:pt x="7514" y="334"/>
                    <a:pt x="7918" y="739"/>
                    <a:pt x="7918" y="1227"/>
                  </a:cubicBezTo>
                  <a:cubicBezTo>
                    <a:pt x="7918" y="1549"/>
                    <a:pt x="7764" y="1846"/>
                    <a:pt x="7490" y="1989"/>
                  </a:cubicBezTo>
                  <a:cubicBezTo>
                    <a:pt x="7418" y="1882"/>
                    <a:pt x="7335" y="1787"/>
                    <a:pt x="7252" y="1692"/>
                  </a:cubicBezTo>
                  <a:cubicBezTo>
                    <a:pt x="7418" y="1608"/>
                    <a:pt x="7537" y="1430"/>
                    <a:pt x="7537" y="1227"/>
                  </a:cubicBezTo>
                  <a:cubicBezTo>
                    <a:pt x="7537" y="953"/>
                    <a:pt x="7299" y="715"/>
                    <a:pt x="7013" y="715"/>
                  </a:cubicBezTo>
                  <a:cubicBezTo>
                    <a:pt x="6787" y="715"/>
                    <a:pt x="6609" y="846"/>
                    <a:pt x="6537" y="1037"/>
                  </a:cubicBezTo>
                  <a:cubicBezTo>
                    <a:pt x="6430" y="965"/>
                    <a:pt x="6323" y="906"/>
                    <a:pt x="6204" y="834"/>
                  </a:cubicBezTo>
                  <a:cubicBezTo>
                    <a:pt x="6371" y="537"/>
                    <a:pt x="6692" y="334"/>
                    <a:pt x="7025" y="334"/>
                  </a:cubicBezTo>
                  <a:close/>
                  <a:moveTo>
                    <a:pt x="1727" y="334"/>
                  </a:moveTo>
                  <a:cubicBezTo>
                    <a:pt x="2072" y="334"/>
                    <a:pt x="2382" y="537"/>
                    <a:pt x="2537" y="846"/>
                  </a:cubicBezTo>
                  <a:cubicBezTo>
                    <a:pt x="2430" y="906"/>
                    <a:pt x="2310" y="977"/>
                    <a:pt x="2203" y="1049"/>
                  </a:cubicBezTo>
                  <a:cubicBezTo>
                    <a:pt x="2132" y="858"/>
                    <a:pt x="1941" y="727"/>
                    <a:pt x="1727" y="727"/>
                  </a:cubicBezTo>
                  <a:cubicBezTo>
                    <a:pt x="1441" y="727"/>
                    <a:pt x="1215" y="965"/>
                    <a:pt x="1215" y="1239"/>
                  </a:cubicBezTo>
                  <a:cubicBezTo>
                    <a:pt x="1215" y="1453"/>
                    <a:pt x="1334" y="1620"/>
                    <a:pt x="1489" y="1704"/>
                  </a:cubicBezTo>
                  <a:cubicBezTo>
                    <a:pt x="1406" y="1799"/>
                    <a:pt x="1334" y="1906"/>
                    <a:pt x="1251" y="2001"/>
                  </a:cubicBezTo>
                  <a:cubicBezTo>
                    <a:pt x="1001" y="1823"/>
                    <a:pt x="834" y="1549"/>
                    <a:pt x="834" y="1227"/>
                  </a:cubicBezTo>
                  <a:cubicBezTo>
                    <a:pt x="834" y="739"/>
                    <a:pt x="1239" y="334"/>
                    <a:pt x="1727" y="334"/>
                  </a:cubicBezTo>
                  <a:close/>
                  <a:moveTo>
                    <a:pt x="4382" y="691"/>
                  </a:moveTo>
                  <a:cubicBezTo>
                    <a:pt x="6287" y="691"/>
                    <a:pt x="7835" y="2239"/>
                    <a:pt x="7835" y="4144"/>
                  </a:cubicBezTo>
                  <a:cubicBezTo>
                    <a:pt x="7847" y="6049"/>
                    <a:pt x="6287" y="7597"/>
                    <a:pt x="4382" y="7597"/>
                  </a:cubicBezTo>
                  <a:cubicBezTo>
                    <a:pt x="2477" y="7597"/>
                    <a:pt x="929" y="6049"/>
                    <a:pt x="929" y="4144"/>
                  </a:cubicBezTo>
                  <a:cubicBezTo>
                    <a:pt x="929" y="2239"/>
                    <a:pt x="2477" y="691"/>
                    <a:pt x="4382" y="691"/>
                  </a:cubicBezTo>
                  <a:close/>
                  <a:moveTo>
                    <a:pt x="1739" y="1"/>
                  </a:moveTo>
                  <a:cubicBezTo>
                    <a:pt x="1072" y="1"/>
                    <a:pt x="525" y="549"/>
                    <a:pt x="525" y="1215"/>
                  </a:cubicBezTo>
                  <a:cubicBezTo>
                    <a:pt x="525" y="1644"/>
                    <a:pt x="751" y="2037"/>
                    <a:pt x="1108" y="2263"/>
                  </a:cubicBezTo>
                  <a:cubicBezTo>
                    <a:pt x="786" y="2811"/>
                    <a:pt x="608" y="3454"/>
                    <a:pt x="608" y="4132"/>
                  </a:cubicBezTo>
                  <a:cubicBezTo>
                    <a:pt x="608" y="5621"/>
                    <a:pt x="1477" y="6918"/>
                    <a:pt x="2739" y="7538"/>
                  </a:cubicBezTo>
                  <a:lnTo>
                    <a:pt x="882" y="8097"/>
                  </a:lnTo>
                  <a:cubicBezTo>
                    <a:pt x="358" y="8240"/>
                    <a:pt x="1" y="8728"/>
                    <a:pt x="1" y="9264"/>
                  </a:cubicBezTo>
                  <a:lnTo>
                    <a:pt x="1" y="11133"/>
                  </a:lnTo>
                  <a:cubicBezTo>
                    <a:pt x="1" y="11217"/>
                    <a:pt x="72" y="11288"/>
                    <a:pt x="167" y="11288"/>
                  </a:cubicBezTo>
                  <a:cubicBezTo>
                    <a:pt x="251" y="11288"/>
                    <a:pt x="334" y="11217"/>
                    <a:pt x="334" y="11133"/>
                  </a:cubicBezTo>
                  <a:lnTo>
                    <a:pt x="334" y="9264"/>
                  </a:lnTo>
                  <a:cubicBezTo>
                    <a:pt x="334" y="8871"/>
                    <a:pt x="596" y="8526"/>
                    <a:pt x="965" y="8407"/>
                  </a:cubicBezTo>
                  <a:lnTo>
                    <a:pt x="2834" y="7859"/>
                  </a:lnTo>
                  <a:cubicBezTo>
                    <a:pt x="2930" y="7823"/>
                    <a:pt x="3025" y="7764"/>
                    <a:pt x="3108" y="7692"/>
                  </a:cubicBezTo>
                  <a:cubicBezTo>
                    <a:pt x="3513" y="7835"/>
                    <a:pt x="3965" y="7919"/>
                    <a:pt x="4406" y="7919"/>
                  </a:cubicBezTo>
                  <a:cubicBezTo>
                    <a:pt x="4858" y="7919"/>
                    <a:pt x="5299" y="7835"/>
                    <a:pt x="5704" y="7692"/>
                  </a:cubicBezTo>
                  <a:cubicBezTo>
                    <a:pt x="5775" y="7764"/>
                    <a:pt x="5882" y="7811"/>
                    <a:pt x="5990" y="7859"/>
                  </a:cubicBezTo>
                  <a:lnTo>
                    <a:pt x="7847" y="8407"/>
                  </a:lnTo>
                  <a:cubicBezTo>
                    <a:pt x="8216" y="8514"/>
                    <a:pt x="8490" y="8871"/>
                    <a:pt x="8490" y="9264"/>
                  </a:cubicBezTo>
                  <a:lnTo>
                    <a:pt x="8490" y="11133"/>
                  </a:lnTo>
                  <a:cubicBezTo>
                    <a:pt x="8490" y="11217"/>
                    <a:pt x="8561" y="11288"/>
                    <a:pt x="8645" y="11288"/>
                  </a:cubicBezTo>
                  <a:cubicBezTo>
                    <a:pt x="8740" y="11288"/>
                    <a:pt x="8811" y="11217"/>
                    <a:pt x="8811" y="11133"/>
                  </a:cubicBezTo>
                  <a:lnTo>
                    <a:pt x="8811" y="9264"/>
                  </a:lnTo>
                  <a:cubicBezTo>
                    <a:pt x="8787" y="8728"/>
                    <a:pt x="8430" y="8252"/>
                    <a:pt x="7906" y="8097"/>
                  </a:cubicBezTo>
                  <a:lnTo>
                    <a:pt x="6049" y="7538"/>
                  </a:lnTo>
                  <a:cubicBezTo>
                    <a:pt x="7299" y="6918"/>
                    <a:pt x="8180" y="5633"/>
                    <a:pt x="8180" y="4132"/>
                  </a:cubicBezTo>
                  <a:cubicBezTo>
                    <a:pt x="8180" y="3454"/>
                    <a:pt x="7990" y="2811"/>
                    <a:pt x="7680" y="2263"/>
                  </a:cubicBezTo>
                  <a:cubicBezTo>
                    <a:pt x="8037" y="2037"/>
                    <a:pt x="8264" y="1644"/>
                    <a:pt x="8264" y="1215"/>
                  </a:cubicBezTo>
                  <a:cubicBezTo>
                    <a:pt x="8264" y="549"/>
                    <a:pt x="7716" y="1"/>
                    <a:pt x="7049" y="1"/>
                  </a:cubicBezTo>
                  <a:cubicBezTo>
                    <a:pt x="6573" y="1"/>
                    <a:pt x="6156" y="263"/>
                    <a:pt x="5942" y="680"/>
                  </a:cubicBezTo>
                  <a:cubicBezTo>
                    <a:pt x="5466" y="477"/>
                    <a:pt x="4942" y="358"/>
                    <a:pt x="4394" y="358"/>
                  </a:cubicBezTo>
                  <a:cubicBezTo>
                    <a:pt x="3846" y="358"/>
                    <a:pt x="3323" y="477"/>
                    <a:pt x="2846" y="680"/>
                  </a:cubicBezTo>
                  <a:cubicBezTo>
                    <a:pt x="2632" y="263"/>
                    <a:pt x="2215" y="1"/>
                    <a:pt x="1739"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66"/>
            <p:cNvSpPr/>
            <p:nvPr/>
          </p:nvSpPr>
          <p:spPr>
            <a:xfrm>
              <a:off x="5895797" y="2075427"/>
              <a:ext cx="21891" cy="10581"/>
            </a:xfrm>
            <a:custGeom>
              <a:rect b="b" l="l" r="r" t="t"/>
              <a:pathLst>
                <a:path extrusionOk="0" h="334" w="691">
                  <a:moveTo>
                    <a:pt x="167" y="0"/>
                  </a:moveTo>
                  <a:cubicBezTo>
                    <a:pt x="84" y="0"/>
                    <a:pt x="0" y="72"/>
                    <a:pt x="0" y="167"/>
                  </a:cubicBezTo>
                  <a:cubicBezTo>
                    <a:pt x="0" y="251"/>
                    <a:pt x="84" y="334"/>
                    <a:pt x="167" y="334"/>
                  </a:cubicBezTo>
                  <a:lnTo>
                    <a:pt x="524" y="334"/>
                  </a:lnTo>
                  <a:cubicBezTo>
                    <a:pt x="619" y="334"/>
                    <a:pt x="691" y="251"/>
                    <a:pt x="691" y="167"/>
                  </a:cubicBezTo>
                  <a:cubicBezTo>
                    <a:pt x="691" y="72"/>
                    <a:pt x="619" y="0"/>
                    <a:pt x="524"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66"/>
            <p:cNvSpPr/>
            <p:nvPr/>
          </p:nvSpPr>
          <p:spPr>
            <a:xfrm>
              <a:off x="5962927" y="2075427"/>
              <a:ext cx="21542" cy="10581"/>
            </a:xfrm>
            <a:custGeom>
              <a:rect b="b" l="l" r="r" t="t"/>
              <a:pathLst>
                <a:path extrusionOk="0" h="334" w="680">
                  <a:moveTo>
                    <a:pt x="155" y="0"/>
                  </a:moveTo>
                  <a:cubicBezTo>
                    <a:pt x="72" y="0"/>
                    <a:pt x="1" y="72"/>
                    <a:pt x="1" y="167"/>
                  </a:cubicBezTo>
                  <a:cubicBezTo>
                    <a:pt x="1" y="251"/>
                    <a:pt x="72" y="334"/>
                    <a:pt x="155" y="334"/>
                  </a:cubicBezTo>
                  <a:lnTo>
                    <a:pt x="513" y="334"/>
                  </a:lnTo>
                  <a:cubicBezTo>
                    <a:pt x="608" y="334"/>
                    <a:pt x="679" y="251"/>
                    <a:pt x="679" y="167"/>
                  </a:cubicBezTo>
                  <a:cubicBezTo>
                    <a:pt x="679" y="72"/>
                    <a:pt x="608" y="0"/>
                    <a:pt x="513"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66"/>
            <p:cNvSpPr/>
            <p:nvPr/>
          </p:nvSpPr>
          <p:spPr>
            <a:xfrm>
              <a:off x="5845615" y="2282868"/>
              <a:ext cx="10233" cy="43813"/>
            </a:xfrm>
            <a:custGeom>
              <a:rect b="b" l="l" r="r" t="t"/>
              <a:pathLst>
                <a:path extrusionOk="0" h="1383" w="323">
                  <a:moveTo>
                    <a:pt x="155" y="1"/>
                  </a:moveTo>
                  <a:cubicBezTo>
                    <a:pt x="72" y="1"/>
                    <a:pt x="1" y="72"/>
                    <a:pt x="1" y="168"/>
                  </a:cubicBezTo>
                  <a:lnTo>
                    <a:pt x="1" y="1227"/>
                  </a:lnTo>
                  <a:cubicBezTo>
                    <a:pt x="1" y="1311"/>
                    <a:pt x="72" y="1382"/>
                    <a:pt x="155" y="1382"/>
                  </a:cubicBezTo>
                  <a:cubicBezTo>
                    <a:pt x="251" y="1382"/>
                    <a:pt x="322" y="1311"/>
                    <a:pt x="322" y="1227"/>
                  </a:cubicBezTo>
                  <a:lnTo>
                    <a:pt x="322" y="168"/>
                  </a:lnTo>
                  <a:cubicBezTo>
                    <a:pt x="322" y="72"/>
                    <a:pt x="251"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66"/>
            <p:cNvSpPr/>
            <p:nvPr/>
          </p:nvSpPr>
          <p:spPr>
            <a:xfrm>
              <a:off x="6024798" y="2282868"/>
              <a:ext cx="10201" cy="43813"/>
            </a:xfrm>
            <a:custGeom>
              <a:rect b="b" l="l" r="r" t="t"/>
              <a:pathLst>
                <a:path extrusionOk="0" h="1383" w="322">
                  <a:moveTo>
                    <a:pt x="155" y="1"/>
                  </a:moveTo>
                  <a:cubicBezTo>
                    <a:pt x="72" y="1"/>
                    <a:pt x="0" y="72"/>
                    <a:pt x="0" y="168"/>
                  </a:cubicBezTo>
                  <a:lnTo>
                    <a:pt x="0" y="1227"/>
                  </a:lnTo>
                  <a:cubicBezTo>
                    <a:pt x="0" y="1311"/>
                    <a:pt x="72" y="1382"/>
                    <a:pt x="155" y="1382"/>
                  </a:cubicBezTo>
                  <a:cubicBezTo>
                    <a:pt x="250" y="1382"/>
                    <a:pt x="322" y="1311"/>
                    <a:pt x="322" y="1227"/>
                  </a:cubicBezTo>
                  <a:lnTo>
                    <a:pt x="322" y="168"/>
                  </a:lnTo>
                  <a:cubicBezTo>
                    <a:pt x="322" y="72"/>
                    <a:pt x="250"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66"/>
            <p:cNvSpPr/>
            <p:nvPr/>
          </p:nvSpPr>
          <p:spPr>
            <a:xfrm>
              <a:off x="5868267" y="2260248"/>
              <a:ext cx="144112" cy="66591"/>
            </a:xfrm>
            <a:custGeom>
              <a:rect b="b" l="l" r="r" t="t"/>
              <a:pathLst>
                <a:path extrusionOk="0" h="2102" w="4549">
                  <a:moveTo>
                    <a:pt x="2274" y="1"/>
                  </a:moveTo>
                  <a:cubicBezTo>
                    <a:pt x="1715" y="1"/>
                    <a:pt x="1203" y="191"/>
                    <a:pt x="786" y="548"/>
                  </a:cubicBezTo>
                  <a:cubicBezTo>
                    <a:pt x="381" y="894"/>
                    <a:pt x="95" y="1382"/>
                    <a:pt x="12" y="1906"/>
                  </a:cubicBezTo>
                  <a:cubicBezTo>
                    <a:pt x="0" y="2001"/>
                    <a:pt x="48" y="2084"/>
                    <a:pt x="143" y="2096"/>
                  </a:cubicBezTo>
                  <a:cubicBezTo>
                    <a:pt x="155" y="2100"/>
                    <a:pt x="168" y="2101"/>
                    <a:pt x="181" y="2101"/>
                  </a:cubicBezTo>
                  <a:cubicBezTo>
                    <a:pt x="253" y="2101"/>
                    <a:pt x="323" y="2046"/>
                    <a:pt x="333" y="1965"/>
                  </a:cubicBezTo>
                  <a:cubicBezTo>
                    <a:pt x="500" y="1024"/>
                    <a:pt x="1310" y="334"/>
                    <a:pt x="2262" y="334"/>
                  </a:cubicBezTo>
                  <a:cubicBezTo>
                    <a:pt x="3215" y="334"/>
                    <a:pt x="4024" y="1013"/>
                    <a:pt x="4179" y="1965"/>
                  </a:cubicBezTo>
                  <a:cubicBezTo>
                    <a:pt x="4191" y="2036"/>
                    <a:pt x="4263" y="2096"/>
                    <a:pt x="4346" y="2096"/>
                  </a:cubicBezTo>
                  <a:lnTo>
                    <a:pt x="4370" y="2096"/>
                  </a:lnTo>
                  <a:cubicBezTo>
                    <a:pt x="4489" y="2084"/>
                    <a:pt x="4548" y="2001"/>
                    <a:pt x="4536" y="1906"/>
                  </a:cubicBezTo>
                  <a:cubicBezTo>
                    <a:pt x="4441" y="1382"/>
                    <a:pt x="4179" y="894"/>
                    <a:pt x="3762" y="548"/>
                  </a:cubicBezTo>
                  <a:cubicBezTo>
                    <a:pt x="3346" y="191"/>
                    <a:pt x="2822" y="1"/>
                    <a:pt x="2274"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66"/>
            <p:cNvSpPr/>
            <p:nvPr/>
          </p:nvSpPr>
          <p:spPr>
            <a:xfrm>
              <a:off x="5890126" y="2013556"/>
              <a:ext cx="10581" cy="10613"/>
            </a:xfrm>
            <a:custGeom>
              <a:rect b="b" l="l" r="r" t="t"/>
              <a:pathLst>
                <a:path extrusionOk="0" h="335" w="334">
                  <a:moveTo>
                    <a:pt x="167" y="1"/>
                  </a:moveTo>
                  <a:cubicBezTo>
                    <a:pt x="84" y="1"/>
                    <a:pt x="1" y="84"/>
                    <a:pt x="1" y="168"/>
                  </a:cubicBezTo>
                  <a:cubicBezTo>
                    <a:pt x="1" y="263"/>
                    <a:pt x="84" y="334"/>
                    <a:pt x="167" y="334"/>
                  </a:cubicBezTo>
                  <a:cubicBezTo>
                    <a:pt x="251" y="334"/>
                    <a:pt x="334" y="263"/>
                    <a:pt x="334" y="168"/>
                  </a:cubicBezTo>
                  <a:cubicBezTo>
                    <a:pt x="334" y="84"/>
                    <a:pt x="263"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66"/>
            <p:cNvSpPr/>
            <p:nvPr/>
          </p:nvSpPr>
          <p:spPr>
            <a:xfrm>
              <a:off x="5979907" y="2013556"/>
              <a:ext cx="10201" cy="10613"/>
            </a:xfrm>
            <a:custGeom>
              <a:rect b="b" l="l" r="r" t="t"/>
              <a:pathLst>
                <a:path extrusionOk="0" h="335" w="322">
                  <a:moveTo>
                    <a:pt x="167" y="1"/>
                  </a:moveTo>
                  <a:cubicBezTo>
                    <a:pt x="72" y="1"/>
                    <a:pt x="0" y="84"/>
                    <a:pt x="0" y="168"/>
                  </a:cubicBezTo>
                  <a:cubicBezTo>
                    <a:pt x="0" y="263"/>
                    <a:pt x="72" y="334"/>
                    <a:pt x="167" y="334"/>
                  </a:cubicBezTo>
                  <a:cubicBezTo>
                    <a:pt x="250" y="334"/>
                    <a:pt x="322" y="263"/>
                    <a:pt x="322" y="168"/>
                  </a:cubicBezTo>
                  <a:cubicBezTo>
                    <a:pt x="322" y="84"/>
                    <a:pt x="250"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66"/>
            <p:cNvSpPr/>
            <p:nvPr/>
          </p:nvSpPr>
          <p:spPr>
            <a:xfrm>
              <a:off x="5861455" y="2002247"/>
              <a:ext cx="127892" cy="155454"/>
            </a:xfrm>
            <a:custGeom>
              <a:rect b="b" l="l" r="r" t="t"/>
              <a:pathLst>
                <a:path extrusionOk="0" h="4907" w="4037">
                  <a:moveTo>
                    <a:pt x="2489" y="346"/>
                  </a:moveTo>
                  <a:cubicBezTo>
                    <a:pt x="2596" y="346"/>
                    <a:pt x="2680" y="441"/>
                    <a:pt x="2680" y="536"/>
                  </a:cubicBezTo>
                  <a:cubicBezTo>
                    <a:pt x="2680" y="644"/>
                    <a:pt x="2596" y="739"/>
                    <a:pt x="2489" y="739"/>
                  </a:cubicBezTo>
                  <a:cubicBezTo>
                    <a:pt x="2382" y="739"/>
                    <a:pt x="2299" y="644"/>
                    <a:pt x="2299" y="536"/>
                  </a:cubicBezTo>
                  <a:cubicBezTo>
                    <a:pt x="2311" y="441"/>
                    <a:pt x="2382" y="346"/>
                    <a:pt x="2489" y="346"/>
                  </a:cubicBezTo>
                  <a:close/>
                  <a:moveTo>
                    <a:pt x="2954" y="715"/>
                  </a:moveTo>
                  <a:cubicBezTo>
                    <a:pt x="3084" y="775"/>
                    <a:pt x="3192" y="894"/>
                    <a:pt x="3192" y="1060"/>
                  </a:cubicBezTo>
                  <a:cubicBezTo>
                    <a:pt x="3204" y="1275"/>
                    <a:pt x="3037" y="1429"/>
                    <a:pt x="2846" y="1429"/>
                  </a:cubicBezTo>
                  <a:lnTo>
                    <a:pt x="2132" y="1429"/>
                  </a:lnTo>
                  <a:cubicBezTo>
                    <a:pt x="1918" y="1429"/>
                    <a:pt x="1763" y="1275"/>
                    <a:pt x="1763" y="1060"/>
                  </a:cubicBezTo>
                  <a:cubicBezTo>
                    <a:pt x="1763" y="917"/>
                    <a:pt x="1858" y="775"/>
                    <a:pt x="2001" y="715"/>
                  </a:cubicBezTo>
                  <a:cubicBezTo>
                    <a:pt x="2072" y="917"/>
                    <a:pt x="2263" y="1048"/>
                    <a:pt x="2477" y="1048"/>
                  </a:cubicBezTo>
                  <a:cubicBezTo>
                    <a:pt x="2692" y="1048"/>
                    <a:pt x="2870" y="917"/>
                    <a:pt x="2954" y="715"/>
                  </a:cubicBezTo>
                  <a:close/>
                  <a:moveTo>
                    <a:pt x="2501" y="1"/>
                  </a:moveTo>
                  <a:cubicBezTo>
                    <a:pt x="2263" y="1"/>
                    <a:pt x="2072" y="155"/>
                    <a:pt x="2013" y="370"/>
                  </a:cubicBezTo>
                  <a:cubicBezTo>
                    <a:pt x="1703" y="429"/>
                    <a:pt x="1453" y="715"/>
                    <a:pt x="1453" y="1060"/>
                  </a:cubicBezTo>
                  <a:lnTo>
                    <a:pt x="1453" y="1132"/>
                  </a:lnTo>
                  <a:cubicBezTo>
                    <a:pt x="1203" y="1251"/>
                    <a:pt x="965" y="1418"/>
                    <a:pt x="763" y="1632"/>
                  </a:cubicBezTo>
                  <a:cubicBezTo>
                    <a:pt x="346" y="2049"/>
                    <a:pt x="84" y="2596"/>
                    <a:pt x="48" y="3192"/>
                  </a:cubicBezTo>
                  <a:cubicBezTo>
                    <a:pt x="1" y="3763"/>
                    <a:pt x="167" y="4346"/>
                    <a:pt x="501" y="4823"/>
                  </a:cubicBezTo>
                  <a:cubicBezTo>
                    <a:pt x="537" y="4870"/>
                    <a:pt x="596" y="4906"/>
                    <a:pt x="644" y="4906"/>
                  </a:cubicBezTo>
                  <a:cubicBezTo>
                    <a:pt x="668" y="4906"/>
                    <a:pt x="715" y="4882"/>
                    <a:pt x="739" y="4870"/>
                  </a:cubicBezTo>
                  <a:cubicBezTo>
                    <a:pt x="822" y="4811"/>
                    <a:pt x="834" y="4704"/>
                    <a:pt x="775" y="4632"/>
                  </a:cubicBezTo>
                  <a:cubicBezTo>
                    <a:pt x="477" y="4227"/>
                    <a:pt x="334" y="3727"/>
                    <a:pt x="370" y="3215"/>
                  </a:cubicBezTo>
                  <a:cubicBezTo>
                    <a:pt x="406" y="2715"/>
                    <a:pt x="632" y="2227"/>
                    <a:pt x="1001" y="1858"/>
                  </a:cubicBezTo>
                  <a:cubicBezTo>
                    <a:pt x="1156" y="1703"/>
                    <a:pt x="1358" y="1548"/>
                    <a:pt x="1584" y="1465"/>
                  </a:cubicBezTo>
                  <a:cubicBezTo>
                    <a:pt x="1703" y="1656"/>
                    <a:pt x="1918" y="1775"/>
                    <a:pt x="2156" y="1775"/>
                  </a:cubicBezTo>
                  <a:lnTo>
                    <a:pt x="2870" y="1775"/>
                  </a:lnTo>
                  <a:cubicBezTo>
                    <a:pt x="3108" y="1775"/>
                    <a:pt x="3335" y="1656"/>
                    <a:pt x="3454" y="1465"/>
                  </a:cubicBezTo>
                  <a:cubicBezTo>
                    <a:pt x="3573" y="1525"/>
                    <a:pt x="3680" y="1584"/>
                    <a:pt x="3787" y="1656"/>
                  </a:cubicBezTo>
                  <a:cubicBezTo>
                    <a:pt x="3811" y="1668"/>
                    <a:pt x="3846" y="1679"/>
                    <a:pt x="3882" y="1679"/>
                  </a:cubicBezTo>
                  <a:cubicBezTo>
                    <a:pt x="3930" y="1679"/>
                    <a:pt x="3989" y="1656"/>
                    <a:pt x="4025" y="1608"/>
                  </a:cubicBezTo>
                  <a:cubicBezTo>
                    <a:pt x="4037" y="1537"/>
                    <a:pt x="4013" y="1429"/>
                    <a:pt x="3942" y="1370"/>
                  </a:cubicBezTo>
                  <a:cubicBezTo>
                    <a:pt x="3811" y="1287"/>
                    <a:pt x="3680" y="1191"/>
                    <a:pt x="3537" y="1132"/>
                  </a:cubicBezTo>
                  <a:lnTo>
                    <a:pt x="3537" y="1060"/>
                  </a:lnTo>
                  <a:cubicBezTo>
                    <a:pt x="3537" y="739"/>
                    <a:pt x="3311" y="453"/>
                    <a:pt x="2989" y="370"/>
                  </a:cubicBezTo>
                  <a:cubicBezTo>
                    <a:pt x="2930" y="167"/>
                    <a:pt x="2727" y="1"/>
                    <a:pt x="250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66"/>
            <p:cNvSpPr/>
            <p:nvPr/>
          </p:nvSpPr>
          <p:spPr>
            <a:xfrm>
              <a:off x="5890886" y="2060633"/>
              <a:ext cx="128652" cy="127227"/>
            </a:xfrm>
            <a:custGeom>
              <a:rect b="b" l="l" r="r" t="t"/>
              <a:pathLst>
                <a:path extrusionOk="0" h="4016" w="4061">
                  <a:moveTo>
                    <a:pt x="3421" y="1"/>
                  </a:moveTo>
                  <a:cubicBezTo>
                    <a:pt x="3385" y="1"/>
                    <a:pt x="3346" y="13"/>
                    <a:pt x="3310" y="39"/>
                  </a:cubicBezTo>
                  <a:cubicBezTo>
                    <a:pt x="3239" y="98"/>
                    <a:pt x="3227" y="206"/>
                    <a:pt x="3287" y="277"/>
                  </a:cubicBezTo>
                  <a:cubicBezTo>
                    <a:pt x="3584" y="682"/>
                    <a:pt x="3727" y="1182"/>
                    <a:pt x="3691" y="1694"/>
                  </a:cubicBezTo>
                  <a:cubicBezTo>
                    <a:pt x="3656" y="2194"/>
                    <a:pt x="3429" y="2682"/>
                    <a:pt x="3060" y="3039"/>
                  </a:cubicBezTo>
                  <a:cubicBezTo>
                    <a:pt x="2703" y="3396"/>
                    <a:pt x="2215" y="3623"/>
                    <a:pt x="1703" y="3670"/>
                  </a:cubicBezTo>
                  <a:cubicBezTo>
                    <a:pt x="1665" y="3672"/>
                    <a:pt x="1626" y="3673"/>
                    <a:pt x="1588" y="3673"/>
                  </a:cubicBezTo>
                  <a:cubicBezTo>
                    <a:pt x="1125" y="3673"/>
                    <a:pt x="661" y="3540"/>
                    <a:pt x="298" y="3265"/>
                  </a:cubicBezTo>
                  <a:cubicBezTo>
                    <a:pt x="263" y="3241"/>
                    <a:pt x="227" y="3228"/>
                    <a:pt x="191" y="3228"/>
                  </a:cubicBezTo>
                  <a:cubicBezTo>
                    <a:pt x="142" y="3228"/>
                    <a:pt x="95" y="3253"/>
                    <a:pt x="60" y="3301"/>
                  </a:cubicBezTo>
                  <a:cubicBezTo>
                    <a:pt x="0" y="3373"/>
                    <a:pt x="12" y="3480"/>
                    <a:pt x="84" y="3539"/>
                  </a:cubicBezTo>
                  <a:cubicBezTo>
                    <a:pt x="501" y="3849"/>
                    <a:pt x="1024" y="4016"/>
                    <a:pt x="1548" y="4016"/>
                  </a:cubicBezTo>
                  <a:lnTo>
                    <a:pt x="1727" y="4016"/>
                  </a:lnTo>
                  <a:cubicBezTo>
                    <a:pt x="2322" y="3968"/>
                    <a:pt x="2870" y="3718"/>
                    <a:pt x="3287" y="3301"/>
                  </a:cubicBezTo>
                  <a:cubicBezTo>
                    <a:pt x="3703" y="2884"/>
                    <a:pt x="3953" y="2325"/>
                    <a:pt x="4001" y="1730"/>
                  </a:cubicBezTo>
                  <a:cubicBezTo>
                    <a:pt x="4060" y="1122"/>
                    <a:pt x="3894" y="539"/>
                    <a:pt x="3549" y="63"/>
                  </a:cubicBezTo>
                  <a:cubicBezTo>
                    <a:pt x="3515" y="22"/>
                    <a:pt x="3469" y="1"/>
                    <a:pt x="342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66"/>
            <p:cNvSpPr/>
            <p:nvPr/>
          </p:nvSpPr>
          <p:spPr>
            <a:xfrm>
              <a:off x="5910116" y="2122947"/>
              <a:ext cx="61142" cy="33232"/>
            </a:xfrm>
            <a:custGeom>
              <a:rect b="b" l="l" r="r" t="t"/>
              <a:pathLst>
                <a:path extrusionOk="0" h="1049" w="1930">
                  <a:moveTo>
                    <a:pt x="1560" y="346"/>
                  </a:moveTo>
                  <a:cubicBezTo>
                    <a:pt x="1477" y="560"/>
                    <a:pt x="1239" y="715"/>
                    <a:pt x="953" y="715"/>
                  </a:cubicBezTo>
                  <a:cubicBezTo>
                    <a:pt x="667" y="715"/>
                    <a:pt x="429" y="548"/>
                    <a:pt x="358" y="346"/>
                  </a:cubicBezTo>
                  <a:close/>
                  <a:moveTo>
                    <a:pt x="167" y="1"/>
                  </a:moveTo>
                  <a:cubicBezTo>
                    <a:pt x="72" y="1"/>
                    <a:pt x="1" y="84"/>
                    <a:pt x="1" y="167"/>
                  </a:cubicBezTo>
                  <a:cubicBezTo>
                    <a:pt x="1" y="644"/>
                    <a:pt x="429" y="1048"/>
                    <a:pt x="965" y="1048"/>
                  </a:cubicBezTo>
                  <a:cubicBezTo>
                    <a:pt x="1501" y="1048"/>
                    <a:pt x="1929" y="656"/>
                    <a:pt x="1929" y="167"/>
                  </a:cubicBezTo>
                  <a:cubicBezTo>
                    <a:pt x="1918" y="84"/>
                    <a:pt x="1846" y="1"/>
                    <a:pt x="175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1" name="Google Shape;841;p66"/>
          <p:cNvGrpSpPr/>
          <p:nvPr/>
        </p:nvGrpSpPr>
        <p:grpSpPr>
          <a:xfrm>
            <a:off x="3837195" y="1346642"/>
            <a:ext cx="485540" cy="649416"/>
            <a:chOff x="4907159" y="3346936"/>
            <a:chExt cx="264845" cy="354214"/>
          </a:xfrm>
        </p:grpSpPr>
        <p:sp>
          <p:nvSpPr>
            <p:cNvPr id="842" name="Google Shape;842;p66"/>
            <p:cNvSpPr/>
            <p:nvPr/>
          </p:nvSpPr>
          <p:spPr>
            <a:xfrm>
              <a:off x="5015061" y="3556752"/>
              <a:ext cx="43402" cy="15777"/>
            </a:xfrm>
            <a:custGeom>
              <a:rect b="b" l="l" r="r" t="t"/>
              <a:pathLst>
                <a:path extrusionOk="0" h="498" w="1370">
                  <a:moveTo>
                    <a:pt x="173" y="0"/>
                  </a:moveTo>
                  <a:cubicBezTo>
                    <a:pt x="131" y="0"/>
                    <a:pt x="89" y="15"/>
                    <a:pt x="60" y="45"/>
                  </a:cubicBezTo>
                  <a:cubicBezTo>
                    <a:pt x="0" y="104"/>
                    <a:pt x="0" y="212"/>
                    <a:pt x="60" y="271"/>
                  </a:cubicBezTo>
                  <a:cubicBezTo>
                    <a:pt x="203" y="402"/>
                    <a:pt x="441" y="497"/>
                    <a:pt x="703" y="497"/>
                  </a:cubicBezTo>
                  <a:cubicBezTo>
                    <a:pt x="953" y="497"/>
                    <a:pt x="1191" y="402"/>
                    <a:pt x="1346" y="271"/>
                  </a:cubicBezTo>
                  <a:cubicBezTo>
                    <a:pt x="1369" y="212"/>
                    <a:pt x="1369" y="104"/>
                    <a:pt x="1310" y="45"/>
                  </a:cubicBezTo>
                  <a:cubicBezTo>
                    <a:pt x="1280" y="15"/>
                    <a:pt x="1241" y="0"/>
                    <a:pt x="1203" y="0"/>
                  </a:cubicBezTo>
                  <a:cubicBezTo>
                    <a:pt x="1164" y="0"/>
                    <a:pt x="1125" y="15"/>
                    <a:pt x="1096" y="45"/>
                  </a:cubicBezTo>
                  <a:cubicBezTo>
                    <a:pt x="1036" y="104"/>
                    <a:pt x="881" y="188"/>
                    <a:pt x="691" y="188"/>
                  </a:cubicBezTo>
                  <a:cubicBezTo>
                    <a:pt x="500" y="188"/>
                    <a:pt x="345" y="104"/>
                    <a:pt x="286" y="45"/>
                  </a:cubicBezTo>
                  <a:cubicBezTo>
                    <a:pt x="256" y="15"/>
                    <a:pt x="214" y="0"/>
                    <a:pt x="173" y="0"/>
                  </a:cubicBez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CFCC"/>
                </a:highlight>
              </a:endParaRPr>
            </a:p>
          </p:txBody>
        </p:sp>
        <p:sp>
          <p:nvSpPr>
            <p:cNvPr id="843" name="Google Shape;843;p66"/>
            <p:cNvSpPr/>
            <p:nvPr/>
          </p:nvSpPr>
          <p:spPr>
            <a:xfrm>
              <a:off x="4907159" y="3346936"/>
              <a:ext cx="264845" cy="354214"/>
            </a:xfrm>
            <a:custGeom>
              <a:rect b="b" l="l" r="r" t="t"/>
              <a:pathLst>
                <a:path extrusionOk="0" h="11181" w="8360">
                  <a:moveTo>
                    <a:pt x="4240" y="334"/>
                  </a:moveTo>
                  <a:cubicBezTo>
                    <a:pt x="4418" y="334"/>
                    <a:pt x="4597" y="405"/>
                    <a:pt x="4716" y="560"/>
                  </a:cubicBezTo>
                  <a:lnTo>
                    <a:pt x="5287" y="1227"/>
                  </a:lnTo>
                  <a:cubicBezTo>
                    <a:pt x="5311" y="1274"/>
                    <a:pt x="5335" y="1310"/>
                    <a:pt x="5335" y="1358"/>
                  </a:cubicBezTo>
                  <a:cubicBezTo>
                    <a:pt x="5335" y="1405"/>
                    <a:pt x="5299" y="1465"/>
                    <a:pt x="5252" y="1489"/>
                  </a:cubicBezTo>
                  <a:lnTo>
                    <a:pt x="5156" y="1584"/>
                  </a:lnTo>
                  <a:lnTo>
                    <a:pt x="5013" y="1310"/>
                  </a:lnTo>
                  <a:cubicBezTo>
                    <a:pt x="4979" y="1259"/>
                    <a:pt x="4926" y="1219"/>
                    <a:pt x="4864" y="1219"/>
                  </a:cubicBezTo>
                  <a:cubicBezTo>
                    <a:pt x="4840" y="1219"/>
                    <a:pt x="4814" y="1225"/>
                    <a:pt x="4787" y="1239"/>
                  </a:cubicBezTo>
                  <a:cubicBezTo>
                    <a:pt x="4716" y="1286"/>
                    <a:pt x="4668" y="1370"/>
                    <a:pt x="4716" y="1465"/>
                  </a:cubicBezTo>
                  <a:lnTo>
                    <a:pt x="5549" y="3156"/>
                  </a:lnTo>
                  <a:lnTo>
                    <a:pt x="2573" y="3156"/>
                  </a:lnTo>
                  <a:lnTo>
                    <a:pt x="3680" y="703"/>
                  </a:lnTo>
                  <a:cubicBezTo>
                    <a:pt x="3787" y="477"/>
                    <a:pt x="4001" y="334"/>
                    <a:pt x="4240" y="334"/>
                  </a:cubicBezTo>
                  <a:close/>
                  <a:moveTo>
                    <a:pt x="5799" y="3453"/>
                  </a:moveTo>
                  <a:cubicBezTo>
                    <a:pt x="5799" y="3453"/>
                    <a:pt x="5823" y="3453"/>
                    <a:pt x="5823" y="3477"/>
                  </a:cubicBezTo>
                  <a:lnTo>
                    <a:pt x="5823" y="3834"/>
                  </a:lnTo>
                  <a:lnTo>
                    <a:pt x="5466" y="3834"/>
                  </a:lnTo>
                  <a:cubicBezTo>
                    <a:pt x="5371" y="3834"/>
                    <a:pt x="5299" y="3906"/>
                    <a:pt x="5299" y="3989"/>
                  </a:cubicBezTo>
                  <a:cubicBezTo>
                    <a:pt x="5299" y="4084"/>
                    <a:pt x="5371" y="4156"/>
                    <a:pt x="5466" y="4156"/>
                  </a:cubicBezTo>
                  <a:lnTo>
                    <a:pt x="5942" y="4156"/>
                  </a:lnTo>
                  <a:lnTo>
                    <a:pt x="7585" y="5049"/>
                  </a:lnTo>
                  <a:lnTo>
                    <a:pt x="537" y="5049"/>
                  </a:lnTo>
                  <a:lnTo>
                    <a:pt x="2192" y="4156"/>
                  </a:lnTo>
                  <a:lnTo>
                    <a:pt x="4763" y="4156"/>
                  </a:lnTo>
                  <a:cubicBezTo>
                    <a:pt x="4847" y="4156"/>
                    <a:pt x="4930" y="4084"/>
                    <a:pt x="4930" y="3989"/>
                  </a:cubicBezTo>
                  <a:cubicBezTo>
                    <a:pt x="4930" y="3906"/>
                    <a:pt x="4847" y="3834"/>
                    <a:pt x="4763" y="3834"/>
                  </a:cubicBezTo>
                  <a:lnTo>
                    <a:pt x="2311" y="3834"/>
                  </a:lnTo>
                  <a:lnTo>
                    <a:pt x="2311" y="3477"/>
                  </a:lnTo>
                  <a:cubicBezTo>
                    <a:pt x="2311" y="3477"/>
                    <a:pt x="2311" y="3453"/>
                    <a:pt x="2323" y="3453"/>
                  </a:cubicBezTo>
                  <a:close/>
                  <a:moveTo>
                    <a:pt x="6621" y="5394"/>
                  </a:moveTo>
                  <a:cubicBezTo>
                    <a:pt x="6776" y="5394"/>
                    <a:pt x="6895" y="5513"/>
                    <a:pt x="6895" y="5656"/>
                  </a:cubicBezTo>
                  <a:cubicBezTo>
                    <a:pt x="6883" y="5811"/>
                    <a:pt x="6752" y="5930"/>
                    <a:pt x="6609" y="5930"/>
                  </a:cubicBezTo>
                  <a:lnTo>
                    <a:pt x="6502" y="5930"/>
                  </a:lnTo>
                  <a:lnTo>
                    <a:pt x="6502" y="5918"/>
                  </a:lnTo>
                  <a:cubicBezTo>
                    <a:pt x="6502" y="5823"/>
                    <a:pt x="6430" y="5751"/>
                    <a:pt x="6347" y="5751"/>
                  </a:cubicBezTo>
                  <a:cubicBezTo>
                    <a:pt x="6252" y="5751"/>
                    <a:pt x="6180" y="5823"/>
                    <a:pt x="6180" y="5918"/>
                  </a:cubicBezTo>
                  <a:cubicBezTo>
                    <a:pt x="6180" y="7073"/>
                    <a:pt x="5240" y="8013"/>
                    <a:pt x="4085" y="8013"/>
                  </a:cubicBezTo>
                  <a:cubicBezTo>
                    <a:pt x="2918" y="8013"/>
                    <a:pt x="1977" y="7073"/>
                    <a:pt x="1977" y="5918"/>
                  </a:cubicBezTo>
                  <a:cubicBezTo>
                    <a:pt x="1977" y="5823"/>
                    <a:pt x="1906" y="5751"/>
                    <a:pt x="1823" y="5751"/>
                  </a:cubicBezTo>
                  <a:cubicBezTo>
                    <a:pt x="1727" y="5751"/>
                    <a:pt x="1656" y="5823"/>
                    <a:pt x="1656" y="5918"/>
                  </a:cubicBezTo>
                  <a:lnTo>
                    <a:pt x="1656" y="5930"/>
                  </a:lnTo>
                  <a:lnTo>
                    <a:pt x="1549" y="5930"/>
                  </a:lnTo>
                  <a:cubicBezTo>
                    <a:pt x="1406" y="5930"/>
                    <a:pt x="1287" y="5811"/>
                    <a:pt x="1287" y="5656"/>
                  </a:cubicBezTo>
                  <a:cubicBezTo>
                    <a:pt x="1287" y="5513"/>
                    <a:pt x="1406" y="5394"/>
                    <a:pt x="1549" y="5394"/>
                  </a:cubicBezTo>
                  <a:lnTo>
                    <a:pt x="2870" y="5394"/>
                  </a:lnTo>
                  <a:lnTo>
                    <a:pt x="2870" y="5632"/>
                  </a:lnTo>
                  <a:cubicBezTo>
                    <a:pt x="2870" y="5715"/>
                    <a:pt x="2954" y="5799"/>
                    <a:pt x="3037" y="5799"/>
                  </a:cubicBezTo>
                  <a:cubicBezTo>
                    <a:pt x="3132" y="5799"/>
                    <a:pt x="3204" y="5715"/>
                    <a:pt x="3204" y="5632"/>
                  </a:cubicBezTo>
                  <a:lnTo>
                    <a:pt x="3204" y="5394"/>
                  </a:lnTo>
                  <a:lnTo>
                    <a:pt x="4978" y="5394"/>
                  </a:lnTo>
                  <a:lnTo>
                    <a:pt x="4978" y="5632"/>
                  </a:lnTo>
                  <a:cubicBezTo>
                    <a:pt x="4978" y="5715"/>
                    <a:pt x="5049" y="5799"/>
                    <a:pt x="5133" y="5799"/>
                  </a:cubicBezTo>
                  <a:cubicBezTo>
                    <a:pt x="5228" y="5799"/>
                    <a:pt x="5299" y="5715"/>
                    <a:pt x="5299" y="5632"/>
                  </a:cubicBezTo>
                  <a:lnTo>
                    <a:pt x="5299" y="5394"/>
                  </a:lnTo>
                  <a:close/>
                  <a:moveTo>
                    <a:pt x="6537" y="6251"/>
                  </a:moveTo>
                  <a:cubicBezTo>
                    <a:pt x="6561" y="6596"/>
                    <a:pt x="6657" y="7525"/>
                    <a:pt x="6537" y="8549"/>
                  </a:cubicBezTo>
                  <a:lnTo>
                    <a:pt x="6323" y="8549"/>
                  </a:lnTo>
                  <a:cubicBezTo>
                    <a:pt x="6299" y="8549"/>
                    <a:pt x="6252" y="8549"/>
                    <a:pt x="6228" y="8561"/>
                  </a:cubicBezTo>
                  <a:cubicBezTo>
                    <a:pt x="6061" y="8418"/>
                    <a:pt x="5704" y="8120"/>
                    <a:pt x="5514" y="7882"/>
                  </a:cubicBezTo>
                  <a:cubicBezTo>
                    <a:pt x="6026" y="7501"/>
                    <a:pt x="6383" y="6930"/>
                    <a:pt x="6478" y="6251"/>
                  </a:cubicBezTo>
                  <a:close/>
                  <a:moveTo>
                    <a:pt x="4954" y="8180"/>
                  </a:moveTo>
                  <a:lnTo>
                    <a:pt x="4954" y="8561"/>
                  </a:lnTo>
                  <a:cubicBezTo>
                    <a:pt x="4954" y="8632"/>
                    <a:pt x="4966" y="8692"/>
                    <a:pt x="4990" y="8775"/>
                  </a:cubicBezTo>
                  <a:lnTo>
                    <a:pt x="4442" y="9037"/>
                  </a:lnTo>
                  <a:cubicBezTo>
                    <a:pt x="4347" y="8954"/>
                    <a:pt x="4216" y="8894"/>
                    <a:pt x="4073" y="8894"/>
                  </a:cubicBezTo>
                  <a:cubicBezTo>
                    <a:pt x="3942" y="8894"/>
                    <a:pt x="3811" y="8954"/>
                    <a:pt x="3716" y="9037"/>
                  </a:cubicBezTo>
                  <a:lnTo>
                    <a:pt x="3168" y="8775"/>
                  </a:lnTo>
                  <a:cubicBezTo>
                    <a:pt x="3180" y="8716"/>
                    <a:pt x="3204" y="8632"/>
                    <a:pt x="3204" y="8561"/>
                  </a:cubicBezTo>
                  <a:lnTo>
                    <a:pt x="3204" y="8180"/>
                  </a:lnTo>
                  <a:cubicBezTo>
                    <a:pt x="3466" y="8275"/>
                    <a:pt x="3763" y="8335"/>
                    <a:pt x="4073" y="8335"/>
                  </a:cubicBezTo>
                  <a:cubicBezTo>
                    <a:pt x="4394" y="8335"/>
                    <a:pt x="4692" y="8275"/>
                    <a:pt x="4954" y="8180"/>
                  </a:cubicBezTo>
                  <a:close/>
                  <a:moveTo>
                    <a:pt x="5287" y="8097"/>
                  </a:moveTo>
                  <a:cubicBezTo>
                    <a:pt x="5478" y="8335"/>
                    <a:pt x="5775" y="8597"/>
                    <a:pt x="5942" y="8728"/>
                  </a:cubicBezTo>
                  <a:cubicBezTo>
                    <a:pt x="5883" y="8811"/>
                    <a:pt x="5835" y="8930"/>
                    <a:pt x="5835" y="9049"/>
                  </a:cubicBezTo>
                  <a:lnTo>
                    <a:pt x="5835" y="9132"/>
                  </a:lnTo>
                  <a:lnTo>
                    <a:pt x="5645" y="9049"/>
                  </a:lnTo>
                  <a:cubicBezTo>
                    <a:pt x="5430" y="8978"/>
                    <a:pt x="5287" y="8775"/>
                    <a:pt x="5287" y="8549"/>
                  </a:cubicBezTo>
                  <a:lnTo>
                    <a:pt x="5287" y="8097"/>
                  </a:lnTo>
                  <a:close/>
                  <a:moveTo>
                    <a:pt x="2870" y="8132"/>
                  </a:moveTo>
                  <a:lnTo>
                    <a:pt x="2870" y="8561"/>
                  </a:lnTo>
                  <a:cubicBezTo>
                    <a:pt x="2870" y="8787"/>
                    <a:pt x="2727" y="8990"/>
                    <a:pt x="2513" y="9073"/>
                  </a:cubicBezTo>
                  <a:lnTo>
                    <a:pt x="2323" y="9144"/>
                  </a:lnTo>
                  <a:lnTo>
                    <a:pt x="2323" y="9073"/>
                  </a:lnTo>
                  <a:cubicBezTo>
                    <a:pt x="2323" y="8954"/>
                    <a:pt x="2275" y="8847"/>
                    <a:pt x="2216" y="8751"/>
                  </a:cubicBezTo>
                  <a:cubicBezTo>
                    <a:pt x="2382" y="8620"/>
                    <a:pt x="2680" y="8370"/>
                    <a:pt x="2870" y="8132"/>
                  </a:cubicBezTo>
                  <a:close/>
                  <a:moveTo>
                    <a:pt x="1823" y="8871"/>
                  </a:moveTo>
                  <a:cubicBezTo>
                    <a:pt x="1918" y="8871"/>
                    <a:pt x="2001" y="8966"/>
                    <a:pt x="2001" y="9049"/>
                  </a:cubicBezTo>
                  <a:cubicBezTo>
                    <a:pt x="2001" y="9144"/>
                    <a:pt x="1918" y="9228"/>
                    <a:pt x="1823" y="9228"/>
                  </a:cubicBezTo>
                  <a:lnTo>
                    <a:pt x="1644" y="9228"/>
                  </a:lnTo>
                  <a:cubicBezTo>
                    <a:pt x="1537" y="9228"/>
                    <a:pt x="1465" y="9144"/>
                    <a:pt x="1465" y="9049"/>
                  </a:cubicBezTo>
                  <a:cubicBezTo>
                    <a:pt x="1465" y="8966"/>
                    <a:pt x="1549" y="8871"/>
                    <a:pt x="1644" y="8871"/>
                  </a:cubicBezTo>
                  <a:close/>
                  <a:moveTo>
                    <a:pt x="6526" y="8871"/>
                  </a:moveTo>
                  <a:cubicBezTo>
                    <a:pt x="6621" y="8871"/>
                    <a:pt x="6704" y="8966"/>
                    <a:pt x="6704" y="9049"/>
                  </a:cubicBezTo>
                  <a:cubicBezTo>
                    <a:pt x="6704" y="9144"/>
                    <a:pt x="6621" y="9228"/>
                    <a:pt x="6526" y="9228"/>
                  </a:cubicBezTo>
                  <a:lnTo>
                    <a:pt x="6347" y="9228"/>
                  </a:lnTo>
                  <a:cubicBezTo>
                    <a:pt x="6240" y="9228"/>
                    <a:pt x="6156" y="9144"/>
                    <a:pt x="6156" y="9049"/>
                  </a:cubicBezTo>
                  <a:cubicBezTo>
                    <a:pt x="6156" y="8966"/>
                    <a:pt x="6252" y="8871"/>
                    <a:pt x="6347" y="8871"/>
                  </a:cubicBezTo>
                  <a:close/>
                  <a:moveTo>
                    <a:pt x="4073" y="9228"/>
                  </a:moveTo>
                  <a:cubicBezTo>
                    <a:pt x="4180" y="9228"/>
                    <a:pt x="4263" y="9323"/>
                    <a:pt x="4263" y="9406"/>
                  </a:cubicBezTo>
                  <a:cubicBezTo>
                    <a:pt x="4263" y="9502"/>
                    <a:pt x="4180" y="9585"/>
                    <a:pt x="4073" y="9585"/>
                  </a:cubicBezTo>
                  <a:cubicBezTo>
                    <a:pt x="3978" y="9585"/>
                    <a:pt x="3894" y="9502"/>
                    <a:pt x="3894" y="9406"/>
                  </a:cubicBezTo>
                  <a:cubicBezTo>
                    <a:pt x="3894" y="9323"/>
                    <a:pt x="3990" y="9228"/>
                    <a:pt x="4073" y="9228"/>
                  </a:cubicBezTo>
                  <a:close/>
                  <a:moveTo>
                    <a:pt x="4299" y="0"/>
                  </a:moveTo>
                  <a:cubicBezTo>
                    <a:pt x="3930" y="0"/>
                    <a:pt x="3585" y="227"/>
                    <a:pt x="3442" y="572"/>
                  </a:cubicBezTo>
                  <a:lnTo>
                    <a:pt x="2299" y="3156"/>
                  </a:lnTo>
                  <a:cubicBezTo>
                    <a:pt x="2156" y="3203"/>
                    <a:pt x="2073" y="3322"/>
                    <a:pt x="2073" y="3465"/>
                  </a:cubicBezTo>
                  <a:lnTo>
                    <a:pt x="2073" y="3906"/>
                  </a:lnTo>
                  <a:lnTo>
                    <a:pt x="311" y="4834"/>
                  </a:lnTo>
                  <a:cubicBezTo>
                    <a:pt x="191" y="4894"/>
                    <a:pt x="132" y="5037"/>
                    <a:pt x="180" y="5168"/>
                  </a:cubicBezTo>
                  <a:cubicBezTo>
                    <a:pt x="215" y="5299"/>
                    <a:pt x="334" y="5370"/>
                    <a:pt x="465" y="5370"/>
                  </a:cubicBezTo>
                  <a:lnTo>
                    <a:pt x="1108" y="5370"/>
                  </a:lnTo>
                  <a:cubicBezTo>
                    <a:pt x="1061" y="5453"/>
                    <a:pt x="1049" y="5549"/>
                    <a:pt x="1049" y="5644"/>
                  </a:cubicBezTo>
                  <a:cubicBezTo>
                    <a:pt x="1049" y="5882"/>
                    <a:pt x="1180" y="6084"/>
                    <a:pt x="1382" y="6180"/>
                  </a:cubicBezTo>
                  <a:cubicBezTo>
                    <a:pt x="1382" y="6239"/>
                    <a:pt x="1370" y="6311"/>
                    <a:pt x="1358" y="6418"/>
                  </a:cubicBezTo>
                  <a:cubicBezTo>
                    <a:pt x="1346" y="6501"/>
                    <a:pt x="1418" y="6585"/>
                    <a:pt x="1501" y="6596"/>
                  </a:cubicBezTo>
                  <a:lnTo>
                    <a:pt x="1513" y="6596"/>
                  </a:lnTo>
                  <a:cubicBezTo>
                    <a:pt x="1608" y="6596"/>
                    <a:pt x="1668" y="6537"/>
                    <a:pt x="1680" y="6442"/>
                  </a:cubicBezTo>
                  <a:cubicBezTo>
                    <a:pt x="1680" y="6370"/>
                    <a:pt x="1692" y="6299"/>
                    <a:pt x="1692" y="6251"/>
                  </a:cubicBezTo>
                  <a:lnTo>
                    <a:pt x="1751" y="6251"/>
                  </a:lnTo>
                  <a:cubicBezTo>
                    <a:pt x="1846" y="6906"/>
                    <a:pt x="2204" y="7489"/>
                    <a:pt x="2727" y="7870"/>
                  </a:cubicBezTo>
                  <a:cubicBezTo>
                    <a:pt x="2549" y="8120"/>
                    <a:pt x="2168" y="8430"/>
                    <a:pt x="1989" y="8561"/>
                  </a:cubicBezTo>
                  <a:cubicBezTo>
                    <a:pt x="1965" y="8561"/>
                    <a:pt x="1918" y="8549"/>
                    <a:pt x="1894" y="8549"/>
                  </a:cubicBezTo>
                  <a:lnTo>
                    <a:pt x="1680" y="8549"/>
                  </a:lnTo>
                  <a:cubicBezTo>
                    <a:pt x="1632" y="8097"/>
                    <a:pt x="1608" y="7620"/>
                    <a:pt x="1620" y="7144"/>
                  </a:cubicBezTo>
                  <a:cubicBezTo>
                    <a:pt x="1620" y="7061"/>
                    <a:pt x="1549" y="6977"/>
                    <a:pt x="1454" y="6977"/>
                  </a:cubicBezTo>
                  <a:cubicBezTo>
                    <a:pt x="1370" y="6977"/>
                    <a:pt x="1299" y="7061"/>
                    <a:pt x="1299" y="7144"/>
                  </a:cubicBezTo>
                  <a:cubicBezTo>
                    <a:pt x="1275" y="7680"/>
                    <a:pt x="1311" y="8204"/>
                    <a:pt x="1370" y="8680"/>
                  </a:cubicBezTo>
                  <a:cubicBezTo>
                    <a:pt x="1263" y="8763"/>
                    <a:pt x="1203" y="8906"/>
                    <a:pt x="1203" y="9061"/>
                  </a:cubicBezTo>
                  <a:cubicBezTo>
                    <a:pt x="1203" y="9216"/>
                    <a:pt x="1275" y="9359"/>
                    <a:pt x="1382" y="9454"/>
                  </a:cubicBezTo>
                  <a:lnTo>
                    <a:pt x="1382" y="9513"/>
                  </a:lnTo>
                  <a:lnTo>
                    <a:pt x="799" y="9716"/>
                  </a:lnTo>
                  <a:cubicBezTo>
                    <a:pt x="322" y="9883"/>
                    <a:pt x="1" y="10347"/>
                    <a:pt x="1" y="10871"/>
                  </a:cubicBezTo>
                  <a:lnTo>
                    <a:pt x="1" y="11002"/>
                  </a:lnTo>
                  <a:cubicBezTo>
                    <a:pt x="1" y="11097"/>
                    <a:pt x="72" y="11168"/>
                    <a:pt x="168" y="11168"/>
                  </a:cubicBezTo>
                  <a:cubicBezTo>
                    <a:pt x="251" y="11168"/>
                    <a:pt x="322" y="11097"/>
                    <a:pt x="322" y="11002"/>
                  </a:cubicBezTo>
                  <a:lnTo>
                    <a:pt x="322" y="10871"/>
                  </a:lnTo>
                  <a:cubicBezTo>
                    <a:pt x="322" y="10502"/>
                    <a:pt x="561" y="10156"/>
                    <a:pt x="918" y="10037"/>
                  </a:cubicBezTo>
                  <a:lnTo>
                    <a:pt x="1394" y="9871"/>
                  </a:lnTo>
                  <a:lnTo>
                    <a:pt x="1394" y="11002"/>
                  </a:lnTo>
                  <a:cubicBezTo>
                    <a:pt x="1394" y="11097"/>
                    <a:pt x="1477" y="11168"/>
                    <a:pt x="1561" y="11168"/>
                  </a:cubicBezTo>
                  <a:cubicBezTo>
                    <a:pt x="1656" y="11168"/>
                    <a:pt x="1727" y="11097"/>
                    <a:pt x="1727" y="11002"/>
                  </a:cubicBezTo>
                  <a:lnTo>
                    <a:pt x="1727" y="9609"/>
                  </a:lnTo>
                  <a:lnTo>
                    <a:pt x="1977" y="9609"/>
                  </a:lnTo>
                  <a:cubicBezTo>
                    <a:pt x="2096" y="9823"/>
                    <a:pt x="2466" y="10502"/>
                    <a:pt x="2620" y="11049"/>
                  </a:cubicBezTo>
                  <a:cubicBezTo>
                    <a:pt x="2632" y="11121"/>
                    <a:pt x="2704" y="11168"/>
                    <a:pt x="2787" y="11168"/>
                  </a:cubicBezTo>
                  <a:lnTo>
                    <a:pt x="2823" y="11168"/>
                  </a:lnTo>
                  <a:cubicBezTo>
                    <a:pt x="2918" y="11145"/>
                    <a:pt x="2966" y="11061"/>
                    <a:pt x="2942" y="10978"/>
                  </a:cubicBezTo>
                  <a:cubicBezTo>
                    <a:pt x="2811" y="10454"/>
                    <a:pt x="2501" y="9859"/>
                    <a:pt x="2335" y="9549"/>
                  </a:cubicBezTo>
                  <a:lnTo>
                    <a:pt x="2727" y="9406"/>
                  </a:lnTo>
                  <a:cubicBezTo>
                    <a:pt x="2882" y="9347"/>
                    <a:pt x="3037" y="9252"/>
                    <a:pt x="3144" y="9097"/>
                  </a:cubicBezTo>
                  <a:lnTo>
                    <a:pt x="3680" y="9359"/>
                  </a:lnTo>
                  <a:lnTo>
                    <a:pt x="3680" y="9442"/>
                  </a:lnTo>
                  <a:cubicBezTo>
                    <a:pt x="3680" y="9656"/>
                    <a:pt x="3823" y="9859"/>
                    <a:pt x="4013" y="9930"/>
                  </a:cubicBezTo>
                  <a:lnTo>
                    <a:pt x="4013" y="11014"/>
                  </a:lnTo>
                  <a:cubicBezTo>
                    <a:pt x="4013" y="11109"/>
                    <a:pt x="4097" y="11180"/>
                    <a:pt x="4180" y="11180"/>
                  </a:cubicBezTo>
                  <a:cubicBezTo>
                    <a:pt x="4275" y="11180"/>
                    <a:pt x="4347" y="11109"/>
                    <a:pt x="4347" y="11014"/>
                  </a:cubicBezTo>
                  <a:lnTo>
                    <a:pt x="4347" y="9930"/>
                  </a:lnTo>
                  <a:cubicBezTo>
                    <a:pt x="4549" y="9859"/>
                    <a:pt x="4692" y="9680"/>
                    <a:pt x="4692" y="9442"/>
                  </a:cubicBezTo>
                  <a:lnTo>
                    <a:pt x="4692" y="9359"/>
                  </a:lnTo>
                  <a:lnTo>
                    <a:pt x="5228" y="9097"/>
                  </a:lnTo>
                  <a:cubicBezTo>
                    <a:pt x="5323" y="9228"/>
                    <a:pt x="5466" y="9347"/>
                    <a:pt x="5645" y="9406"/>
                  </a:cubicBezTo>
                  <a:lnTo>
                    <a:pt x="6026" y="9549"/>
                  </a:lnTo>
                  <a:cubicBezTo>
                    <a:pt x="5859" y="9847"/>
                    <a:pt x="5549" y="10454"/>
                    <a:pt x="5418" y="10978"/>
                  </a:cubicBezTo>
                  <a:cubicBezTo>
                    <a:pt x="5406" y="11061"/>
                    <a:pt x="5442" y="11157"/>
                    <a:pt x="5537" y="11168"/>
                  </a:cubicBezTo>
                  <a:lnTo>
                    <a:pt x="5585" y="11168"/>
                  </a:lnTo>
                  <a:cubicBezTo>
                    <a:pt x="5656" y="11168"/>
                    <a:pt x="5716" y="11121"/>
                    <a:pt x="5740" y="11049"/>
                  </a:cubicBezTo>
                  <a:cubicBezTo>
                    <a:pt x="5883" y="10502"/>
                    <a:pt x="6252" y="9811"/>
                    <a:pt x="6383" y="9609"/>
                  </a:cubicBezTo>
                  <a:lnTo>
                    <a:pt x="6633" y="9609"/>
                  </a:lnTo>
                  <a:lnTo>
                    <a:pt x="6633" y="11002"/>
                  </a:lnTo>
                  <a:cubicBezTo>
                    <a:pt x="6633" y="11097"/>
                    <a:pt x="6716" y="11168"/>
                    <a:pt x="6799" y="11168"/>
                  </a:cubicBezTo>
                  <a:cubicBezTo>
                    <a:pt x="6895" y="11168"/>
                    <a:pt x="6966" y="11097"/>
                    <a:pt x="6966" y="11002"/>
                  </a:cubicBezTo>
                  <a:lnTo>
                    <a:pt x="6966" y="9871"/>
                  </a:lnTo>
                  <a:lnTo>
                    <a:pt x="7442" y="10037"/>
                  </a:lnTo>
                  <a:cubicBezTo>
                    <a:pt x="7800" y="10156"/>
                    <a:pt x="8038" y="10502"/>
                    <a:pt x="8038" y="10871"/>
                  </a:cubicBezTo>
                  <a:lnTo>
                    <a:pt x="8038" y="11002"/>
                  </a:lnTo>
                  <a:cubicBezTo>
                    <a:pt x="8038" y="11097"/>
                    <a:pt x="8109" y="11168"/>
                    <a:pt x="8204" y="11168"/>
                  </a:cubicBezTo>
                  <a:cubicBezTo>
                    <a:pt x="8288" y="11168"/>
                    <a:pt x="8359" y="11097"/>
                    <a:pt x="8359" y="11002"/>
                  </a:cubicBezTo>
                  <a:lnTo>
                    <a:pt x="8359" y="10871"/>
                  </a:lnTo>
                  <a:cubicBezTo>
                    <a:pt x="8240" y="10323"/>
                    <a:pt x="7919" y="9871"/>
                    <a:pt x="7442" y="9692"/>
                  </a:cubicBezTo>
                  <a:lnTo>
                    <a:pt x="6859" y="9490"/>
                  </a:lnTo>
                  <a:lnTo>
                    <a:pt x="6859" y="9430"/>
                  </a:lnTo>
                  <a:cubicBezTo>
                    <a:pt x="6966" y="9335"/>
                    <a:pt x="7038" y="9192"/>
                    <a:pt x="7038" y="9037"/>
                  </a:cubicBezTo>
                  <a:cubicBezTo>
                    <a:pt x="7038" y="8894"/>
                    <a:pt x="6978" y="8751"/>
                    <a:pt x="6883" y="8656"/>
                  </a:cubicBezTo>
                  <a:cubicBezTo>
                    <a:pt x="7014" y="7525"/>
                    <a:pt x="6918" y="6513"/>
                    <a:pt x="6895" y="6168"/>
                  </a:cubicBezTo>
                  <a:cubicBezTo>
                    <a:pt x="7085" y="6061"/>
                    <a:pt x="7216" y="5870"/>
                    <a:pt x="7216" y="5632"/>
                  </a:cubicBezTo>
                  <a:cubicBezTo>
                    <a:pt x="7216" y="5525"/>
                    <a:pt x="7192" y="5442"/>
                    <a:pt x="7157" y="5358"/>
                  </a:cubicBezTo>
                  <a:lnTo>
                    <a:pt x="7800" y="5358"/>
                  </a:lnTo>
                  <a:cubicBezTo>
                    <a:pt x="7931" y="5358"/>
                    <a:pt x="8038" y="5275"/>
                    <a:pt x="8085" y="5156"/>
                  </a:cubicBezTo>
                  <a:cubicBezTo>
                    <a:pt x="8109" y="5025"/>
                    <a:pt x="8050" y="4894"/>
                    <a:pt x="7942" y="4822"/>
                  </a:cubicBezTo>
                  <a:lnTo>
                    <a:pt x="6192" y="3894"/>
                  </a:lnTo>
                  <a:lnTo>
                    <a:pt x="6192" y="3477"/>
                  </a:lnTo>
                  <a:cubicBezTo>
                    <a:pt x="6192" y="3322"/>
                    <a:pt x="6109" y="3203"/>
                    <a:pt x="5966" y="3156"/>
                  </a:cubicBezTo>
                  <a:lnTo>
                    <a:pt x="5335" y="1870"/>
                  </a:lnTo>
                  <a:lnTo>
                    <a:pt x="5490" y="1751"/>
                  </a:lnTo>
                  <a:cubicBezTo>
                    <a:pt x="5609" y="1655"/>
                    <a:pt x="5680" y="1536"/>
                    <a:pt x="5704" y="1393"/>
                  </a:cubicBezTo>
                  <a:cubicBezTo>
                    <a:pt x="5716" y="1251"/>
                    <a:pt x="5668" y="1108"/>
                    <a:pt x="5585" y="1000"/>
                  </a:cubicBezTo>
                  <a:lnTo>
                    <a:pt x="5013" y="334"/>
                  </a:lnTo>
                  <a:cubicBezTo>
                    <a:pt x="4835" y="119"/>
                    <a:pt x="4573" y="0"/>
                    <a:pt x="4299" y="0"/>
                  </a:cubicBez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CFCC"/>
                </a:highlight>
              </a:endParaRPr>
            </a:p>
          </p:txBody>
        </p:sp>
      </p:grpSp>
      <p:grpSp>
        <p:nvGrpSpPr>
          <p:cNvPr id="844" name="Google Shape;844;p66"/>
          <p:cNvGrpSpPr/>
          <p:nvPr/>
        </p:nvGrpSpPr>
        <p:grpSpPr>
          <a:xfrm>
            <a:off x="6249532" y="1533057"/>
            <a:ext cx="485551" cy="646492"/>
            <a:chOff x="6248458" y="2869772"/>
            <a:chExt cx="270864" cy="360645"/>
          </a:xfrm>
        </p:grpSpPr>
        <p:sp>
          <p:nvSpPr>
            <p:cNvPr id="845" name="Google Shape;845;p66"/>
            <p:cNvSpPr/>
            <p:nvPr/>
          </p:nvSpPr>
          <p:spPr>
            <a:xfrm>
              <a:off x="6345399" y="2995003"/>
              <a:ext cx="10201" cy="15872"/>
            </a:xfrm>
            <a:custGeom>
              <a:rect b="b" l="l" r="r" t="t"/>
              <a:pathLst>
                <a:path extrusionOk="0" h="501" w="322">
                  <a:moveTo>
                    <a:pt x="155" y="1"/>
                  </a:moveTo>
                  <a:cubicBezTo>
                    <a:pt x="72" y="1"/>
                    <a:pt x="0" y="72"/>
                    <a:pt x="0" y="156"/>
                  </a:cubicBezTo>
                  <a:lnTo>
                    <a:pt x="0" y="334"/>
                  </a:lnTo>
                  <a:cubicBezTo>
                    <a:pt x="0" y="429"/>
                    <a:pt x="72" y="501"/>
                    <a:pt x="155" y="501"/>
                  </a:cubicBezTo>
                  <a:cubicBezTo>
                    <a:pt x="251" y="501"/>
                    <a:pt x="322" y="429"/>
                    <a:pt x="322" y="334"/>
                  </a:cubicBezTo>
                  <a:lnTo>
                    <a:pt x="322" y="156"/>
                  </a:lnTo>
                  <a:cubicBezTo>
                    <a:pt x="322" y="72"/>
                    <a:pt x="251" y="1"/>
                    <a:pt x="155"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66"/>
            <p:cNvSpPr/>
            <p:nvPr/>
          </p:nvSpPr>
          <p:spPr>
            <a:xfrm>
              <a:off x="6412529" y="2995003"/>
              <a:ext cx="10993" cy="15872"/>
            </a:xfrm>
            <a:custGeom>
              <a:rect b="b" l="l" r="r" t="t"/>
              <a:pathLst>
                <a:path extrusionOk="0" h="501" w="347">
                  <a:moveTo>
                    <a:pt x="167" y="1"/>
                  </a:moveTo>
                  <a:cubicBezTo>
                    <a:pt x="84" y="1"/>
                    <a:pt x="1" y="72"/>
                    <a:pt x="1" y="156"/>
                  </a:cubicBezTo>
                  <a:lnTo>
                    <a:pt x="1" y="334"/>
                  </a:lnTo>
                  <a:cubicBezTo>
                    <a:pt x="1" y="429"/>
                    <a:pt x="84" y="501"/>
                    <a:pt x="167" y="501"/>
                  </a:cubicBezTo>
                  <a:cubicBezTo>
                    <a:pt x="251" y="501"/>
                    <a:pt x="334" y="429"/>
                    <a:pt x="334" y="334"/>
                  </a:cubicBezTo>
                  <a:lnTo>
                    <a:pt x="334" y="156"/>
                  </a:lnTo>
                  <a:cubicBezTo>
                    <a:pt x="346" y="72"/>
                    <a:pt x="275" y="1"/>
                    <a:pt x="167"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66"/>
            <p:cNvSpPr/>
            <p:nvPr/>
          </p:nvSpPr>
          <p:spPr>
            <a:xfrm>
              <a:off x="6248458" y="2869772"/>
              <a:ext cx="270864" cy="360645"/>
            </a:xfrm>
            <a:custGeom>
              <a:rect b="b" l="l" r="r" t="t"/>
              <a:pathLst>
                <a:path extrusionOk="0" h="11384" w="8550">
                  <a:moveTo>
                    <a:pt x="4275" y="513"/>
                  </a:moveTo>
                  <a:cubicBezTo>
                    <a:pt x="5585" y="513"/>
                    <a:pt x="6668" y="1537"/>
                    <a:pt x="6775" y="2823"/>
                  </a:cubicBezTo>
                  <a:cubicBezTo>
                    <a:pt x="6073" y="2608"/>
                    <a:pt x="5204" y="2489"/>
                    <a:pt x="4275" y="2489"/>
                  </a:cubicBezTo>
                  <a:cubicBezTo>
                    <a:pt x="3358" y="2489"/>
                    <a:pt x="2477" y="2608"/>
                    <a:pt x="1775" y="2823"/>
                  </a:cubicBezTo>
                  <a:cubicBezTo>
                    <a:pt x="1882" y="1537"/>
                    <a:pt x="2965" y="513"/>
                    <a:pt x="4275" y="513"/>
                  </a:cubicBezTo>
                  <a:close/>
                  <a:moveTo>
                    <a:pt x="2156" y="3073"/>
                  </a:moveTo>
                  <a:lnTo>
                    <a:pt x="2156" y="3382"/>
                  </a:lnTo>
                  <a:cubicBezTo>
                    <a:pt x="2156" y="3490"/>
                    <a:pt x="2120" y="3573"/>
                    <a:pt x="2060" y="3632"/>
                  </a:cubicBezTo>
                  <a:cubicBezTo>
                    <a:pt x="1977" y="3716"/>
                    <a:pt x="1894" y="3740"/>
                    <a:pt x="1798" y="3740"/>
                  </a:cubicBezTo>
                  <a:lnTo>
                    <a:pt x="1787" y="3740"/>
                  </a:lnTo>
                  <a:lnTo>
                    <a:pt x="1787" y="3168"/>
                  </a:lnTo>
                  <a:lnTo>
                    <a:pt x="1775" y="3168"/>
                  </a:lnTo>
                  <a:cubicBezTo>
                    <a:pt x="1894" y="3132"/>
                    <a:pt x="2025" y="3097"/>
                    <a:pt x="2156" y="3073"/>
                  </a:cubicBezTo>
                  <a:close/>
                  <a:moveTo>
                    <a:pt x="4263" y="2835"/>
                  </a:moveTo>
                  <a:cubicBezTo>
                    <a:pt x="5204" y="2835"/>
                    <a:pt x="6073" y="2954"/>
                    <a:pt x="6763" y="3180"/>
                  </a:cubicBezTo>
                  <a:lnTo>
                    <a:pt x="6763" y="4430"/>
                  </a:lnTo>
                  <a:cubicBezTo>
                    <a:pt x="6692" y="4371"/>
                    <a:pt x="6597" y="4287"/>
                    <a:pt x="6489" y="4204"/>
                  </a:cubicBezTo>
                  <a:cubicBezTo>
                    <a:pt x="6459" y="4178"/>
                    <a:pt x="6421" y="4166"/>
                    <a:pt x="6384" y="4166"/>
                  </a:cubicBezTo>
                  <a:cubicBezTo>
                    <a:pt x="6334" y="4166"/>
                    <a:pt x="6285" y="4187"/>
                    <a:pt x="6251" y="4228"/>
                  </a:cubicBezTo>
                  <a:cubicBezTo>
                    <a:pt x="6192" y="4311"/>
                    <a:pt x="6216" y="4406"/>
                    <a:pt x="6287" y="4466"/>
                  </a:cubicBezTo>
                  <a:cubicBezTo>
                    <a:pt x="6335" y="4502"/>
                    <a:pt x="6370" y="4525"/>
                    <a:pt x="6406" y="4561"/>
                  </a:cubicBezTo>
                  <a:lnTo>
                    <a:pt x="6406" y="4621"/>
                  </a:lnTo>
                  <a:cubicBezTo>
                    <a:pt x="6406" y="5811"/>
                    <a:pt x="5442" y="6764"/>
                    <a:pt x="4251" y="6764"/>
                  </a:cubicBezTo>
                  <a:cubicBezTo>
                    <a:pt x="3060" y="6764"/>
                    <a:pt x="2084" y="5799"/>
                    <a:pt x="2084" y="4609"/>
                  </a:cubicBezTo>
                  <a:cubicBezTo>
                    <a:pt x="2084" y="4513"/>
                    <a:pt x="2013" y="4442"/>
                    <a:pt x="1929" y="4442"/>
                  </a:cubicBezTo>
                  <a:cubicBezTo>
                    <a:pt x="1834" y="4442"/>
                    <a:pt x="1763" y="4513"/>
                    <a:pt x="1763" y="4609"/>
                  </a:cubicBezTo>
                  <a:lnTo>
                    <a:pt x="1763" y="4621"/>
                  </a:lnTo>
                  <a:lnTo>
                    <a:pt x="1656" y="4621"/>
                  </a:lnTo>
                  <a:cubicBezTo>
                    <a:pt x="1584" y="4621"/>
                    <a:pt x="1513" y="4585"/>
                    <a:pt x="1453" y="4525"/>
                  </a:cubicBezTo>
                  <a:cubicBezTo>
                    <a:pt x="1429" y="4490"/>
                    <a:pt x="1417" y="4406"/>
                    <a:pt x="1417" y="4335"/>
                  </a:cubicBezTo>
                  <a:cubicBezTo>
                    <a:pt x="1429" y="4204"/>
                    <a:pt x="1572" y="4085"/>
                    <a:pt x="1715" y="4085"/>
                  </a:cubicBezTo>
                  <a:lnTo>
                    <a:pt x="1775" y="4085"/>
                  </a:lnTo>
                  <a:cubicBezTo>
                    <a:pt x="1965" y="4085"/>
                    <a:pt x="2132" y="4013"/>
                    <a:pt x="2263" y="3871"/>
                  </a:cubicBezTo>
                  <a:cubicBezTo>
                    <a:pt x="2406" y="3740"/>
                    <a:pt x="2477" y="3561"/>
                    <a:pt x="2477" y="3382"/>
                  </a:cubicBezTo>
                  <a:lnTo>
                    <a:pt x="2477" y="3001"/>
                  </a:lnTo>
                  <a:cubicBezTo>
                    <a:pt x="2787" y="2942"/>
                    <a:pt x="3120" y="2894"/>
                    <a:pt x="3453" y="2858"/>
                  </a:cubicBezTo>
                  <a:cubicBezTo>
                    <a:pt x="4251" y="3156"/>
                    <a:pt x="5001" y="3549"/>
                    <a:pt x="5739" y="4049"/>
                  </a:cubicBezTo>
                  <a:cubicBezTo>
                    <a:pt x="5763" y="4073"/>
                    <a:pt x="5799" y="4085"/>
                    <a:pt x="5823" y="4085"/>
                  </a:cubicBezTo>
                  <a:cubicBezTo>
                    <a:pt x="5882" y="4085"/>
                    <a:pt x="5930" y="4049"/>
                    <a:pt x="5954" y="4013"/>
                  </a:cubicBezTo>
                  <a:cubicBezTo>
                    <a:pt x="6013" y="3930"/>
                    <a:pt x="5989" y="3835"/>
                    <a:pt x="5918" y="3775"/>
                  </a:cubicBezTo>
                  <a:cubicBezTo>
                    <a:pt x="5382" y="3394"/>
                    <a:pt x="4823" y="3085"/>
                    <a:pt x="4251" y="2835"/>
                  </a:cubicBezTo>
                  <a:close/>
                  <a:moveTo>
                    <a:pt x="1822" y="4990"/>
                  </a:moveTo>
                  <a:cubicBezTo>
                    <a:pt x="1929" y="5764"/>
                    <a:pt x="2406" y="6418"/>
                    <a:pt x="3037" y="6811"/>
                  </a:cubicBezTo>
                  <a:lnTo>
                    <a:pt x="3037" y="7538"/>
                  </a:lnTo>
                  <a:cubicBezTo>
                    <a:pt x="3037" y="7776"/>
                    <a:pt x="2894" y="7966"/>
                    <a:pt x="2679" y="8062"/>
                  </a:cubicBezTo>
                  <a:lnTo>
                    <a:pt x="1656" y="8383"/>
                  </a:lnTo>
                  <a:lnTo>
                    <a:pt x="1310" y="8157"/>
                  </a:lnTo>
                  <a:lnTo>
                    <a:pt x="1906" y="7419"/>
                  </a:lnTo>
                  <a:cubicBezTo>
                    <a:pt x="1941" y="7371"/>
                    <a:pt x="1953" y="7323"/>
                    <a:pt x="1941" y="7288"/>
                  </a:cubicBezTo>
                  <a:cubicBezTo>
                    <a:pt x="1929" y="7240"/>
                    <a:pt x="1894" y="7192"/>
                    <a:pt x="1846" y="7169"/>
                  </a:cubicBezTo>
                  <a:lnTo>
                    <a:pt x="1286" y="6883"/>
                  </a:lnTo>
                  <a:cubicBezTo>
                    <a:pt x="1656" y="6073"/>
                    <a:pt x="1727" y="5323"/>
                    <a:pt x="1763" y="4990"/>
                  </a:cubicBezTo>
                  <a:close/>
                  <a:moveTo>
                    <a:pt x="6775" y="4847"/>
                  </a:moveTo>
                  <a:lnTo>
                    <a:pt x="6811" y="4871"/>
                  </a:lnTo>
                  <a:cubicBezTo>
                    <a:pt x="6823" y="5121"/>
                    <a:pt x="6882" y="5978"/>
                    <a:pt x="7287" y="6871"/>
                  </a:cubicBezTo>
                  <a:lnTo>
                    <a:pt x="6716" y="7145"/>
                  </a:lnTo>
                  <a:cubicBezTo>
                    <a:pt x="6668" y="7180"/>
                    <a:pt x="6644" y="7204"/>
                    <a:pt x="6632" y="7264"/>
                  </a:cubicBezTo>
                  <a:cubicBezTo>
                    <a:pt x="6609" y="7311"/>
                    <a:pt x="6632" y="7371"/>
                    <a:pt x="6656" y="7407"/>
                  </a:cubicBezTo>
                  <a:lnTo>
                    <a:pt x="7251" y="8145"/>
                  </a:lnTo>
                  <a:lnTo>
                    <a:pt x="6906" y="8383"/>
                  </a:lnTo>
                  <a:lnTo>
                    <a:pt x="5894" y="8026"/>
                  </a:lnTo>
                  <a:cubicBezTo>
                    <a:pt x="5680" y="7954"/>
                    <a:pt x="5537" y="7740"/>
                    <a:pt x="5537" y="7502"/>
                  </a:cubicBezTo>
                  <a:lnTo>
                    <a:pt x="5537" y="6776"/>
                  </a:lnTo>
                  <a:cubicBezTo>
                    <a:pt x="6228" y="6371"/>
                    <a:pt x="6704" y="5680"/>
                    <a:pt x="6775" y="4847"/>
                  </a:cubicBezTo>
                  <a:close/>
                  <a:moveTo>
                    <a:pt x="5192" y="6966"/>
                  </a:moveTo>
                  <a:lnTo>
                    <a:pt x="5192" y="7538"/>
                  </a:lnTo>
                  <a:cubicBezTo>
                    <a:pt x="5192" y="7859"/>
                    <a:pt x="5370" y="8157"/>
                    <a:pt x="5656" y="8312"/>
                  </a:cubicBezTo>
                  <a:cubicBezTo>
                    <a:pt x="5597" y="8478"/>
                    <a:pt x="5525" y="8621"/>
                    <a:pt x="5418" y="8752"/>
                  </a:cubicBezTo>
                  <a:cubicBezTo>
                    <a:pt x="5358" y="8835"/>
                    <a:pt x="5370" y="8931"/>
                    <a:pt x="5454" y="8990"/>
                  </a:cubicBezTo>
                  <a:cubicBezTo>
                    <a:pt x="5477" y="9026"/>
                    <a:pt x="5525" y="9026"/>
                    <a:pt x="5549" y="9026"/>
                  </a:cubicBezTo>
                  <a:cubicBezTo>
                    <a:pt x="5597" y="9026"/>
                    <a:pt x="5656" y="9014"/>
                    <a:pt x="5692" y="8966"/>
                  </a:cubicBezTo>
                  <a:cubicBezTo>
                    <a:pt x="5823" y="8800"/>
                    <a:pt x="5918" y="8621"/>
                    <a:pt x="5989" y="8431"/>
                  </a:cubicBezTo>
                  <a:lnTo>
                    <a:pt x="6347" y="8550"/>
                  </a:lnTo>
                  <a:cubicBezTo>
                    <a:pt x="6013" y="9395"/>
                    <a:pt x="5204" y="9990"/>
                    <a:pt x="4275" y="9990"/>
                  </a:cubicBezTo>
                  <a:cubicBezTo>
                    <a:pt x="3358" y="9990"/>
                    <a:pt x="2537" y="9395"/>
                    <a:pt x="2239" y="8538"/>
                  </a:cubicBezTo>
                  <a:lnTo>
                    <a:pt x="2596" y="8419"/>
                  </a:lnTo>
                  <a:cubicBezTo>
                    <a:pt x="2834" y="9133"/>
                    <a:pt x="3501" y="9621"/>
                    <a:pt x="4275" y="9621"/>
                  </a:cubicBezTo>
                  <a:cubicBezTo>
                    <a:pt x="4525" y="9621"/>
                    <a:pt x="4787" y="9562"/>
                    <a:pt x="5025" y="9455"/>
                  </a:cubicBezTo>
                  <a:cubicBezTo>
                    <a:pt x="5108" y="9407"/>
                    <a:pt x="5144" y="9324"/>
                    <a:pt x="5108" y="9228"/>
                  </a:cubicBezTo>
                  <a:cubicBezTo>
                    <a:pt x="5075" y="9170"/>
                    <a:pt x="5025" y="9136"/>
                    <a:pt x="4965" y="9136"/>
                  </a:cubicBezTo>
                  <a:cubicBezTo>
                    <a:pt x="4939" y="9136"/>
                    <a:pt x="4911" y="9142"/>
                    <a:pt x="4882" y="9157"/>
                  </a:cubicBezTo>
                  <a:cubicBezTo>
                    <a:pt x="4692" y="9252"/>
                    <a:pt x="4501" y="9288"/>
                    <a:pt x="4287" y="9288"/>
                  </a:cubicBezTo>
                  <a:cubicBezTo>
                    <a:pt x="3668" y="9288"/>
                    <a:pt x="3120" y="8895"/>
                    <a:pt x="2918" y="8312"/>
                  </a:cubicBezTo>
                  <a:cubicBezTo>
                    <a:pt x="3203" y="8157"/>
                    <a:pt x="3382" y="7859"/>
                    <a:pt x="3382" y="7538"/>
                  </a:cubicBezTo>
                  <a:lnTo>
                    <a:pt x="3382" y="6966"/>
                  </a:lnTo>
                  <a:cubicBezTo>
                    <a:pt x="3668" y="7073"/>
                    <a:pt x="3965" y="7133"/>
                    <a:pt x="4287" y="7133"/>
                  </a:cubicBezTo>
                  <a:cubicBezTo>
                    <a:pt x="4596" y="7133"/>
                    <a:pt x="4918" y="7073"/>
                    <a:pt x="5192" y="6966"/>
                  </a:cubicBezTo>
                  <a:close/>
                  <a:moveTo>
                    <a:pt x="4096" y="1"/>
                  </a:moveTo>
                  <a:cubicBezTo>
                    <a:pt x="4013" y="1"/>
                    <a:pt x="3930" y="84"/>
                    <a:pt x="3930" y="168"/>
                  </a:cubicBezTo>
                  <a:lnTo>
                    <a:pt x="3930" y="203"/>
                  </a:lnTo>
                  <a:cubicBezTo>
                    <a:pt x="2549" y="358"/>
                    <a:pt x="1477" y="1525"/>
                    <a:pt x="1429" y="2942"/>
                  </a:cubicBezTo>
                  <a:cubicBezTo>
                    <a:pt x="1346" y="2966"/>
                    <a:pt x="1251" y="3013"/>
                    <a:pt x="1167" y="3037"/>
                  </a:cubicBezTo>
                  <a:cubicBezTo>
                    <a:pt x="1072" y="3085"/>
                    <a:pt x="1048" y="3180"/>
                    <a:pt x="1072" y="3263"/>
                  </a:cubicBezTo>
                  <a:cubicBezTo>
                    <a:pt x="1109" y="3336"/>
                    <a:pt x="1173" y="3367"/>
                    <a:pt x="1238" y="3367"/>
                  </a:cubicBezTo>
                  <a:cubicBezTo>
                    <a:pt x="1258" y="3367"/>
                    <a:pt x="1279" y="3364"/>
                    <a:pt x="1298" y="3359"/>
                  </a:cubicBezTo>
                  <a:cubicBezTo>
                    <a:pt x="1346" y="3335"/>
                    <a:pt x="1370" y="3323"/>
                    <a:pt x="1417" y="3299"/>
                  </a:cubicBezTo>
                  <a:lnTo>
                    <a:pt x="1417" y="3799"/>
                  </a:lnTo>
                  <a:cubicBezTo>
                    <a:pt x="1227" y="3894"/>
                    <a:pt x="1096" y="4073"/>
                    <a:pt x="1060" y="4287"/>
                  </a:cubicBezTo>
                  <a:cubicBezTo>
                    <a:pt x="1048" y="4466"/>
                    <a:pt x="1108" y="4633"/>
                    <a:pt x="1215" y="4763"/>
                  </a:cubicBezTo>
                  <a:cubicBezTo>
                    <a:pt x="1275" y="4823"/>
                    <a:pt x="1334" y="4871"/>
                    <a:pt x="1406" y="4918"/>
                  </a:cubicBezTo>
                  <a:cubicBezTo>
                    <a:pt x="1394" y="5216"/>
                    <a:pt x="1298" y="6049"/>
                    <a:pt x="894" y="6871"/>
                  </a:cubicBezTo>
                  <a:cubicBezTo>
                    <a:pt x="858" y="6954"/>
                    <a:pt x="882" y="7049"/>
                    <a:pt x="965" y="7085"/>
                  </a:cubicBezTo>
                  <a:lnTo>
                    <a:pt x="1501" y="7359"/>
                  </a:lnTo>
                  <a:lnTo>
                    <a:pt x="929" y="8085"/>
                  </a:lnTo>
                  <a:cubicBezTo>
                    <a:pt x="894" y="8121"/>
                    <a:pt x="882" y="8181"/>
                    <a:pt x="894" y="8216"/>
                  </a:cubicBezTo>
                  <a:cubicBezTo>
                    <a:pt x="894" y="8264"/>
                    <a:pt x="929" y="8312"/>
                    <a:pt x="965" y="8335"/>
                  </a:cubicBezTo>
                  <a:lnTo>
                    <a:pt x="1251" y="8538"/>
                  </a:lnTo>
                  <a:lnTo>
                    <a:pt x="822" y="8681"/>
                  </a:lnTo>
                  <a:cubicBezTo>
                    <a:pt x="334" y="8859"/>
                    <a:pt x="1" y="9324"/>
                    <a:pt x="1" y="9836"/>
                  </a:cubicBezTo>
                  <a:lnTo>
                    <a:pt x="1" y="11229"/>
                  </a:lnTo>
                  <a:cubicBezTo>
                    <a:pt x="1" y="11312"/>
                    <a:pt x="72" y="11383"/>
                    <a:pt x="167" y="11383"/>
                  </a:cubicBezTo>
                  <a:cubicBezTo>
                    <a:pt x="251" y="11383"/>
                    <a:pt x="334" y="11312"/>
                    <a:pt x="334" y="11229"/>
                  </a:cubicBezTo>
                  <a:lnTo>
                    <a:pt x="334" y="9836"/>
                  </a:lnTo>
                  <a:cubicBezTo>
                    <a:pt x="334" y="9455"/>
                    <a:pt x="572" y="9109"/>
                    <a:pt x="929" y="8990"/>
                  </a:cubicBezTo>
                  <a:lnTo>
                    <a:pt x="1906" y="8645"/>
                  </a:lnTo>
                  <a:cubicBezTo>
                    <a:pt x="2251" y="9645"/>
                    <a:pt x="3191" y="10336"/>
                    <a:pt x="4263" y="10336"/>
                  </a:cubicBezTo>
                  <a:cubicBezTo>
                    <a:pt x="5335" y="10336"/>
                    <a:pt x="6263" y="9645"/>
                    <a:pt x="6609" y="8645"/>
                  </a:cubicBezTo>
                  <a:lnTo>
                    <a:pt x="7597" y="8990"/>
                  </a:lnTo>
                  <a:cubicBezTo>
                    <a:pt x="7954" y="9121"/>
                    <a:pt x="8192" y="9466"/>
                    <a:pt x="8192" y="9836"/>
                  </a:cubicBezTo>
                  <a:lnTo>
                    <a:pt x="8192" y="11229"/>
                  </a:lnTo>
                  <a:cubicBezTo>
                    <a:pt x="8192" y="11312"/>
                    <a:pt x="8264" y="11383"/>
                    <a:pt x="8347" y="11383"/>
                  </a:cubicBezTo>
                  <a:cubicBezTo>
                    <a:pt x="8442" y="11383"/>
                    <a:pt x="8514" y="11312"/>
                    <a:pt x="8514" y="11229"/>
                  </a:cubicBezTo>
                  <a:lnTo>
                    <a:pt x="8514" y="9836"/>
                  </a:lnTo>
                  <a:cubicBezTo>
                    <a:pt x="8549" y="9324"/>
                    <a:pt x="8216" y="8847"/>
                    <a:pt x="7728" y="8681"/>
                  </a:cubicBezTo>
                  <a:lnTo>
                    <a:pt x="7299" y="8538"/>
                  </a:lnTo>
                  <a:lnTo>
                    <a:pt x="7585" y="8335"/>
                  </a:lnTo>
                  <a:cubicBezTo>
                    <a:pt x="7621" y="8312"/>
                    <a:pt x="7644" y="8264"/>
                    <a:pt x="7656" y="8216"/>
                  </a:cubicBezTo>
                  <a:cubicBezTo>
                    <a:pt x="7668" y="8181"/>
                    <a:pt x="7656" y="8133"/>
                    <a:pt x="7621" y="8085"/>
                  </a:cubicBezTo>
                  <a:lnTo>
                    <a:pt x="7037" y="7359"/>
                  </a:lnTo>
                  <a:lnTo>
                    <a:pt x="7573" y="7085"/>
                  </a:lnTo>
                  <a:cubicBezTo>
                    <a:pt x="7668" y="7049"/>
                    <a:pt x="7692" y="6942"/>
                    <a:pt x="7656" y="6871"/>
                  </a:cubicBezTo>
                  <a:cubicBezTo>
                    <a:pt x="7144" y="5859"/>
                    <a:pt x="7132" y="4811"/>
                    <a:pt x="7132" y="4799"/>
                  </a:cubicBezTo>
                  <a:lnTo>
                    <a:pt x="7132" y="3299"/>
                  </a:lnTo>
                  <a:cubicBezTo>
                    <a:pt x="7180" y="3311"/>
                    <a:pt x="7204" y="3323"/>
                    <a:pt x="7251" y="3359"/>
                  </a:cubicBezTo>
                  <a:cubicBezTo>
                    <a:pt x="7275" y="3370"/>
                    <a:pt x="7299" y="3370"/>
                    <a:pt x="7323" y="3370"/>
                  </a:cubicBezTo>
                  <a:cubicBezTo>
                    <a:pt x="7382" y="3370"/>
                    <a:pt x="7442" y="3335"/>
                    <a:pt x="7478" y="3263"/>
                  </a:cubicBezTo>
                  <a:cubicBezTo>
                    <a:pt x="7513" y="3180"/>
                    <a:pt x="7478" y="3085"/>
                    <a:pt x="7382" y="3037"/>
                  </a:cubicBezTo>
                  <a:cubicBezTo>
                    <a:pt x="7299" y="3001"/>
                    <a:pt x="7216" y="2966"/>
                    <a:pt x="7121" y="2942"/>
                  </a:cubicBezTo>
                  <a:cubicBezTo>
                    <a:pt x="7073" y="1525"/>
                    <a:pt x="6001" y="358"/>
                    <a:pt x="4620" y="203"/>
                  </a:cubicBezTo>
                  <a:lnTo>
                    <a:pt x="4620" y="168"/>
                  </a:lnTo>
                  <a:cubicBezTo>
                    <a:pt x="4620" y="84"/>
                    <a:pt x="4537" y="1"/>
                    <a:pt x="4454"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66"/>
            <p:cNvSpPr/>
            <p:nvPr/>
          </p:nvSpPr>
          <p:spPr>
            <a:xfrm>
              <a:off x="6339728" y="2977294"/>
              <a:ext cx="21542" cy="10581"/>
            </a:xfrm>
            <a:custGeom>
              <a:rect b="b" l="l" r="r" t="t"/>
              <a:pathLst>
                <a:path extrusionOk="0" h="334" w="680">
                  <a:moveTo>
                    <a:pt x="156" y="0"/>
                  </a:moveTo>
                  <a:cubicBezTo>
                    <a:pt x="72" y="0"/>
                    <a:pt x="1" y="72"/>
                    <a:pt x="1" y="167"/>
                  </a:cubicBezTo>
                  <a:cubicBezTo>
                    <a:pt x="1" y="262"/>
                    <a:pt x="72" y="334"/>
                    <a:pt x="156" y="334"/>
                  </a:cubicBezTo>
                  <a:lnTo>
                    <a:pt x="513" y="334"/>
                  </a:lnTo>
                  <a:cubicBezTo>
                    <a:pt x="608" y="334"/>
                    <a:pt x="680" y="262"/>
                    <a:pt x="680" y="167"/>
                  </a:cubicBezTo>
                  <a:cubicBezTo>
                    <a:pt x="680" y="72"/>
                    <a:pt x="608" y="0"/>
                    <a:pt x="513" y="0"/>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66"/>
            <p:cNvSpPr/>
            <p:nvPr/>
          </p:nvSpPr>
          <p:spPr>
            <a:xfrm>
              <a:off x="6353319" y="3025194"/>
              <a:ext cx="61903" cy="32852"/>
            </a:xfrm>
            <a:custGeom>
              <a:rect b="b" l="l" r="r" t="t"/>
              <a:pathLst>
                <a:path extrusionOk="0" h="1037" w="1954">
                  <a:moveTo>
                    <a:pt x="1560" y="322"/>
                  </a:moveTo>
                  <a:cubicBezTo>
                    <a:pt x="1501" y="560"/>
                    <a:pt x="1251" y="715"/>
                    <a:pt x="965" y="715"/>
                  </a:cubicBezTo>
                  <a:cubicBezTo>
                    <a:pt x="679" y="715"/>
                    <a:pt x="441" y="548"/>
                    <a:pt x="358" y="322"/>
                  </a:cubicBezTo>
                  <a:close/>
                  <a:moveTo>
                    <a:pt x="167" y="0"/>
                  </a:moveTo>
                  <a:cubicBezTo>
                    <a:pt x="72" y="0"/>
                    <a:pt x="1" y="72"/>
                    <a:pt x="1" y="155"/>
                  </a:cubicBezTo>
                  <a:cubicBezTo>
                    <a:pt x="1" y="655"/>
                    <a:pt x="429" y="1036"/>
                    <a:pt x="965" y="1036"/>
                  </a:cubicBezTo>
                  <a:cubicBezTo>
                    <a:pt x="1501" y="1036"/>
                    <a:pt x="1929" y="631"/>
                    <a:pt x="1929" y="155"/>
                  </a:cubicBezTo>
                  <a:cubicBezTo>
                    <a:pt x="1953" y="72"/>
                    <a:pt x="1870" y="0"/>
                    <a:pt x="1775" y="0"/>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0" name="Google Shape;850;p66"/>
          <p:cNvGrpSpPr/>
          <p:nvPr/>
        </p:nvGrpSpPr>
        <p:grpSpPr>
          <a:xfrm>
            <a:off x="2974632" y="3549879"/>
            <a:ext cx="485540" cy="649416"/>
            <a:chOff x="4907159" y="3346936"/>
            <a:chExt cx="264845" cy="354214"/>
          </a:xfrm>
        </p:grpSpPr>
        <p:sp>
          <p:nvSpPr>
            <p:cNvPr id="851" name="Google Shape;851;p66"/>
            <p:cNvSpPr/>
            <p:nvPr/>
          </p:nvSpPr>
          <p:spPr>
            <a:xfrm>
              <a:off x="5015061" y="3556752"/>
              <a:ext cx="43402" cy="15777"/>
            </a:xfrm>
            <a:custGeom>
              <a:rect b="b" l="l" r="r" t="t"/>
              <a:pathLst>
                <a:path extrusionOk="0" h="498" w="1370">
                  <a:moveTo>
                    <a:pt x="173" y="0"/>
                  </a:moveTo>
                  <a:cubicBezTo>
                    <a:pt x="131" y="0"/>
                    <a:pt x="89" y="15"/>
                    <a:pt x="60" y="45"/>
                  </a:cubicBezTo>
                  <a:cubicBezTo>
                    <a:pt x="0" y="104"/>
                    <a:pt x="0" y="212"/>
                    <a:pt x="60" y="271"/>
                  </a:cubicBezTo>
                  <a:cubicBezTo>
                    <a:pt x="203" y="402"/>
                    <a:pt x="441" y="497"/>
                    <a:pt x="703" y="497"/>
                  </a:cubicBezTo>
                  <a:cubicBezTo>
                    <a:pt x="953" y="497"/>
                    <a:pt x="1191" y="402"/>
                    <a:pt x="1346" y="271"/>
                  </a:cubicBezTo>
                  <a:cubicBezTo>
                    <a:pt x="1369" y="212"/>
                    <a:pt x="1369" y="104"/>
                    <a:pt x="1310" y="45"/>
                  </a:cubicBezTo>
                  <a:cubicBezTo>
                    <a:pt x="1280" y="15"/>
                    <a:pt x="1241" y="0"/>
                    <a:pt x="1203" y="0"/>
                  </a:cubicBezTo>
                  <a:cubicBezTo>
                    <a:pt x="1164" y="0"/>
                    <a:pt x="1125" y="15"/>
                    <a:pt x="1096" y="45"/>
                  </a:cubicBezTo>
                  <a:cubicBezTo>
                    <a:pt x="1036" y="104"/>
                    <a:pt x="881" y="188"/>
                    <a:pt x="691" y="188"/>
                  </a:cubicBezTo>
                  <a:cubicBezTo>
                    <a:pt x="500" y="188"/>
                    <a:pt x="345" y="104"/>
                    <a:pt x="286" y="45"/>
                  </a:cubicBezTo>
                  <a:cubicBezTo>
                    <a:pt x="256" y="15"/>
                    <a:pt x="214" y="0"/>
                    <a:pt x="173" y="0"/>
                  </a:cubicBez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CFCC"/>
                </a:highlight>
              </a:endParaRPr>
            </a:p>
          </p:txBody>
        </p:sp>
        <p:sp>
          <p:nvSpPr>
            <p:cNvPr id="852" name="Google Shape;852;p66"/>
            <p:cNvSpPr/>
            <p:nvPr/>
          </p:nvSpPr>
          <p:spPr>
            <a:xfrm>
              <a:off x="4907159" y="3346936"/>
              <a:ext cx="264845" cy="354214"/>
            </a:xfrm>
            <a:custGeom>
              <a:rect b="b" l="l" r="r" t="t"/>
              <a:pathLst>
                <a:path extrusionOk="0" h="11181" w="8360">
                  <a:moveTo>
                    <a:pt x="4240" y="334"/>
                  </a:moveTo>
                  <a:cubicBezTo>
                    <a:pt x="4418" y="334"/>
                    <a:pt x="4597" y="405"/>
                    <a:pt x="4716" y="560"/>
                  </a:cubicBezTo>
                  <a:lnTo>
                    <a:pt x="5287" y="1227"/>
                  </a:lnTo>
                  <a:cubicBezTo>
                    <a:pt x="5311" y="1274"/>
                    <a:pt x="5335" y="1310"/>
                    <a:pt x="5335" y="1358"/>
                  </a:cubicBezTo>
                  <a:cubicBezTo>
                    <a:pt x="5335" y="1405"/>
                    <a:pt x="5299" y="1465"/>
                    <a:pt x="5252" y="1489"/>
                  </a:cubicBezTo>
                  <a:lnTo>
                    <a:pt x="5156" y="1584"/>
                  </a:lnTo>
                  <a:lnTo>
                    <a:pt x="5013" y="1310"/>
                  </a:lnTo>
                  <a:cubicBezTo>
                    <a:pt x="4979" y="1259"/>
                    <a:pt x="4926" y="1219"/>
                    <a:pt x="4864" y="1219"/>
                  </a:cubicBezTo>
                  <a:cubicBezTo>
                    <a:pt x="4840" y="1219"/>
                    <a:pt x="4814" y="1225"/>
                    <a:pt x="4787" y="1239"/>
                  </a:cubicBezTo>
                  <a:cubicBezTo>
                    <a:pt x="4716" y="1286"/>
                    <a:pt x="4668" y="1370"/>
                    <a:pt x="4716" y="1465"/>
                  </a:cubicBezTo>
                  <a:lnTo>
                    <a:pt x="5549" y="3156"/>
                  </a:lnTo>
                  <a:lnTo>
                    <a:pt x="2573" y="3156"/>
                  </a:lnTo>
                  <a:lnTo>
                    <a:pt x="3680" y="703"/>
                  </a:lnTo>
                  <a:cubicBezTo>
                    <a:pt x="3787" y="477"/>
                    <a:pt x="4001" y="334"/>
                    <a:pt x="4240" y="334"/>
                  </a:cubicBezTo>
                  <a:close/>
                  <a:moveTo>
                    <a:pt x="5799" y="3453"/>
                  </a:moveTo>
                  <a:cubicBezTo>
                    <a:pt x="5799" y="3453"/>
                    <a:pt x="5823" y="3453"/>
                    <a:pt x="5823" y="3477"/>
                  </a:cubicBezTo>
                  <a:lnTo>
                    <a:pt x="5823" y="3834"/>
                  </a:lnTo>
                  <a:lnTo>
                    <a:pt x="5466" y="3834"/>
                  </a:lnTo>
                  <a:cubicBezTo>
                    <a:pt x="5371" y="3834"/>
                    <a:pt x="5299" y="3906"/>
                    <a:pt x="5299" y="3989"/>
                  </a:cubicBezTo>
                  <a:cubicBezTo>
                    <a:pt x="5299" y="4084"/>
                    <a:pt x="5371" y="4156"/>
                    <a:pt x="5466" y="4156"/>
                  </a:cubicBezTo>
                  <a:lnTo>
                    <a:pt x="5942" y="4156"/>
                  </a:lnTo>
                  <a:lnTo>
                    <a:pt x="7585" y="5049"/>
                  </a:lnTo>
                  <a:lnTo>
                    <a:pt x="537" y="5049"/>
                  </a:lnTo>
                  <a:lnTo>
                    <a:pt x="2192" y="4156"/>
                  </a:lnTo>
                  <a:lnTo>
                    <a:pt x="4763" y="4156"/>
                  </a:lnTo>
                  <a:cubicBezTo>
                    <a:pt x="4847" y="4156"/>
                    <a:pt x="4930" y="4084"/>
                    <a:pt x="4930" y="3989"/>
                  </a:cubicBezTo>
                  <a:cubicBezTo>
                    <a:pt x="4930" y="3906"/>
                    <a:pt x="4847" y="3834"/>
                    <a:pt x="4763" y="3834"/>
                  </a:cubicBezTo>
                  <a:lnTo>
                    <a:pt x="2311" y="3834"/>
                  </a:lnTo>
                  <a:lnTo>
                    <a:pt x="2311" y="3477"/>
                  </a:lnTo>
                  <a:cubicBezTo>
                    <a:pt x="2311" y="3477"/>
                    <a:pt x="2311" y="3453"/>
                    <a:pt x="2323" y="3453"/>
                  </a:cubicBezTo>
                  <a:close/>
                  <a:moveTo>
                    <a:pt x="6621" y="5394"/>
                  </a:moveTo>
                  <a:cubicBezTo>
                    <a:pt x="6776" y="5394"/>
                    <a:pt x="6895" y="5513"/>
                    <a:pt x="6895" y="5656"/>
                  </a:cubicBezTo>
                  <a:cubicBezTo>
                    <a:pt x="6883" y="5811"/>
                    <a:pt x="6752" y="5930"/>
                    <a:pt x="6609" y="5930"/>
                  </a:cubicBezTo>
                  <a:lnTo>
                    <a:pt x="6502" y="5930"/>
                  </a:lnTo>
                  <a:lnTo>
                    <a:pt x="6502" y="5918"/>
                  </a:lnTo>
                  <a:cubicBezTo>
                    <a:pt x="6502" y="5823"/>
                    <a:pt x="6430" y="5751"/>
                    <a:pt x="6347" y="5751"/>
                  </a:cubicBezTo>
                  <a:cubicBezTo>
                    <a:pt x="6252" y="5751"/>
                    <a:pt x="6180" y="5823"/>
                    <a:pt x="6180" y="5918"/>
                  </a:cubicBezTo>
                  <a:cubicBezTo>
                    <a:pt x="6180" y="7073"/>
                    <a:pt x="5240" y="8013"/>
                    <a:pt x="4085" y="8013"/>
                  </a:cubicBezTo>
                  <a:cubicBezTo>
                    <a:pt x="2918" y="8013"/>
                    <a:pt x="1977" y="7073"/>
                    <a:pt x="1977" y="5918"/>
                  </a:cubicBezTo>
                  <a:cubicBezTo>
                    <a:pt x="1977" y="5823"/>
                    <a:pt x="1906" y="5751"/>
                    <a:pt x="1823" y="5751"/>
                  </a:cubicBezTo>
                  <a:cubicBezTo>
                    <a:pt x="1727" y="5751"/>
                    <a:pt x="1656" y="5823"/>
                    <a:pt x="1656" y="5918"/>
                  </a:cubicBezTo>
                  <a:lnTo>
                    <a:pt x="1656" y="5930"/>
                  </a:lnTo>
                  <a:lnTo>
                    <a:pt x="1549" y="5930"/>
                  </a:lnTo>
                  <a:cubicBezTo>
                    <a:pt x="1406" y="5930"/>
                    <a:pt x="1287" y="5811"/>
                    <a:pt x="1287" y="5656"/>
                  </a:cubicBezTo>
                  <a:cubicBezTo>
                    <a:pt x="1287" y="5513"/>
                    <a:pt x="1406" y="5394"/>
                    <a:pt x="1549" y="5394"/>
                  </a:cubicBezTo>
                  <a:lnTo>
                    <a:pt x="2870" y="5394"/>
                  </a:lnTo>
                  <a:lnTo>
                    <a:pt x="2870" y="5632"/>
                  </a:lnTo>
                  <a:cubicBezTo>
                    <a:pt x="2870" y="5715"/>
                    <a:pt x="2954" y="5799"/>
                    <a:pt x="3037" y="5799"/>
                  </a:cubicBezTo>
                  <a:cubicBezTo>
                    <a:pt x="3132" y="5799"/>
                    <a:pt x="3204" y="5715"/>
                    <a:pt x="3204" y="5632"/>
                  </a:cubicBezTo>
                  <a:lnTo>
                    <a:pt x="3204" y="5394"/>
                  </a:lnTo>
                  <a:lnTo>
                    <a:pt x="4978" y="5394"/>
                  </a:lnTo>
                  <a:lnTo>
                    <a:pt x="4978" y="5632"/>
                  </a:lnTo>
                  <a:cubicBezTo>
                    <a:pt x="4978" y="5715"/>
                    <a:pt x="5049" y="5799"/>
                    <a:pt x="5133" y="5799"/>
                  </a:cubicBezTo>
                  <a:cubicBezTo>
                    <a:pt x="5228" y="5799"/>
                    <a:pt x="5299" y="5715"/>
                    <a:pt x="5299" y="5632"/>
                  </a:cubicBezTo>
                  <a:lnTo>
                    <a:pt x="5299" y="5394"/>
                  </a:lnTo>
                  <a:close/>
                  <a:moveTo>
                    <a:pt x="6537" y="6251"/>
                  </a:moveTo>
                  <a:cubicBezTo>
                    <a:pt x="6561" y="6596"/>
                    <a:pt x="6657" y="7525"/>
                    <a:pt x="6537" y="8549"/>
                  </a:cubicBezTo>
                  <a:lnTo>
                    <a:pt x="6323" y="8549"/>
                  </a:lnTo>
                  <a:cubicBezTo>
                    <a:pt x="6299" y="8549"/>
                    <a:pt x="6252" y="8549"/>
                    <a:pt x="6228" y="8561"/>
                  </a:cubicBezTo>
                  <a:cubicBezTo>
                    <a:pt x="6061" y="8418"/>
                    <a:pt x="5704" y="8120"/>
                    <a:pt x="5514" y="7882"/>
                  </a:cubicBezTo>
                  <a:cubicBezTo>
                    <a:pt x="6026" y="7501"/>
                    <a:pt x="6383" y="6930"/>
                    <a:pt x="6478" y="6251"/>
                  </a:cubicBezTo>
                  <a:close/>
                  <a:moveTo>
                    <a:pt x="4954" y="8180"/>
                  </a:moveTo>
                  <a:lnTo>
                    <a:pt x="4954" y="8561"/>
                  </a:lnTo>
                  <a:cubicBezTo>
                    <a:pt x="4954" y="8632"/>
                    <a:pt x="4966" y="8692"/>
                    <a:pt x="4990" y="8775"/>
                  </a:cubicBezTo>
                  <a:lnTo>
                    <a:pt x="4442" y="9037"/>
                  </a:lnTo>
                  <a:cubicBezTo>
                    <a:pt x="4347" y="8954"/>
                    <a:pt x="4216" y="8894"/>
                    <a:pt x="4073" y="8894"/>
                  </a:cubicBezTo>
                  <a:cubicBezTo>
                    <a:pt x="3942" y="8894"/>
                    <a:pt x="3811" y="8954"/>
                    <a:pt x="3716" y="9037"/>
                  </a:cubicBezTo>
                  <a:lnTo>
                    <a:pt x="3168" y="8775"/>
                  </a:lnTo>
                  <a:cubicBezTo>
                    <a:pt x="3180" y="8716"/>
                    <a:pt x="3204" y="8632"/>
                    <a:pt x="3204" y="8561"/>
                  </a:cubicBezTo>
                  <a:lnTo>
                    <a:pt x="3204" y="8180"/>
                  </a:lnTo>
                  <a:cubicBezTo>
                    <a:pt x="3466" y="8275"/>
                    <a:pt x="3763" y="8335"/>
                    <a:pt x="4073" y="8335"/>
                  </a:cubicBezTo>
                  <a:cubicBezTo>
                    <a:pt x="4394" y="8335"/>
                    <a:pt x="4692" y="8275"/>
                    <a:pt x="4954" y="8180"/>
                  </a:cubicBezTo>
                  <a:close/>
                  <a:moveTo>
                    <a:pt x="5287" y="8097"/>
                  </a:moveTo>
                  <a:cubicBezTo>
                    <a:pt x="5478" y="8335"/>
                    <a:pt x="5775" y="8597"/>
                    <a:pt x="5942" y="8728"/>
                  </a:cubicBezTo>
                  <a:cubicBezTo>
                    <a:pt x="5883" y="8811"/>
                    <a:pt x="5835" y="8930"/>
                    <a:pt x="5835" y="9049"/>
                  </a:cubicBezTo>
                  <a:lnTo>
                    <a:pt x="5835" y="9132"/>
                  </a:lnTo>
                  <a:lnTo>
                    <a:pt x="5645" y="9049"/>
                  </a:lnTo>
                  <a:cubicBezTo>
                    <a:pt x="5430" y="8978"/>
                    <a:pt x="5287" y="8775"/>
                    <a:pt x="5287" y="8549"/>
                  </a:cubicBezTo>
                  <a:lnTo>
                    <a:pt x="5287" y="8097"/>
                  </a:lnTo>
                  <a:close/>
                  <a:moveTo>
                    <a:pt x="2870" y="8132"/>
                  </a:moveTo>
                  <a:lnTo>
                    <a:pt x="2870" y="8561"/>
                  </a:lnTo>
                  <a:cubicBezTo>
                    <a:pt x="2870" y="8787"/>
                    <a:pt x="2727" y="8990"/>
                    <a:pt x="2513" y="9073"/>
                  </a:cubicBezTo>
                  <a:lnTo>
                    <a:pt x="2323" y="9144"/>
                  </a:lnTo>
                  <a:lnTo>
                    <a:pt x="2323" y="9073"/>
                  </a:lnTo>
                  <a:cubicBezTo>
                    <a:pt x="2323" y="8954"/>
                    <a:pt x="2275" y="8847"/>
                    <a:pt x="2216" y="8751"/>
                  </a:cubicBezTo>
                  <a:cubicBezTo>
                    <a:pt x="2382" y="8620"/>
                    <a:pt x="2680" y="8370"/>
                    <a:pt x="2870" y="8132"/>
                  </a:cubicBezTo>
                  <a:close/>
                  <a:moveTo>
                    <a:pt x="1823" y="8871"/>
                  </a:moveTo>
                  <a:cubicBezTo>
                    <a:pt x="1918" y="8871"/>
                    <a:pt x="2001" y="8966"/>
                    <a:pt x="2001" y="9049"/>
                  </a:cubicBezTo>
                  <a:cubicBezTo>
                    <a:pt x="2001" y="9144"/>
                    <a:pt x="1918" y="9228"/>
                    <a:pt x="1823" y="9228"/>
                  </a:cubicBezTo>
                  <a:lnTo>
                    <a:pt x="1644" y="9228"/>
                  </a:lnTo>
                  <a:cubicBezTo>
                    <a:pt x="1537" y="9228"/>
                    <a:pt x="1465" y="9144"/>
                    <a:pt x="1465" y="9049"/>
                  </a:cubicBezTo>
                  <a:cubicBezTo>
                    <a:pt x="1465" y="8966"/>
                    <a:pt x="1549" y="8871"/>
                    <a:pt x="1644" y="8871"/>
                  </a:cubicBezTo>
                  <a:close/>
                  <a:moveTo>
                    <a:pt x="6526" y="8871"/>
                  </a:moveTo>
                  <a:cubicBezTo>
                    <a:pt x="6621" y="8871"/>
                    <a:pt x="6704" y="8966"/>
                    <a:pt x="6704" y="9049"/>
                  </a:cubicBezTo>
                  <a:cubicBezTo>
                    <a:pt x="6704" y="9144"/>
                    <a:pt x="6621" y="9228"/>
                    <a:pt x="6526" y="9228"/>
                  </a:cubicBezTo>
                  <a:lnTo>
                    <a:pt x="6347" y="9228"/>
                  </a:lnTo>
                  <a:cubicBezTo>
                    <a:pt x="6240" y="9228"/>
                    <a:pt x="6156" y="9144"/>
                    <a:pt x="6156" y="9049"/>
                  </a:cubicBezTo>
                  <a:cubicBezTo>
                    <a:pt x="6156" y="8966"/>
                    <a:pt x="6252" y="8871"/>
                    <a:pt x="6347" y="8871"/>
                  </a:cubicBezTo>
                  <a:close/>
                  <a:moveTo>
                    <a:pt x="4073" y="9228"/>
                  </a:moveTo>
                  <a:cubicBezTo>
                    <a:pt x="4180" y="9228"/>
                    <a:pt x="4263" y="9323"/>
                    <a:pt x="4263" y="9406"/>
                  </a:cubicBezTo>
                  <a:cubicBezTo>
                    <a:pt x="4263" y="9502"/>
                    <a:pt x="4180" y="9585"/>
                    <a:pt x="4073" y="9585"/>
                  </a:cubicBezTo>
                  <a:cubicBezTo>
                    <a:pt x="3978" y="9585"/>
                    <a:pt x="3894" y="9502"/>
                    <a:pt x="3894" y="9406"/>
                  </a:cubicBezTo>
                  <a:cubicBezTo>
                    <a:pt x="3894" y="9323"/>
                    <a:pt x="3990" y="9228"/>
                    <a:pt x="4073" y="9228"/>
                  </a:cubicBezTo>
                  <a:close/>
                  <a:moveTo>
                    <a:pt x="4299" y="0"/>
                  </a:moveTo>
                  <a:cubicBezTo>
                    <a:pt x="3930" y="0"/>
                    <a:pt x="3585" y="227"/>
                    <a:pt x="3442" y="572"/>
                  </a:cubicBezTo>
                  <a:lnTo>
                    <a:pt x="2299" y="3156"/>
                  </a:lnTo>
                  <a:cubicBezTo>
                    <a:pt x="2156" y="3203"/>
                    <a:pt x="2073" y="3322"/>
                    <a:pt x="2073" y="3465"/>
                  </a:cubicBezTo>
                  <a:lnTo>
                    <a:pt x="2073" y="3906"/>
                  </a:lnTo>
                  <a:lnTo>
                    <a:pt x="311" y="4834"/>
                  </a:lnTo>
                  <a:cubicBezTo>
                    <a:pt x="191" y="4894"/>
                    <a:pt x="132" y="5037"/>
                    <a:pt x="180" y="5168"/>
                  </a:cubicBezTo>
                  <a:cubicBezTo>
                    <a:pt x="215" y="5299"/>
                    <a:pt x="334" y="5370"/>
                    <a:pt x="465" y="5370"/>
                  </a:cubicBezTo>
                  <a:lnTo>
                    <a:pt x="1108" y="5370"/>
                  </a:lnTo>
                  <a:cubicBezTo>
                    <a:pt x="1061" y="5453"/>
                    <a:pt x="1049" y="5549"/>
                    <a:pt x="1049" y="5644"/>
                  </a:cubicBezTo>
                  <a:cubicBezTo>
                    <a:pt x="1049" y="5882"/>
                    <a:pt x="1180" y="6084"/>
                    <a:pt x="1382" y="6180"/>
                  </a:cubicBezTo>
                  <a:cubicBezTo>
                    <a:pt x="1382" y="6239"/>
                    <a:pt x="1370" y="6311"/>
                    <a:pt x="1358" y="6418"/>
                  </a:cubicBezTo>
                  <a:cubicBezTo>
                    <a:pt x="1346" y="6501"/>
                    <a:pt x="1418" y="6585"/>
                    <a:pt x="1501" y="6596"/>
                  </a:cubicBezTo>
                  <a:lnTo>
                    <a:pt x="1513" y="6596"/>
                  </a:lnTo>
                  <a:cubicBezTo>
                    <a:pt x="1608" y="6596"/>
                    <a:pt x="1668" y="6537"/>
                    <a:pt x="1680" y="6442"/>
                  </a:cubicBezTo>
                  <a:cubicBezTo>
                    <a:pt x="1680" y="6370"/>
                    <a:pt x="1692" y="6299"/>
                    <a:pt x="1692" y="6251"/>
                  </a:cubicBezTo>
                  <a:lnTo>
                    <a:pt x="1751" y="6251"/>
                  </a:lnTo>
                  <a:cubicBezTo>
                    <a:pt x="1846" y="6906"/>
                    <a:pt x="2204" y="7489"/>
                    <a:pt x="2727" y="7870"/>
                  </a:cubicBezTo>
                  <a:cubicBezTo>
                    <a:pt x="2549" y="8120"/>
                    <a:pt x="2168" y="8430"/>
                    <a:pt x="1989" y="8561"/>
                  </a:cubicBezTo>
                  <a:cubicBezTo>
                    <a:pt x="1965" y="8561"/>
                    <a:pt x="1918" y="8549"/>
                    <a:pt x="1894" y="8549"/>
                  </a:cubicBezTo>
                  <a:lnTo>
                    <a:pt x="1680" y="8549"/>
                  </a:lnTo>
                  <a:cubicBezTo>
                    <a:pt x="1632" y="8097"/>
                    <a:pt x="1608" y="7620"/>
                    <a:pt x="1620" y="7144"/>
                  </a:cubicBezTo>
                  <a:cubicBezTo>
                    <a:pt x="1620" y="7061"/>
                    <a:pt x="1549" y="6977"/>
                    <a:pt x="1454" y="6977"/>
                  </a:cubicBezTo>
                  <a:cubicBezTo>
                    <a:pt x="1370" y="6977"/>
                    <a:pt x="1299" y="7061"/>
                    <a:pt x="1299" y="7144"/>
                  </a:cubicBezTo>
                  <a:cubicBezTo>
                    <a:pt x="1275" y="7680"/>
                    <a:pt x="1311" y="8204"/>
                    <a:pt x="1370" y="8680"/>
                  </a:cubicBezTo>
                  <a:cubicBezTo>
                    <a:pt x="1263" y="8763"/>
                    <a:pt x="1203" y="8906"/>
                    <a:pt x="1203" y="9061"/>
                  </a:cubicBezTo>
                  <a:cubicBezTo>
                    <a:pt x="1203" y="9216"/>
                    <a:pt x="1275" y="9359"/>
                    <a:pt x="1382" y="9454"/>
                  </a:cubicBezTo>
                  <a:lnTo>
                    <a:pt x="1382" y="9513"/>
                  </a:lnTo>
                  <a:lnTo>
                    <a:pt x="799" y="9716"/>
                  </a:lnTo>
                  <a:cubicBezTo>
                    <a:pt x="322" y="9883"/>
                    <a:pt x="1" y="10347"/>
                    <a:pt x="1" y="10871"/>
                  </a:cubicBezTo>
                  <a:lnTo>
                    <a:pt x="1" y="11002"/>
                  </a:lnTo>
                  <a:cubicBezTo>
                    <a:pt x="1" y="11097"/>
                    <a:pt x="72" y="11168"/>
                    <a:pt x="168" y="11168"/>
                  </a:cubicBezTo>
                  <a:cubicBezTo>
                    <a:pt x="251" y="11168"/>
                    <a:pt x="322" y="11097"/>
                    <a:pt x="322" y="11002"/>
                  </a:cubicBezTo>
                  <a:lnTo>
                    <a:pt x="322" y="10871"/>
                  </a:lnTo>
                  <a:cubicBezTo>
                    <a:pt x="322" y="10502"/>
                    <a:pt x="561" y="10156"/>
                    <a:pt x="918" y="10037"/>
                  </a:cubicBezTo>
                  <a:lnTo>
                    <a:pt x="1394" y="9871"/>
                  </a:lnTo>
                  <a:lnTo>
                    <a:pt x="1394" y="11002"/>
                  </a:lnTo>
                  <a:cubicBezTo>
                    <a:pt x="1394" y="11097"/>
                    <a:pt x="1477" y="11168"/>
                    <a:pt x="1561" y="11168"/>
                  </a:cubicBezTo>
                  <a:cubicBezTo>
                    <a:pt x="1656" y="11168"/>
                    <a:pt x="1727" y="11097"/>
                    <a:pt x="1727" y="11002"/>
                  </a:cubicBezTo>
                  <a:lnTo>
                    <a:pt x="1727" y="9609"/>
                  </a:lnTo>
                  <a:lnTo>
                    <a:pt x="1977" y="9609"/>
                  </a:lnTo>
                  <a:cubicBezTo>
                    <a:pt x="2096" y="9823"/>
                    <a:pt x="2466" y="10502"/>
                    <a:pt x="2620" y="11049"/>
                  </a:cubicBezTo>
                  <a:cubicBezTo>
                    <a:pt x="2632" y="11121"/>
                    <a:pt x="2704" y="11168"/>
                    <a:pt x="2787" y="11168"/>
                  </a:cubicBezTo>
                  <a:lnTo>
                    <a:pt x="2823" y="11168"/>
                  </a:lnTo>
                  <a:cubicBezTo>
                    <a:pt x="2918" y="11145"/>
                    <a:pt x="2966" y="11061"/>
                    <a:pt x="2942" y="10978"/>
                  </a:cubicBezTo>
                  <a:cubicBezTo>
                    <a:pt x="2811" y="10454"/>
                    <a:pt x="2501" y="9859"/>
                    <a:pt x="2335" y="9549"/>
                  </a:cubicBezTo>
                  <a:lnTo>
                    <a:pt x="2727" y="9406"/>
                  </a:lnTo>
                  <a:cubicBezTo>
                    <a:pt x="2882" y="9347"/>
                    <a:pt x="3037" y="9252"/>
                    <a:pt x="3144" y="9097"/>
                  </a:cubicBezTo>
                  <a:lnTo>
                    <a:pt x="3680" y="9359"/>
                  </a:lnTo>
                  <a:lnTo>
                    <a:pt x="3680" y="9442"/>
                  </a:lnTo>
                  <a:cubicBezTo>
                    <a:pt x="3680" y="9656"/>
                    <a:pt x="3823" y="9859"/>
                    <a:pt x="4013" y="9930"/>
                  </a:cubicBezTo>
                  <a:lnTo>
                    <a:pt x="4013" y="11014"/>
                  </a:lnTo>
                  <a:cubicBezTo>
                    <a:pt x="4013" y="11109"/>
                    <a:pt x="4097" y="11180"/>
                    <a:pt x="4180" y="11180"/>
                  </a:cubicBezTo>
                  <a:cubicBezTo>
                    <a:pt x="4275" y="11180"/>
                    <a:pt x="4347" y="11109"/>
                    <a:pt x="4347" y="11014"/>
                  </a:cubicBezTo>
                  <a:lnTo>
                    <a:pt x="4347" y="9930"/>
                  </a:lnTo>
                  <a:cubicBezTo>
                    <a:pt x="4549" y="9859"/>
                    <a:pt x="4692" y="9680"/>
                    <a:pt x="4692" y="9442"/>
                  </a:cubicBezTo>
                  <a:lnTo>
                    <a:pt x="4692" y="9359"/>
                  </a:lnTo>
                  <a:lnTo>
                    <a:pt x="5228" y="9097"/>
                  </a:lnTo>
                  <a:cubicBezTo>
                    <a:pt x="5323" y="9228"/>
                    <a:pt x="5466" y="9347"/>
                    <a:pt x="5645" y="9406"/>
                  </a:cubicBezTo>
                  <a:lnTo>
                    <a:pt x="6026" y="9549"/>
                  </a:lnTo>
                  <a:cubicBezTo>
                    <a:pt x="5859" y="9847"/>
                    <a:pt x="5549" y="10454"/>
                    <a:pt x="5418" y="10978"/>
                  </a:cubicBezTo>
                  <a:cubicBezTo>
                    <a:pt x="5406" y="11061"/>
                    <a:pt x="5442" y="11157"/>
                    <a:pt x="5537" y="11168"/>
                  </a:cubicBezTo>
                  <a:lnTo>
                    <a:pt x="5585" y="11168"/>
                  </a:lnTo>
                  <a:cubicBezTo>
                    <a:pt x="5656" y="11168"/>
                    <a:pt x="5716" y="11121"/>
                    <a:pt x="5740" y="11049"/>
                  </a:cubicBezTo>
                  <a:cubicBezTo>
                    <a:pt x="5883" y="10502"/>
                    <a:pt x="6252" y="9811"/>
                    <a:pt x="6383" y="9609"/>
                  </a:cubicBezTo>
                  <a:lnTo>
                    <a:pt x="6633" y="9609"/>
                  </a:lnTo>
                  <a:lnTo>
                    <a:pt x="6633" y="11002"/>
                  </a:lnTo>
                  <a:cubicBezTo>
                    <a:pt x="6633" y="11097"/>
                    <a:pt x="6716" y="11168"/>
                    <a:pt x="6799" y="11168"/>
                  </a:cubicBezTo>
                  <a:cubicBezTo>
                    <a:pt x="6895" y="11168"/>
                    <a:pt x="6966" y="11097"/>
                    <a:pt x="6966" y="11002"/>
                  </a:cubicBezTo>
                  <a:lnTo>
                    <a:pt x="6966" y="9871"/>
                  </a:lnTo>
                  <a:lnTo>
                    <a:pt x="7442" y="10037"/>
                  </a:lnTo>
                  <a:cubicBezTo>
                    <a:pt x="7800" y="10156"/>
                    <a:pt x="8038" y="10502"/>
                    <a:pt x="8038" y="10871"/>
                  </a:cubicBezTo>
                  <a:lnTo>
                    <a:pt x="8038" y="11002"/>
                  </a:lnTo>
                  <a:cubicBezTo>
                    <a:pt x="8038" y="11097"/>
                    <a:pt x="8109" y="11168"/>
                    <a:pt x="8204" y="11168"/>
                  </a:cubicBezTo>
                  <a:cubicBezTo>
                    <a:pt x="8288" y="11168"/>
                    <a:pt x="8359" y="11097"/>
                    <a:pt x="8359" y="11002"/>
                  </a:cubicBezTo>
                  <a:lnTo>
                    <a:pt x="8359" y="10871"/>
                  </a:lnTo>
                  <a:cubicBezTo>
                    <a:pt x="8240" y="10323"/>
                    <a:pt x="7919" y="9871"/>
                    <a:pt x="7442" y="9692"/>
                  </a:cubicBezTo>
                  <a:lnTo>
                    <a:pt x="6859" y="9490"/>
                  </a:lnTo>
                  <a:lnTo>
                    <a:pt x="6859" y="9430"/>
                  </a:lnTo>
                  <a:cubicBezTo>
                    <a:pt x="6966" y="9335"/>
                    <a:pt x="7038" y="9192"/>
                    <a:pt x="7038" y="9037"/>
                  </a:cubicBezTo>
                  <a:cubicBezTo>
                    <a:pt x="7038" y="8894"/>
                    <a:pt x="6978" y="8751"/>
                    <a:pt x="6883" y="8656"/>
                  </a:cubicBezTo>
                  <a:cubicBezTo>
                    <a:pt x="7014" y="7525"/>
                    <a:pt x="6918" y="6513"/>
                    <a:pt x="6895" y="6168"/>
                  </a:cubicBezTo>
                  <a:cubicBezTo>
                    <a:pt x="7085" y="6061"/>
                    <a:pt x="7216" y="5870"/>
                    <a:pt x="7216" y="5632"/>
                  </a:cubicBezTo>
                  <a:cubicBezTo>
                    <a:pt x="7216" y="5525"/>
                    <a:pt x="7192" y="5442"/>
                    <a:pt x="7157" y="5358"/>
                  </a:cubicBezTo>
                  <a:lnTo>
                    <a:pt x="7800" y="5358"/>
                  </a:lnTo>
                  <a:cubicBezTo>
                    <a:pt x="7931" y="5358"/>
                    <a:pt x="8038" y="5275"/>
                    <a:pt x="8085" y="5156"/>
                  </a:cubicBezTo>
                  <a:cubicBezTo>
                    <a:pt x="8109" y="5025"/>
                    <a:pt x="8050" y="4894"/>
                    <a:pt x="7942" y="4822"/>
                  </a:cubicBezTo>
                  <a:lnTo>
                    <a:pt x="6192" y="3894"/>
                  </a:lnTo>
                  <a:lnTo>
                    <a:pt x="6192" y="3477"/>
                  </a:lnTo>
                  <a:cubicBezTo>
                    <a:pt x="6192" y="3322"/>
                    <a:pt x="6109" y="3203"/>
                    <a:pt x="5966" y="3156"/>
                  </a:cubicBezTo>
                  <a:lnTo>
                    <a:pt x="5335" y="1870"/>
                  </a:lnTo>
                  <a:lnTo>
                    <a:pt x="5490" y="1751"/>
                  </a:lnTo>
                  <a:cubicBezTo>
                    <a:pt x="5609" y="1655"/>
                    <a:pt x="5680" y="1536"/>
                    <a:pt x="5704" y="1393"/>
                  </a:cubicBezTo>
                  <a:cubicBezTo>
                    <a:pt x="5716" y="1251"/>
                    <a:pt x="5668" y="1108"/>
                    <a:pt x="5585" y="1000"/>
                  </a:cubicBezTo>
                  <a:lnTo>
                    <a:pt x="5013" y="334"/>
                  </a:lnTo>
                  <a:cubicBezTo>
                    <a:pt x="4835" y="119"/>
                    <a:pt x="4573" y="0"/>
                    <a:pt x="4299" y="0"/>
                  </a:cubicBezTo>
                  <a:close/>
                </a:path>
              </a:pathLst>
            </a:custGeom>
            <a:solidFill>
              <a:srgbClr val="00CF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CFCC"/>
                </a:highlight>
              </a:endParaRPr>
            </a:p>
          </p:txBody>
        </p:sp>
      </p:grpSp>
      <p:sp>
        <p:nvSpPr>
          <p:cNvPr id="853" name="Google Shape;853;p66"/>
          <p:cNvSpPr/>
          <p:nvPr/>
        </p:nvSpPr>
        <p:spPr>
          <a:xfrm>
            <a:off x="2556100" y="3084025"/>
            <a:ext cx="1085175" cy="104326"/>
          </a:xfrm>
          <a:custGeom>
            <a:rect b="b" l="l" r="r" t="t"/>
            <a:pathLst>
              <a:path extrusionOk="0" h="2382" w="87904">
                <a:moveTo>
                  <a:pt x="1197" y="0"/>
                </a:moveTo>
                <a:cubicBezTo>
                  <a:pt x="529" y="0"/>
                  <a:pt x="0" y="529"/>
                  <a:pt x="0" y="1184"/>
                </a:cubicBezTo>
                <a:cubicBezTo>
                  <a:pt x="0" y="1840"/>
                  <a:pt x="529" y="2382"/>
                  <a:pt x="1197" y="2382"/>
                </a:cubicBezTo>
                <a:lnTo>
                  <a:pt x="86719" y="2382"/>
                </a:lnTo>
                <a:cubicBezTo>
                  <a:pt x="87375" y="2382"/>
                  <a:pt x="87904" y="1840"/>
                  <a:pt x="87904" y="1184"/>
                </a:cubicBezTo>
                <a:cubicBezTo>
                  <a:pt x="87904" y="529"/>
                  <a:pt x="87375" y="0"/>
                  <a:pt x="8671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4" name="Google Shape;854;p66"/>
          <p:cNvGrpSpPr/>
          <p:nvPr/>
        </p:nvGrpSpPr>
        <p:grpSpPr>
          <a:xfrm>
            <a:off x="49154" y="1355083"/>
            <a:ext cx="504422" cy="646498"/>
            <a:chOff x="5801485" y="1969046"/>
            <a:chExt cx="279164" cy="357794"/>
          </a:xfrm>
        </p:grpSpPr>
        <p:sp>
          <p:nvSpPr>
            <p:cNvPr id="855" name="Google Shape;855;p66"/>
            <p:cNvSpPr/>
            <p:nvPr/>
          </p:nvSpPr>
          <p:spPr>
            <a:xfrm>
              <a:off x="5901436" y="2092408"/>
              <a:ext cx="10613" cy="16252"/>
            </a:xfrm>
            <a:custGeom>
              <a:rect b="b" l="l" r="r" t="t"/>
              <a:pathLst>
                <a:path extrusionOk="0" h="513" w="335">
                  <a:moveTo>
                    <a:pt x="168" y="0"/>
                  </a:moveTo>
                  <a:cubicBezTo>
                    <a:pt x="84" y="0"/>
                    <a:pt x="1" y="72"/>
                    <a:pt x="1" y="167"/>
                  </a:cubicBezTo>
                  <a:lnTo>
                    <a:pt x="1" y="346"/>
                  </a:lnTo>
                  <a:cubicBezTo>
                    <a:pt x="1" y="429"/>
                    <a:pt x="84" y="512"/>
                    <a:pt x="168" y="512"/>
                  </a:cubicBezTo>
                  <a:cubicBezTo>
                    <a:pt x="263" y="512"/>
                    <a:pt x="334" y="429"/>
                    <a:pt x="334" y="346"/>
                  </a:cubicBezTo>
                  <a:lnTo>
                    <a:pt x="334" y="167"/>
                  </a:lnTo>
                  <a:cubicBezTo>
                    <a:pt x="334" y="72"/>
                    <a:pt x="263" y="0"/>
                    <a:pt x="168"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66"/>
            <p:cNvSpPr/>
            <p:nvPr/>
          </p:nvSpPr>
          <p:spPr>
            <a:xfrm>
              <a:off x="5968597" y="2092408"/>
              <a:ext cx="10581" cy="16252"/>
            </a:xfrm>
            <a:custGeom>
              <a:rect b="b" l="l" r="r" t="t"/>
              <a:pathLst>
                <a:path extrusionOk="0" h="513" w="334">
                  <a:moveTo>
                    <a:pt x="167" y="0"/>
                  </a:moveTo>
                  <a:cubicBezTo>
                    <a:pt x="72" y="0"/>
                    <a:pt x="0" y="72"/>
                    <a:pt x="0" y="167"/>
                  </a:cubicBezTo>
                  <a:lnTo>
                    <a:pt x="0" y="346"/>
                  </a:lnTo>
                  <a:cubicBezTo>
                    <a:pt x="0" y="429"/>
                    <a:pt x="72" y="512"/>
                    <a:pt x="167" y="512"/>
                  </a:cubicBezTo>
                  <a:cubicBezTo>
                    <a:pt x="250" y="512"/>
                    <a:pt x="322" y="429"/>
                    <a:pt x="322" y="346"/>
                  </a:cubicBezTo>
                  <a:lnTo>
                    <a:pt x="322" y="167"/>
                  </a:lnTo>
                  <a:cubicBezTo>
                    <a:pt x="334" y="72"/>
                    <a:pt x="262" y="0"/>
                    <a:pt x="167"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66"/>
            <p:cNvSpPr/>
            <p:nvPr/>
          </p:nvSpPr>
          <p:spPr>
            <a:xfrm>
              <a:off x="5801485" y="1969046"/>
              <a:ext cx="279164" cy="357636"/>
            </a:xfrm>
            <a:custGeom>
              <a:rect b="b" l="l" r="r" t="t"/>
              <a:pathLst>
                <a:path extrusionOk="0" h="11289" w="8812">
                  <a:moveTo>
                    <a:pt x="1739" y="1025"/>
                  </a:moveTo>
                  <a:cubicBezTo>
                    <a:pt x="1834" y="1037"/>
                    <a:pt x="1929" y="1132"/>
                    <a:pt x="1929" y="1227"/>
                  </a:cubicBezTo>
                  <a:lnTo>
                    <a:pt x="1929" y="1275"/>
                  </a:lnTo>
                  <a:cubicBezTo>
                    <a:pt x="1858" y="1323"/>
                    <a:pt x="1822" y="1370"/>
                    <a:pt x="1775" y="1406"/>
                  </a:cubicBezTo>
                  <a:lnTo>
                    <a:pt x="1739" y="1406"/>
                  </a:lnTo>
                  <a:cubicBezTo>
                    <a:pt x="1644" y="1406"/>
                    <a:pt x="1548" y="1323"/>
                    <a:pt x="1548" y="1215"/>
                  </a:cubicBezTo>
                  <a:cubicBezTo>
                    <a:pt x="1548" y="1108"/>
                    <a:pt x="1644" y="1025"/>
                    <a:pt x="1739" y="1025"/>
                  </a:cubicBezTo>
                  <a:close/>
                  <a:moveTo>
                    <a:pt x="7064" y="1048"/>
                  </a:moveTo>
                  <a:cubicBezTo>
                    <a:pt x="7143" y="1048"/>
                    <a:pt x="7228" y="1137"/>
                    <a:pt x="7228" y="1227"/>
                  </a:cubicBezTo>
                  <a:cubicBezTo>
                    <a:pt x="7228" y="1334"/>
                    <a:pt x="7133" y="1430"/>
                    <a:pt x="7025" y="1430"/>
                  </a:cubicBezTo>
                  <a:lnTo>
                    <a:pt x="7002" y="1430"/>
                  </a:lnTo>
                  <a:cubicBezTo>
                    <a:pt x="6954" y="1382"/>
                    <a:pt x="6894" y="1334"/>
                    <a:pt x="6847" y="1287"/>
                  </a:cubicBezTo>
                  <a:lnTo>
                    <a:pt x="6847" y="1251"/>
                  </a:lnTo>
                  <a:cubicBezTo>
                    <a:pt x="6847" y="1144"/>
                    <a:pt x="6942" y="1049"/>
                    <a:pt x="7049" y="1049"/>
                  </a:cubicBezTo>
                  <a:cubicBezTo>
                    <a:pt x="7054" y="1048"/>
                    <a:pt x="7059" y="1048"/>
                    <a:pt x="7064" y="1048"/>
                  </a:cubicBezTo>
                  <a:close/>
                  <a:moveTo>
                    <a:pt x="7025" y="334"/>
                  </a:moveTo>
                  <a:cubicBezTo>
                    <a:pt x="7514" y="334"/>
                    <a:pt x="7918" y="739"/>
                    <a:pt x="7918" y="1227"/>
                  </a:cubicBezTo>
                  <a:cubicBezTo>
                    <a:pt x="7918" y="1549"/>
                    <a:pt x="7764" y="1846"/>
                    <a:pt x="7490" y="1989"/>
                  </a:cubicBezTo>
                  <a:cubicBezTo>
                    <a:pt x="7418" y="1882"/>
                    <a:pt x="7335" y="1787"/>
                    <a:pt x="7252" y="1692"/>
                  </a:cubicBezTo>
                  <a:cubicBezTo>
                    <a:pt x="7418" y="1608"/>
                    <a:pt x="7537" y="1430"/>
                    <a:pt x="7537" y="1227"/>
                  </a:cubicBezTo>
                  <a:cubicBezTo>
                    <a:pt x="7537" y="953"/>
                    <a:pt x="7299" y="715"/>
                    <a:pt x="7013" y="715"/>
                  </a:cubicBezTo>
                  <a:cubicBezTo>
                    <a:pt x="6787" y="715"/>
                    <a:pt x="6609" y="846"/>
                    <a:pt x="6537" y="1037"/>
                  </a:cubicBezTo>
                  <a:cubicBezTo>
                    <a:pt x="6430" y="965"/>
                    <a:pt x="6323" y="906"/>
                    <a:pt x="6204" y="834"/>
                  </a:cubicBezTo>
                  <a:cubicBezTo>
                    <a:pt x="6371" y="537"/>
                    <a:pt x="6692" y="334"/>
                    <a:pt x="7025" y="334"/>
                  </a:cubicBezTo>
                  <a:close/>
                  <a:moveTo>
                    <a:pt x="1727" y="334"/>
                  </a:moveTo>
                  <a:cubicBezTo>
                    <a:pt x="2072" y="334"/>
                    <a:pt x="2382" y="537"/>
                    <a:pt x="2537" y="846"/>
                  </a:cubicBezTo>
                  <a:cubicBezTo>
                    <a:pt x="2430" y="906"/>
                    <a:pt x="2310" y="977"/>
                    <a:pt x="2203" y="1049"/>
                  </a:cubicBezTo>
                  <a:cubicBezTo>
                    <a:pt x="2132" y="858"/>
                    <a:pt x="1941" y="727"/>
                    <a:pt x="1727" y="727"/>
                  </a:cubicBezTo>
                  <a:cubicBezTo>
                    <a:pt x="1441" y="727"/>
                    <a:pt x="1215" y="965"/>
                    <a:pt x="1215" y="1239"/>
                  </a:cubicBezTo>
                  <a:cubicBezTo>
                    <a:pt x="1215" y="1453"/>
                    <a:pt x="1334" y="1620"/>
                    <a:pt x="1489" y="1704"/>
                  </a:cubicBezTo>
                  <a:cubicBezTo>
                    <a:pt x="1406" y="1799"/>
                    <a:pt x="1334" y="1906"/>
                    <a:pt x="1251" y="2001"/>
                  </a:cubicBezTo>
                  <a:cubicBezTo>
                    <a:pt x="1001" y="1823"/>
                    <a:pt x="834" y="1549"/>
                    <a:pt x="834" y="1227"/>
                  </a:cubicBezTo>
                  <a:cubicBezTo>
                    <a:pt x="834" y="739"/>
                    <a:pt x="1239" y="334"/>
                    <a:pt x="1727" y="334"/>
                  </a:cubicBezTo>
                  <a:close/>
                  <a:moveTo>
                    <a:pt x="4382" y="691"/>
                  </a:moveTo>
                  <a:cubicBezTo>
                    <a:pt x="6287" y="691"/>
                    <a:pt x="7835" y="2239"/>
                    <a:pt x="7835" y="4144"/>
                  </a:cubicBezTo>
                  <a:cubicBezTo>
                    <a:pt x="7847" y="6049"/>
                    <a:pt x="6287" y="7597"/>
                    <a:pt x="4382" y="7597"/>
                  </a:cubicBezTo>
                  <a:cubicBezTo>
                    <a:pt x="2477" y="7597"/>
                    <a:pt x="929" y="6049"/>
                    <a:pt x="929" y="4144"/>
                  </a:cubicBezTo>
                  <a:cubicBezTo>
                    <a:pt x="929" y="2239"/>
                    <a:pt x="2477" y="691"/>
                    <a:pt x="4382" y="691"/>
                  </a:cubicBezTo>
                  <a:close/>
                  <a:moveTo>
                    <a:pt x="1739" y="1"/>
                  </a:moveTo>
                  <a:cubicBezTo>
                    <a:pt x="1072" y="1"/>
                    <a:pt x="525" y="549"/>
                    <a:pt x="525" y="1215"/>
                  </a:cubicBezTo>
                  <a:cubicBezTo>
                    <a:pt x="525" y="1644"/>
                    <a:pt x="751" y="2037"/>
                    <a:pt x="1108" y="2263"/>
                  </a:cubicBezTo>
                  <a:cubicBezTo>
                    <a:pt x="786" y="2811"/>
                    <a:pt x="608" y="3454"/>
                    <a:pt x="608" y="4132"/>
                  </a:cubicBezTo>
                  <a:cubicBezTo>
                    <a:pt x="608" y="5621"/>
                    <a:pt x="1477" y="6918"/>
                    <a:pt x="2739" y="7538"/>
                  </a:cubicBezTo>
                  <a:lnTo>
                    <a:pt x="882" y="8097"/>
                  </a:lnTo>
                  <a:cubicBezTo>
                    <a:pt x="358" y="8240"/>
                    <a:pt x="1" y="8728"/>
                    <a:pt x="1" y="9264"/>
                  </a:cubicBezTo>
                  <a:lnTo>
                    <a:pt x="1" y="11133"/>
                  </a:lnTo>
                  <a:cubicBezTo>
                    <a:pt x="1" y="11217"/>
                    <a:pt x="72" y="11288"/>
                    <a:pt x="167" y="11288"/>
                  </a:cubicBezTo>
                  <a:cubicBezTo>
                    <a:pt x="251" y="11288"/>
                    <a:pt x="334" y="11217"/>
                    <a:pt x="334" y="11133"/>
                  </a:cubicBezTo>
                  <a:lnTo>
                    <a:pt x="334" y="9264"/>
                  </a:lnTo>
                  <a:cubicBezTo>
                    <a:pt x="334" y="8871"/>
                    <a:pt x="596" y="8526"/>
                    <a:pt x="965" y="8407"/>
                  </a:cubicBezTo>
                  <a:lnTo>
                    <a:pt x="2834" y="7859"/>
                  </a:lnTo>
                  <a:cubicBezTo>
                    <a:pt x="2930" y="7823"/>
                    <a:pt x="3025" y="7764"/>
                    <a:pt x="3108" y="7692"/>
                  </a:cubicBezTo>
                  <a:cubicBezTo>
                    <a:pt x="3513" y="7835"/>
                    <a:pt x="3965" y="7919"/>
                    <a:pt x="4406" y="7919"/>
                  </a:cubicBezTo>
                  <a:cubicBezTo>
                    <a:pt x="4858" y="7919"/>
                    <a:pt x="5299" y="7835"/>
                    <a:pt x="5704" y="7692"/>
                  </a:cubicBezTo>
                  <a:cubicBezTo>
                    <a:pt x="5775" y="7764"/>
                    <a:pt x="5882" y="7811"/>
                    <a:pt x="5990" y="7859"/>
                  </a:cubicBezTo>
                  <a:lnTo>
                    <a:pt x="7847" y="8407"/>
                  </a:lnTo>
                  <a:cubicBezTo>
                    <a:pt x="8216" y="8514"/>
                    <a:pt x="8490" y="8871"/>
                    <a:pt x="8490" y="9264"/>
                  </a:cubicBezTo>
                  <a:lnTo>
                    <a:pt x="8490" y="11133"/>
                  </a:lnTo>
                  <a:cubicBezTo>
                    <a:pt x="8490" y="11217"/>
                    <a:pt x="8561" y="11288"/>
                    <a:pt x="8645" y="11288"/>
                  </a:cubicBezTo>
                  <a:cubicBezTo>
                    <a:pt x="8740" y="11288"/>
                    <a:pt x="8811" y="11217"/>
                    <a:pt x="8811" y="11133"/>
                  </a:cubicBezTo>
                  <a:lnTo>
                    <a:pt x="8811" y="9264"/>
                  </a:lnTo>
                  <a:cubicBezTo>
                    <a:pt x="8787" y="8728"/>
                    <a:pt x="8430" y="8252"/>
                    <a:pt x="7906" y="8097"/>
                  </a:cubicBezTo>
                  <a:lnTo>
                    <a:pt x="6049" y="7538"/>
                  </a:lnTo>
                  <a:cubicBezTo>
                    <a:pt x="7299" y="6918"/>
                    <a:pt x="8180" y="5633"/>
                    <a:pt x="8180" y="4132"/>
                  </a:cubicBezTo>
                  <a:cubicBezTo>
                    <a:pt x="8180" y="3454"/>
                    <a:pt x="7990" y="2811"/>
                    <a:pt x="7680" y="2263"/>
                  </a:cubicBezTo>
                  <a:cubicBezTo>
                    <a:pt x="8037" y="2037"/>
                    <a:pt x="8264" y="1644"/>
                    <a:pt x="8264" y="1215"/>
                  </a:cubicBezTo>
                  <a:cubicBezTo>
                    <a:pt x="8264" y="549"/>
                    <a:pt x="7716" y="1"/>
                    <a:pt x="7049" y="1"/>
                  </a:cubicBezTo>
                  <a:cubicBezTo>
                    <a:pt x="6573" y="1"/>
                    <a:pt x="6156" y="263"/>
                    <a:pt x="5942" y="680"/>
                  </a:cubicBezTo>
                  <a:cubicBezTo>
                    <a:pt x="5466" y="477"/>
                    <a:pt x="4942" y="358"/>
                    <a:pt x="4394" y="358"/>
                  </a:cubicBezTo>
                  <a:cubicBezTo>
                    <a:pt x="3846" y="358"/>
                    <a:pt x="3323" y="477"/>
                    <a:pt x="2846" y="680"/>
                  </a:cubicBezTo>
                  <a:cubicBezTo>
                    <a:pt x="2632" y="263"/>
                    <a:pt x="2215" y="1"/>
                    <a:pt x="1739"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66"/>
            <p:cNvSpPr/>
            <p:nvPr/>
          </p:nvSpPr>
          <p:spPr>
            <a:xfrm>
              <a:off x="5895797" y="2075427"/>
              <a:ext cx="21891" cy="10581"/>
            </a:xfrm>
            <a:custGeom>
              <a:rect b="b" l="l" r="r" t="t"/>
              <a:pathLst>
                <a:path extrusionOk="0" h="334" w="691">
                  <a:moveTo>
                    <a:pt x="167" y="0"/>
                  </a:moveTo>
                  <a:cubicBezTo>
                    <a:pt x="84" y="0"/>
                    <a:pt x="0" y="72"/>
                    <a:pt x="0" y="167"/>
                  </a:cubicBezTo>
                  <a:cubicBezTo>
                    <a:pt x="0" y="251"/>
                    <a:pt x="84" y="334"/>
                    <a:pt x="167" y="334"/>
                  </a:cubicBezTo>
                  <a:lnTo>
                    <a:pt x="524" y="334"/>
                  </a:lnTo>
                  <a:cubicBezTo>
                    <a:pt x="619" y="334"/>
                    <a:pt x="691" y="251"/>
                    <a:pt x="691" y="167"/>
                  </a:cubicBezTo>
                  <a:cubicBezTo>
                    <a:pt x="691" y="72"/>
                    <a:pt x="619" y="0"/>
                    <a:pt x="524"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66"/>
            <p:cNvSpPr/>
            <p:nvPr/>
          </p:nvSpPr>
          <p:spPr>
            <a:xfrm>
              <a:off x="5962927" y="2075427"/>
              <a:ext cx="21542" cy="10581"/>
            </a:xfrm>
            <a:custGeom>
              <a:rect b="b" l="l" r="r" t="t"/>
              <a:pathLst>
                <a:path extrusionOk="0" h="334" w="680">
                  <a:moveTo>
                    <a:pt x="155" y="0"/>
                  </a:moveTo>
                  <a:cubicBezTo>
                    <a:pt x="72" y="0"/>
                    <a:pt x="1" y="72"/>
                    <a:pt x="1" y="167"/>
                  </a:cubicBezTo>
                  <a:cubicBezTo>
                    <a:pt x="1" y="251"/>
                    <a:pt x="72" y="334"/>
                    <a:pt x="155" y="334"/>
                  </a:cubicBezTo>
                  <a:lnTo>
                    <a:pt x="513" y="334"/>
                  </a:lnTo>
                  <a:cubicBezTo>
                    <a:pt x="608" y="334"/>
                    <a:pt x="679" y="251"/>
                    <a:pt x="679" y="167"/>
                  </a:cubicBezTo>
                  <a:cubicBezTo>
                    <a:pt x="679" y="72"/>
                    <a:pt x="608" y="0"/>
                    <a:pt x="513"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66"/>
            <p:cNvSpPr/>
            <p:nvPr/>
          </p:nvSpPr>
          <p:spPr>
            <a:xfrm>
              <a:off x="5845615" y="2282868"/>
              <a:ext cx="10233" cy="43813"/>
            </a:xfrm>
            <a:custGeom>
              <a:rect b="b" l="l" r="r" t="t"/>
              <a:pathLst>
                <a:path extrusionOk="0" h="1383" w="323">
                  <a:moveTo>
                    <a:pt x="155" y="1"/>
                  </a:moveTo>
                  <a:cubicBezTo>
                    <a:pt x="72" y="1"/>
                    <a:pt x="1" y="72"/>
                    <a:pt x="1" y="168"/>
                  </a:cubicBezTo>
                  <a:lnTo>
                    <a:pt x="1" y="1227"/>
                  </a:lnTo>
                  <a:cubicBezTo>
                    <a:pt x="1" y="1311"/>
                    <a:pt x="72" y="1382"/>
                    <a:pt x="155" y="1382"/>
                  </a:cubicBezTo>
                  <a:cubicBezTo>
                    <a:pt x="251" y="1382"/>
                    <a:pt x="322" y="1311"/>
                    <a:pt x="322" y="1227"/>
                  </a:cubicBezTo>
                  <a:lnTo>
                    <a:pt x="322" y="168"/>
                  </a:lnTo>
                  <a:cubicBezTo>
                    <a:pt x="322" y="72"/>
                    <a:pt x="251"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66"/>
            <p:cNvSpPr/>
            <p:nvPr/>
          </p:nvSpPr>
          <p:spPr>
            <a:xfrm>
              <a:off x="6024798" y="2282868"/>
              <a:ext cx="10201" cy="43813"/>
            </a:xfrm>
            <a:custGeom>
              <a:rect b="b" l="l" r="r" t="t"/>
              <a:pathLst>
                <a:path extrusionOk="0" h="1383" w="322">
                  <a:moveTo>
                    <a:pt x="155" y="1"/>
                  </a:moveTo>
                  <a:cubicBezTo>
                    <a:pt x="72" y="1"/>
                    <a:pt x="0" y="72"/>
                    <a:pt x="0" y="168"/>
                  </a:cubicBezTo>
                  <a:lnTo>
                    <a:pt x="0" y="1227"/>
                  </a:lnTo>
                  <a:cubicBezTo>
                    <a:pt x="0" y="1311"/>
                    <a:pt x="72" y="1382"/>
                    <a:pt x="155" y="1382"/>
                  </a:cubicBezTo>
                  <a:cubicBezTo>
                    <a:pt x="250" y="1382"/>
                    <a:pt x="322" y="1311"/>
                    <a:pt x="322" y="1227"/>
                  </a:cubicBezTo>
                  <a:lnTo>
                    <a:pt x="322" y="168"/>
                  </a:lnTo>
                  <a:cubicBezTo>
                    <a:pt x="322" y="72"/>
                    <a:pt x="250"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66"/>
            <p:cNvSpPr/>
            <p:nvPr/>
          </p:nvSpPr>
          <p:spPr>
            <a:xfrm>
              <a:off x="5868267" y="2260248"/>
              <a:ext cx="144112" cy="66591"/>
            </a:xfrm>
            <a:custGeom>
              <a:rect b="b" l="l" r="r" t="t"/>
              <a:pathLst>
                <a:path extrusionOk="0" h="2102" w="4549">
                  <a:moveTo>
                    <a:pt x="2274" y="1"/>
                  </a:moveTo>
                  <a:cubicBezTo>
                    <a:pt x="1715" y="1"/>
                    <a:pt x="1203" y="191"/>
                    <a:pt x="786" y="548"/>
                  </a:cubicBezTo>
                  <a:cubicBezTo>
                    <a:pt x="381" y="894"/>
                    <a:pt x="95" y="1382"/>
                    <a:pt x="12" y="1906"/>
                  </a:cubicBezTo>
                  <a:cubicBezTo>
                    <a:pt x="0" y="2001"/>
                    <a:pt x="48" y="2084"/>
                    <a:pt x="143" y="2096"/>
                  </a:cubicBezTo>
                  <a:cubicBezTo>
                    <a:pt x="155" y="2100"/>
                    <a:pt x="168" y="2101"/>
                    <a:pt x="181" y="2101"/>
                  </a:cubicBezTo>
                  <a:cubicBezTo>
                    <a:pt x="253" y="2101"/>
                    <a:pt x="323" y="2046"/>
                    <a:pt x="333" y="1965"/>
                  </a:cubicBezTo>
                  <a:cubicBezTo>
                    <a:pt x="500" y="1024"/>
                    <a:pt x="1310" y="334"/>
                    <a:pt x="2262" y="334"/>
                  </a:cubicBezTo>
                  <a:cubicBezTo>
                    <a:pt x="3215" y="334"/>
                    <a:pt x="4024" y="1013"/>
                    <a:pt x="4179" y="1965"/>
                  </a:cubicBezTo>
                  <a:cubicBezTo>
                    <a:pt x="4191" y="2036"/>
                    <a:pt x="4263" y="2096"/>
                    <a:pt x="4346" y="2096"/>
                  </a:cubicBezTo>
                  <a:lnTo>
                    <a:pt x="4370" y="2096"/>
                  </a:lnTo>
                  <a:cubicBezTo>
                    <a:pt x="4489" y="2084"/>
                    <a:pt x="4548" y="2001"/>
                    <a:pt x="4536" y="1906"/>
                  </a:cubicBezTo>
                  <a:cubicBezTo>
                    <a:pt x="4441" y="1382"/>
                    <a:pt x="4179" y="894"/>
                    <a:pt x="3762" y="548"/>
                  </a:cubicBezTo>
                  <a:cubicBezTo>
                    <a:pt x="3346" y="191"/>
                    <a:pt x="2822" y="1"/>
                    <a:pt x="2274"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66"/>
            <p:cNvSpPr/>
            <p:nvPr/>
          </p:nvSpPr>
          <p:spPr>
            <a:xfrm>
              <a:off x="5890126" y="2013556"/>
              <a:ext cx="10581" cy="10613"/>
            </a:xfrm>
            <a:custGeom>
              <a:rect b="b" l="l" r="r" t="t"/>
              <a:pathLst>
                <a:path extrusionOk="0" h="335" w="334">
                  <a:moveTo>
                    <a:pt x="167" y="1"/>
                  </a:moveTo>
                  <a:cubicBezTo>
                    <a:pt x="84" y="1"/>
                    <a:pt x="1" y="84"/>
                    <a:pt x="1" y="168"/>
                  </a:cubicBezTo>
                  <a:cubicBezTo>
                    <a:pt x="1" y="263"/>
                    <a:pt x="84" y="334"/>
                    <a:pt x="167" y="334"/>
                  </a:cubicBezTo>
                  <a:cubicBezTo>
                    <a:pt x="251" y="334"/>
                    <a:pt x="334" y="263"/>
                    <a:pt x="334" y="168"/>
                  </a:cubicBezTo>
                  <a:cubicBezTo>
                    <a:pt x="334" y="84"/>
                    <a:pt x="263"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66"/>
            <p:cNvSpPr/>
            <p:nvPr/>
          </p:nvSpPr>
          <p:spPr>
            <a:xfrm>
              <a:off x="5979907" y="2013556"/>
              <a:ext cx="10201" cy="10613"/>
            </a:xfrm>
            <a:custGeom>
              <a:rect b="b" l="l" r="r" t="t"/>
              <a:pathLst>
                <a:path extrusionOk="0" h="335" w="322">
                  <a:moveTo>
                    <a:pt x="167" y="1"/>
                  </a:moveTo>
                  <a:cubicBezTo>
                    <a:pt x="72" y="1"/>
                    <a:pt x="0" y="84"/>
                    <a:pt x="0" y="168"/>
                  </a:cubicBezTo>
                  <a:cubicBezTo>
                    <a:pt x="0" y="263"/>
                    <a:pt x="72" y="334"/>
                    <a:pt x="167" y="334"/>
                  </a:cubicBezTo>
                  <a:cubicBezTo>
                    <a:pt x="250" y="334"/>
                    <a:pt x="322" y="263"/>
                    <a:pt x="322" y="168"/>
                  </a:cubicBezTo>
                  <a:cubicBezTo>
                    <a:pt x="322" y="84"/>
                    <a:pt x="250"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66"/>
            <p:cNvSpPr/>
            <p:nvPr/>
          </p:nvSpPr>
          <p:spPr>
            <a:xfrm>
              <a:off x="5861455" y="2002247"/>
              <a:ext cx="127892" cy="155454"/>
            </a:xfrm>
            <a:custGeom>
              <a:rect b="b" l="l" r="r" t="t"/>
              <a:pathLst>
                <a:path extrusionOk="0" h="4907" w="4037">
                  <a:moveTo>
                    <a:pt x="2489" y="346"/>
                  </a:moveTo>
                  <a:cubicBezTo>
                    <a:pt x="2596" y="346"/>
                    <a:pt x="2680" y="441"/>
                    <a:pt x="2680" y="536"/>
                  </a:cubicBezTo>
                  <a:cubicBezTo>
                    <a:pt x="2680" y="644"/>
                    <a:pt x="2596" y="739"/>
                    <a:pt x="2489" y="739"/>
                  </a:cubicBezTo>
                  <a:cubicBezTo>
                    <a:pt x="2382" y="739"/>
                    <a:pt x="2299" y="644"/>
                    <a:pt x="2299" y="536"/>
                  </a:cubicBezTo>
                  <a:cubicBezTo>
                    <a:pt x="2311" y="441"/>
                    <a:pt x="2382" y="346"/>
                    <a:pt x="2489" y="346"/>
                  </a:cubicBezTo>
                  <a:close/>
                  <a:moveTo>
                    <a:pt x="2954" y="715"/>
                  </a:moveTo>
                  <a:cubicBezTo>
                    <a:pt x="3084" y="775"/>
                    <a:pt x="3192" y="894"/>
                    <a:pt x="3192" y="1060"/>
                  </a:cubicBezTo>
                  <a:cubicBezTo>
                    <a:pt x="3204" y="1275"/>
                    <a:pt x="3037" y="1429"/>
                    <a:pt x="2846" y="1429"/>
                  </a:cubicBezTo>
                  <a:lnTo>
                    <a:pt x="2132" y="1429"/>
                  </a:lnTo>
                  <a:cubicBezTo>
                    <a:pt x="1918" y="1429"/>
                    <a:pt x="1763" y="1275"/>
                    <a:pt x="1763" y="1060"/>
                  </a:cubicBezTo>
                  <a:cubicBezTo>
                    <a:pt x="1763" y="917"/>
                    <a:pt x="1858" y="775"/>
                    <a:pt x="2001" y="715"/>
                  </a:cubicBezTo>
                  <a:cubicBezTo>
                    <a:pt x="2072" y="917"/>
                    <a:pt x="2263" y="1048"/>
                    <a:pt x="2477" y="1048"/>
                  </a:cubicBezTo>
                  <a:cubicBezTo>
                    <a:pt x="2692" y="1048"/>
                    <a:pt x="2870" y="917"/>
                    <a:pt x="2954" y="715"/>
                  </a:cubicBezTo>
                  <a:close/>
                  <a:moveTo>
                    <a:pt x="2501" y="1"/>
                  </a:moveTo>
                  <a:cubicBezTo>
                    <a:pt x="2263" y="1"/>
                    <a:pt x="2072" y="155"/>
                    <a:pt x="2013" y="370"/>
                  </a:cubicBezTo>
                  <a:cubicBezTo>
                    <a:pt x="1703" y="429"/>
                    <a:pt x="1453" y="715"/>
                    <a:pt x="1453" y="1060"/>
                  </a:cubicBezTo>
                  <a:lnTo>
                    <a:pt x="1453" y="1132"/>
                  </a:lnTo>
                  <a:cubicBezTo>
                    <a:pt x="1203" y="1251"/>
                    <a:pt x="965" y="1418"/>
                    <a:pt x="763" y="1632"/>
                  </a:cubicBezTo>
                  <a:cubicBezTo>
                    <a:pt x="346" y="2049"/>
                    <a:pt x="84" y="2596"/>
                    <a:pt x="48" y="3192"/>
                  </a:cubicBezTo>
                  <a:cubicBezTo>
                    <a:pt x="1" y="3763"/>
                    <a:pt x="167" y="4346"/>
                    <a:pt x="501" y="4823"/>
                  </a:cubicBezTo>
                  <a:cubicBezTo>
                    <a:pt x="537" y="4870"/>
                    <a:pt x="596" y="4906"/>
                    <a:pt x="644" y="4906"/>
                  </a:cubicBezTo>
                  <a:cubicBezTo>
                    <a:pt x="668" y="4906"/>
                    <a:pt x="715" y="4882"/>
                    <a:pt x="739" y="4870"/>
                  </a:cubicBezTo>
                  <a:cubicBezTo>
                    <a:pt x="822" y="4811"/>
                    <a:pt x="834" y="4704"/>
                    <a:pt x="775" y="4632"/>
                  </a:cubicBezTo>
                  <a:cubicBezTo>
                    <a:pt x="477" y="4227"/>
                    <a:pt x="334" y="3727"/>
                    <a:pt x="370" y="3215"/>
                  </a:cubicBezTo>
                  <a:cubicBezTo>
                    <a:pt x="406" y="2715"/>
                    <a:pt x="632" y="2227"/>
                    <a:pt x="1001" y="1858"/>
                  </a:cubicBezTo>
                  <a:cubicBezTo>
                    <a:pt x="1156" y="1703"/>
                    <a:pt x="1358" y="1548"/>
                    <a:pt x="1584" y="1465"/>
                  </a:cubicBezTo>
                  <a:cubicBezTo>
                    <a:pt x="1703" y="1656"/>
                    <a:pt x="1918" y="1775"/>
                    <a:pt x="2156" y="1775"/>
                  </a:cubicBezTo>
                  <a:lnTo>
                    <a:pt x="2870" y="1775"/>
                  </a:lnTo>
                  <a:cubicBezTo>
                    <a:pt x="3108" y="1775"/>
                    <a:pt x="3335" y="1656"/>
                    <a:pt x="3454" y="1465"/>
                  </a:cubicBezTo>
                  <a:cubicBezTo>
                    <a:pt x="3573" y="1525"/>
                    <a:pt x="3680" y="1584"/>
                    <a:pt x="3787" y="1656"/>
                  </a:cubicBezTo>
                  <a:cubicBezTo>
                    <a:pt x="3811" y="1668"/>
                    <a:pt x="3846" y="1679"/>
                    <a:pt x="3882" y="1679"/>
                  </a:cubicBezTo>
                  <a:cubicBezTo>
                    <a:pt x="3930" y="1679"/>
                    <a:pt x="3989" y="1656"/>
                    <a:pt x="4025" y="1608"/>
                  </a:cubicBezTo>
                  <a:cubicBezTo>
                    <a:pt x="4037" y="1537"/>
                    <a:pt x="4013" y="1429"/>
                    <a:pt x="3942" y="1370"/>
                  </a:cubicBezTo>
                  <a:cubicBezTo>
                    <a:pt x="3811" y="1287"/>
                    <a:pt x="3680" y="1191"/>
                    <a:pt x="3537" y="1132"/>
                  </a:cubicBezTo>
                  <a:lnTo>
                    <a:pt x="3537" y="1060"/>
                  </a:lnTo>
                  <a:cubicBezTo>
                    <a:pt x="3537" y="739"/>
                    <a:pt x="3311" y="453"/>
                    <a:pt x="2989" y="370"/>
                  </a:cubicBezTo>
                  <a:cubicBezTo>
                    <a:pt x="2930" y="167"/>
                    <a:pt x="2727" y="1"/>
                    <a:pt x="250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66"/>
            <p:cNvSpPr/>
            <p:nvPr/>
          </p:nvSpPr>
          <p:spPr>
            <a:xfrm>
              <a:off x="5890886" y="2060633"/>
              <a:ext cx="128652" cy="127227"/>
            </a:xfrm>
            <a:custGeom>
              <a:rect b="b" l="l" r="r" t="t"/>
              <a:pathLst>
                <a:path extrusionOk="0" h="4016" w="4061">
                  <a:moveTo>
                    <a:pt x="3421" y="1"/>
                  </a:moveTo>
                  <a:cubicBezTo>
                    <a:pt x="3385" y="1"/>
                    <a:pt x="3346" y="13"/>
                    <a:pt x="3310" y="39"/>
                  </a:cubicBezTo>
                  <a:cubicBezTo>
                    <a:pt x="3239" y="98"/>
                    <a:pt x="3227" y="206"/>
                    <a:pt x="3287" y="277"/>
                  </a:cubicBezTo>
                  <a:cubicBezTo>
                    <a:pt x="3584" y="682"/>
                    <a:pt x="3727" y="1182"/>
                    <a:pt x="3691" y="1694"/>
                  </a:cubicBezTo>
                  <a:cubicBezTo>
                    <a:pt x="3656" y="2194"/>
                    <a:pt x="3429" y="2682"/>
                    <a:pt x="3060" y="3039"/>
                  </a:cubicBezTo>
                  <a:cubicBezTo>
                    <a:pt x="2703" y="3396"/>
                    <a:pt x="2215" y="3623"/>
                    <a:pt x="1703" y="3670"/>
                  </a:cubicBezTo>
                  <a:cubicBezTo>
                    <a:pt x="1665" y="3672"/>
                    <a:pt x="1626" y="3673"/>
                    <a:pt x="1588" y="3673"/>
                  </a:cubicBezTo>
                  <a:cubicBezTo>
                    <a:pt x="1125" y="3673"/>
                    <a:pt x="661" y="3540"/>
                    <a:pt x="298" y="3265"/>
                  </a:cubicBezTo>
                  <a:cubicBezTo>
                    <a:pt x="263" y="3241"/>
                    <a:pt x="227" y="3228"/>
                    <a:pt x="191" y="3228"/>
                  </a:cubicBezTo>
                  <a:cubicBezTo>
                    <a:pt x="142" y="3228"/>
                    <a:pt x="95" y="3253"/>
                    <a:pt x="60" y="3301"/>
                  </a:cubicBezTo>
                  <a:cubicBezTo>
                    <a:pt x="0" y="3373"/>
                    <a:pt x="12" y="3480"/>
                    <a:pt x="84" y="3539"/>
                  </a:cubicBezTo>
                  <a:cubicBezTo>
                    <a:pt x="501" y="3849"/>
                    <a:pt x="1024" y="4016"/>
                    <a:pt x="1548" y="4016"/>
                  </a:cubicBezTo>
                  <a:lnTo>
                    <a:pt x="1727" y="4016"/>
                  </a:lnTo>
                  <a:cubicBezTo>
                    <a:pt x="2322" y="3968"/>
                    <a:pt x="2870" y="3718"/>
                    <a:pt x="3287" y="3301"/>
                  </a:cubicBezTo>
                  <a:cubicBezTo>
                    <a:pt x="3703" y="2884"/>
                    <a:pt x="3953" y="2325"/>
                    <a:pt x="4001" y="1730"/>
                  </a:cubicBezTo>
                  <a:cubicBezTo>
                    <a:pt x="4060" y="1122"/>
                    <a:pt x="3894" y="539"/>
                    <a:pt x="3549" y="63"/>
                  </a:cubicBezTo>
                  <a:cubicBezTo>
                    <a:pt x="3515" y="22"/>
                    <a:pt x="3469" y="1"/>
                    <a:pt x="342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66"/>
            <p:cNvSpPr/>
            <p:nvPr/>
          </p:nvSpPr>
          <p:spPr>
            <a:xfrm>
              <a:off x="5910116" y="2122947"/>
              <a:ext cx="61142" cy="33232"/>
            </a:xfrm>
            <a:custGeom>
              <a:rect b="b" l="l" r="r" t="t"/>
              <a:pathLst>
                <a:path extrusionOk="0" h="1049" w="1930">
                  <a:moveTo>
                    <a:pt x="1560" y="346"/>
                  </a:moveTo>
                  <a:cubicBezTo>
                    <a:pt x="1477" y="560"/>
                    <a:pt x="1239" y="715"/>
                    <a:pt x="953" y="715"/>
                  </a:cubicBezTo>
                  <a:cubicBezTo>
                    <a:pt x="667" y="715"/>
                    <a:pt x="429" y="548"/>
                    <a:pt x="358" y="346"/>
                  </a:cubicBezTo>
                  <a:close/>
                  <a:moveTo>
                    <a:pt x="167" y="1"/>
                  </a:moveTo>
                  <a:cubicBezTo>
                    <a:pt x="72" y="1"/>
                    <a:pt x="1" y="84"/>
                    <a:pt x="1" y="167"/>
                  </a:cubicBezTo>
                  <a:cubicBezTo>
                    <a:pt x="1" y="644"/>
                    <a:pt x="429" y="1048"/>
                    <a:pt x="965" y="1048"/>
                  </a:cubicBezTo>
                  <a:cubicBezTo>
                    <a:pt x="1501" y="1048"/>
                    <a:pt x="1929" y="656"/>
                    <a:pt x="1929" y="167"/>
                  </a:cubicBezTo>
                  <a:cubicBezTo>
                    <a:pt x="1918" y="84"/>
                    <a:pt x="1846" y="1"/>
                    <a:pt x="175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8" name="Google Shape;868;p66"/>
          <p:cNvGrpSpPr/>
          <p:nvPr/>
        </p:nvGrpSpPr>
        <p:grpSpPr>
          <a:xfrm>
            <a:off x="298467" y="2001583"/>
            <a:ext cx="504422" cy="646498"/>
            <a:chOff x="5801485" y="1969046"/>
            <a:chExt cx="279164" cy="357794"/>
          </a:xfrm>
        </p:grpSpPr>
        <p:sp>
          <p:nvSpPr>
            <p:cNvPr id="869" name="Google Shape;869;p66"/>
            <p:cNvSpPr/>
            <p:nvPr/>
          </p:nvSpPr>
          <p:spPr>
            <a:xfrm>
              <a:off x="5901436" y="2092408"/>
              <a:ext cx="10613" cy="16252"/>
            </a:xfrm>
            <a:custGeom>
              <a:rect b="b" l="l" r="r" t="t"/>
              <a:pathLst>
                <a:path extrusionOk="0" h="513" w="335">
                  <a:moveTo>
                    <a:pt x="168" y="0"/>
                  </a:moveTo>
                  <a:cubicBezTo>
                    <a:pt x="84" y="0"/>
                    <a:pt x="1" y="72"/>
                    <a:pt x="1" y="167"/>
                  </a:cubicBezTo>
                  <a:lnTo>
                    <a:pt x="1" y="346"/>
                  </a:lnTo>
                  <a:cubicBezTo>
                    <a:pt x="1" y="429"/>
                    <a:pt x="84" y="512"/>
                    <a:pt x="168" y="512"/>
                  </a:cubicBezTo>
                  <a:cubicBezTo>
                    <a:pt x="263" y="512"/>
                    <a:pt x="334" y="429"/>
                    <a:pt x="334" y="346"/>
                  </a:cubicBezTo>
                  <a:lnTo>
                    <a:pt x="334" y="167"/>
                  </a:lnTo>
                  <a:cubicBezTo>
                    <a:pt x="334" y="72"/>
                    <a:pt x="263" y="0"/>
                    <a:pt x="168"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66"/>
            <p:cNvSpPr/>
            <p:nvPr/>
          </p:nvSpPr>
          <p:spPr>
            <a:xfrm>
              <a:off x="5968597" y="2092408"/>
              <a:ext cx="10581" cy="16252"/>
            </a:xfrm>
            <a:custGeom>
              <a:rect b="b" l="l" r="r" t="t"/>
              <a:pathLst>
                <a:path extrusionOk="0" h="513" w="334">
                  <a:moveTo>
                    <a:pt x="167" y="0"/>
                  </a:moveTo>
                  <a:cubicBezTo>
                    <a:pt x="72" y="0"/>
                    <a:pt x="0" y="72"/>
                    <a:pt x="0" y="167"/>
                  </a:cubicBezTo>
                  <a:lnTo>
                    <a:pt x="0" y="346"/>
                  </a:lnTo>
                  <a:cubicBezTo>
                    <a:pt x="0" y="429"/>
                    <a:pt x="72" y="512"/>
                    <a:pt x="167" y="512"/>
                  </a:cubicBezTo>
                  <a:cubicBezTo>
                    <a:pt x="250" y="512"/>
                    <a:pt x="322" y="429"/>
                    <a:pt x="322" y="346"/>
                  </a:cubicBezTo>
                  <a:lnTo>
                    <a:pt x="322" y="167"/>
                  </a:lnTo>
                  <a:cubicBezTo>
                    <a:pt x="334" y="72"/>
                    <a:pt x="262" y="0"/>
                    <a:pt x="167"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66"/>
            <p:cNvSpPr/>
            <p:nvPr/>
          </p:nvSpPr>
          <p:spPr>
            <a:xfrm>
              <a:off x="5801485" y="1969046"/>
              <a:ext cx="279164" cy="357636"/>
            </a:xfrm>
            <a:custGeom>
              <a:rect b="b" l="l" r="r" t="t"/>
              <a:pathLst>
                <a:path extrusionOk="0" h="11289" w="8812">
                  <a:moveTo>
                    <a:pt x="1739" y="1025"/>
                  </a:moveTo>
                  <a:cubicBezTo>
                    <a:pt x="1834" y="1037"/>
                    <a:pt x="1929" y="1132"/>
                    <a:pt x="1929" y="1227"/>
                  </a:cubicBezTo>
                  <a:lnTo>
                    <a:pt x="1929" y="1275"/>
                  </a:lnTo>
                  <a:cubicBezTo>
                    <a:pt x="1858" y="1323"/>
                    <a:pt x="1822" y="1370"/>
                    <a:pt x="1775" y="1406"/>
                  </a:cubicBezTo>
                  <a:lnTo>
                    <a:pt x="1739" y="1406"/>
                  </a:lnTo>
                  <a:cubicBezTo>
                    <a:pt x="1644" y="1406"/>
                    <a:pt x="1548" y="1323"/>
                    <a:pt x="1548" y="1215"/>
                  </a:cubicBezTo>
                  <a:cubicBezTo>
                    <a:pt x="1548" y="1108"/>
                    <a:pt x="1644" y="1025"/>
                    <a:pt x="1739" y="1025"/>
                  </a:cubicBezTo>
                  <a:close/>
                  <a:moveTo>
                    <a:pt x="7064" y="1048"/>
                  </a:moveTo>
                  <a:cubicBezTo>
                    <a:pt x="7143" y="1048"/>
                    <a:pt x="7228" y="1137"/>
                    <a:pt x="7228" y="1227"/>
                  </a:cubicBezTo>
                  <a:cubicBezTo>
                    <a:pt x="7228" y="1334"/>
                    <a:pt x="7133" y="1430"/>
                    <a:pt x="7025" y="1430"/>
                  </a:cubicBezTo>
                  <a:lnTo>
                    <a:pt x="7002" y="1430"/>
                  </a:lnTo>
                  <a:cubicBezTo>
                    <a:pt x="6954" y="1382"/>
                    <a:pt x="6894" y="1334"/>
                    <a:pt x="6847" y="1287"/>
                  </a:cubicBezTo>
                  <a:lnTo>
                    <a:pt x="6847" y="1251"/>
                  </a:lnTo>
                  <a:cubicBezTo>
                    <a:pt x="6847" y="1144"/>
                    <a:pt x="6942" y="1049"/>
                    <a:pt x="7049" y="1049"/>
                  </a:cubicBezTo>
                  <a:cubicBezTo>
                    <a:pt x="7054" y="1048"/>
                    <a:pt x="7059" y="1048"/>
                    <a:pt x="7064" y="1048"/>
                  </a:cubicBezTo>
                  <a:close/>
                  <a:moveTo>
                    <a:pt x="7025" y="334"/>
                  </a:moveTo>
                  <a:cubicBezTo>
                    <a:pt x="7514" y="334"/>
                    <a:pt x="7918" y="739"/>
                    <a:pt x="7918" y="1227"/>
                  </a:cubicBezTo>
                  <a:cubicBezTo>
                    <a:pt x="7918" y="1549"/>
                    <a:pt x="7764" y="1846"/>
                    <a:pt x="7490" y="1989"/>
                  </a:cubicBezTo>
                  <a:cubicBezTo>
                    <a:pt x="7418" y="1882"/>
                    <a:pt x="7335" y="1787"/>
                    <a:pt x="7252" y="1692"/>
                  </a:cubicBezTo>
                  <a:cubicBezTo>
                    <a:pt x="7418" y="1608"/>
                    <a:pt x="7537" y="1430"/>
                    <a:pt x="7537" y="1227"/>
                  </a:cubicBezTo>
                  <a:cubicBezTo>
                    <a:pt x="7537" y="953"/>
                    <a:pt x="7299" y="715"/>
                    <a:pt x="7013" y="715"/>
                  </a:cubicBezTo>
                  <a:cubicBezTo>
                    <a:pt x="6787" y="715"/>
                    <a:pt x="6609" y="846"/>
                    <a:pt x="6537" y="1037"/>
                  </a:cubicBezTo>
                  <a:cubicBezTo>
                    <a:pt x="6430" y="965"/>
                    <a:pt x="6323" y="906"/>
                    <a:pt x="6204" y="834"/>
                  </a:cubicBezTo>
                  <a:cubicBezTo>
                    <a:pt x="6371" y="537"/>
                    <a:pt x="6692" y="334"/>
                    <a:pt x="7025" y="334"/>
                  </a:cubicBezTo>
                  <a:close/>
                  <a:moveTo>
                    <a:pt x="1727" y="334"/>
                  </a:moveTo>
                  <a:cubicBezTo>
                    <a:pt x="2072" y="334"/>
                    <a:pt x="2382" y="537"/>
                    <a:pt x="2537" y="846"/>
                  </a:cubicBezTo>
                  <a:cubicBezTo>
                    <a:pt x="2430" y="906"/>
                    <a:pt x="2310" y="977"/>
                    <a:pt x="2203" y="1049"/>
                  </a:cubicBezTo>
                  <a:cubicBezTo>
                    <a:pt x="2132" y="858"/>
                    <a:pt x="1941" y="727"/>
                    <a:pt x="1727" y="727"/>
                  </a:cubicBezTo>
                  <a:cubicBezTo>
                    <a:pt x="1441" y="727"/>
                    <a:pt x="1215" y="965"/>
                    <a:pt x="1215" y="1239"/>
                  </a:cubicBezTo>
                  <a:cubicBezTo>
                    <a:pt x="1215" y="1453"/>
                    <a:pt x="1334" y="1620"/>
                    <a:pt x="1489" y="1704"/>
                  </a:cubicBezTo>
                  <a:cubicBezTo>
                    <a:pt x="1406" y="1799"/>
                    <a:pt x="1334" y="1906"/>
                    <a:pt x="1251" y="2001"/>
                  </a:cubicBezTo>
                  <a:cubicBezTo>
                    <a:pt x="1001" y="1823"/>
                    <a:pt x="834" y="1549"/>
                    <a:pt x="834" y="1227"/>
                  </a:cubicBezTo>
                  <a:cubicBezTo>
                    <a:pt x="834" y="739"/>
                    <a:pt x="1239" y="334"/>
                    <a:pt x="1727" y="334"/>
                  </a:cubicBezTo>
                  <a:close/>
                  <a:moveTo>
                    <a:pt x="4382" y="691"/>
                  </a:moveTo>
                  <a:cubicBezTo>
                    <a:pt x="6287" y="691"/>
                    <a:pt x="7835" y="2239"/>
                    <a:pt x="7835" y="4144"/>
                  </a:cubicBezTo>
                  <a:cubicBezTo>
                    <a:pt x="7847" y="6049"/>
                    <a:pt x="6287" y="7597"/>
                    <a:pt x="4382" y="7597"/>
                  </a:cubicBezTo>
                  <a:cubicBezTo>
                    <a:pt x="2477" y="7597"/>
                    <a:pt x="929" y="6049"/>
                    <a:pt x="929" y="4144"/>
                  </a:cubicBezTo>
                  <a:cubicBezTo>
                    <a:pt x="929" y="2239"/>
                    <a:pt x="2477" y="691"/>
                    <a:pt x="4382" y="691"/>
                  </a:cubicBezTo>
                  <a:close/>
                  <a:moveTo>
                    <a:pt x="1739" y="1"/>
                  </a:moveTo>
                  <a:cubicBezTo>
                    <a:pt x="1072" y="1"/>
                    <a:pt x="525" y="549"/>
                    <a:pt x="525" y="1215"/>
                  </a:cubicBezTo>
                  <a:cubicBezTo>
                    <a:pt x="525" y="1644"/>
                    <a:pt x="751" y="2037"/>
                    <a:pt x="1108" y="2263"/>
                  </a:cubicBezTo>
                  <a:cubicBezTo>
                    <a:pt x="786" y="2811"/>
                    <a:pt x="608" y="3454"/>
                    <a:pt x="608" y="4132"/>
                  </a:cubicBezTo>
                  <a:cubicBezTo>
                    <a:pt x="608" y="5621"/>
                    <a:pt x="1477" y="6918"/>
                    <a:pt x="2739" y="7538"/>
                  </a:cubicBezTo>
                  <a:lnTo>
                    <a:pt x="882" y="8097"/>
                  </a:lnTo>
                  <a:cubicBezTo>
                    <a:pt x="358" y="8240"/>
                    <a:pt x="1" y="8728"/>
                    <a:pt x="1" y="9264"/>
                  </a:cubicBezTo>
                  <a:lnTo>
                    <a:pt x="1" y="11133"/>
                  </a:lnTo>
                  <a:cubicBezTo>
                    <a:pt x="1" y="11217"/>
                    <a:pt x="72" y="11288"/>
                    <a:pt x="167" y="11288"/>
                  </a:cubicBezTo>
                  <a:cubicBezTo>
                    <a:pt x="251" y="11288"/>
                    <a:pt x="334" y="11217"/>
                    <a:pt x="334" y="11133"/>
                  </a:cubicBezTo>
                  <a:lnTo>
                    <a:pt x="334" y="9264"/>
                  </a:lnTo>
                  <a:cubicBezTo>
                    <a:pt x="334" y="8871"/>
                    <a:pt x="596" y="8526"/>
                    <a:pt x="965" y="8407"/>
                  </a:cubicBezTo>
                  <a:lnTo>
                    <a:pt x="2834" y="7859"/>
                  </a:lnTo>
                  <a:cubicBezTo>
                    <a:pt x="2930" y="7823"/>
                    <a:pt x="3025" y="7764"/>
                    <a:pt x="3108" y="7692"/>
                  </a:cubicBezTo>
                  <a:cubicBezTo>
                    <a:pt x="3513" y="7835"/>
                    <a:pt x="3965" y="7919"/>
                    <a:pt x="4406" y="7919"/>
                  </a:cubicBezTo>
                  <a:cubicBezTo>
                    <a:pt x="4858" y="7919"/>
                    <a:pt x="5299" y="7835"/>
                    <a:pt x="5704" y="7692"/>
                  </a:cubicBezTo>
                  <a:cubicBezTo>
                    <a:pt x="5775" y="7764"/>
                    <a:pt x="5882" y="7811"/>
                    <a:pt x="5990" y="7859"/>
                  </a:cubicBezTo>
                  <a:lnTo>
                    <a:pt x="7847" y="8407"/>
                  </a:lnTo>
                  <a:cubicBezTo>
                    <a:pt x="8216" y="8514"/>
                    <a:pt x="8490" y="8871"/>
                    <a:pt x="8490" y="9264"/>
                  </a:cubicBezTo>
                  <a:lnTo>
                    <a:pt x="8490" y="11133"/>
                  </a:lnTo>
                  <a:cubicBezTo>
                    <a:pt x="8490" y="11217"/>
                    <a:pt x="8561" y="11288"/>
                    <a:pt x="8645" y="11288"/>
                  </a:cubicBezTo>
                  <a:cubicBezTo>
                    <a:pt x="8740" y="11288"/>
                    <a:pt x="8811" y="11217"/>
                    <a:pt x="8811" y="11133"/>
                  </a:cubicBezTo>
                  <a:lnTo>
                    <a:pt x="8811" y="9264"/>
                  </a:lnTo>
                  <a:cubicBezTo>
                    <a:pt x="8787" y="8728"/>
                    <a:pt x="8430" y="8252"/>
                    <a:pt x="7906" y="8097"/>
                  </a:cubicBezTo>
                  <a:lnTo>
                    <a:pt x="6049" y="7538"/>
                  </a:lnTo>
                  <a:cubicBezTo>
                    <a:pt x="7299" y="6918"/>
                    <a:pt x="8180" y="5633"/>
                    <a:pt x="8180" y="4132"/>
                  </a:cubicBezTo>
                  <a:cubicBezTo>
                    <a:pt x="8180" y="3454"/>
                    <a:pt x="7990" y="2811"/>
                    <a:pt x="7680" y="2263"/>
                  </a:cubicBezTo>
                  <a:cubicBezTo>
                    <a:pt x="8037" y="2037"/>
                    <a:pt x="8264" y="1644"/>
                    <a:pt x="8264" y="1215"/>
                  </a:cubicBezTo>
                  <a:cubicBezTo>
                    <a:pt x="8264" y="549"/>
                    <a:pt x="7716" y="1"/>
                    <a:pt x="7049" y="1"/>
                  </a:cubicBezTo>
                  <a:cubicBezTo>
                    <a:pt x="6573" y="1"/>
                    <a:pt x="6156" y="263"/>
                    <a:pt x="5942" y="680"/>
                  </a:cubicBezTo>
                  <a:cubicBezTo>
                    <a:pt x="5466" y="477"/>
                    <a:pt x="4942" y="358"/>
                    <a:pt x="4394" y="358"/>
                  </a:cubicBezTo>
                  <a:cubicBezTo>
                    <a:pt x="3846" y="358"/>
                    <a:pt x="3323" y="477"/>
                    <a:pt x="2846" y="680"/>
                  </a:cubicBezTo>
                  <a:cubicBezTo>
                    <a:pt x="2632" y="263"/>
                    <a:pt x="2215" y="1"/>
                    <a:pt x="1739"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66"/>
            <p:cNvSpPr/>
            <p:nvPr/>
          </p:nvSpPr>
          <p:spPr>
            <a:xfrm>
              <a:off x="5895797" y="2075427"/>
              <a:ext cx="21891" cy="10581"/>
            </a:xfrm>
            <a:custGeom>
              <a:rect b="b" l="l" r="r" t="t"/>
              <a:pathLst>
                <a:path extrusionOk="0" h="334" w="691">
                  <a:moveTo>
                    <a:pt x="167" y="0"/>
                  </a:moveTo>
                  <a:cubicBezTo>
                    <a:pt x="84" y="0"/>
                    <a:pt x="0" y="72"/>
                    <a:pt x="0" y="167"/>
                  </a:cubicBezTo>
                  <a:cubicBezTo>
                    <a:pt x="0" y="251"/>
                    <a:pt x="84" y="334"/>
                    <a:pt x="167" y="334"/>
                  </a:cubicBezTo>
                  <a:lnTo>
                    <a:pt x="524" y="334"/>
                  </a:lnTo>
                  <a:cubicBezTo>
                    <a:pt x="619" y="334"/>
                    <a:pt x="691" y="251"/>
                    <a:pt x="691" y="167"/>
                  </a:cubicBezTo>
                  <a:cubicBezTo>
                    <a:pt x="691" y="72"/>
                    <a:pt x="619" y="0"/>
                    <a:pt x="524"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66"/>
            <p:cNvSpPr/>
            <p:nvPr/>
          </p:nvSpPr>
          <p:spPr>
            <a:xfrm>
              <a:off x="5962927" y="2075427"/>
              <a:ext cx="21542" cy="10581"/>
            </a:xfrm>
            <a:custGeom>
              <a:rect b="b" l="l" r="r" t="t"/>
              <a:pathLst>
                <a:path extrusionOk="0" h="334" w="680">
                  <a:moveTo>
                    <a:pt x="155" y="0"/>
                  </a:moveTo>
                  <a:cubicBezTo>
                    <a:pt x="72" y="0"/>
                    <a:pt x="1" y="72"/>
                    <a:pt x="1" y="167"/>
                  </a:cubicBezTo>
                  <a:cubicBezTo>
                    <a:pt x="1" y="251"/>
                    <a:pt x="72" y="334"/>
                    <a:pt x="155" y="334"/>
                  </a:cubicBezTo>
                  <a:lnTo>
                    <a:pt x="513" y="334"/>
                  </a:lnTo>
                  <a:cubicBezTo>
                    <a:pt x="608" y="334"/>
                    <a:pt x="679" y="251"/>
                    <a:pt x="679" y="167"/>
                  </a:cubicBezTo>
                  <a:cubicBezTo>
                    <a:pt x="679" y="72"/>
                    <a:pt x="608" y="0"/>
                    <a:pt x="513"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66"/>
            <p:cNvSpPr/>
            <p:nvPr/>
          </p:nvSpPr>
          <p:spPr>
            <a:xfrm>
              <a:off x="5845615" y="2282868"/>
              <a:ext cx="10233" cy="43813"/>
            </a:xfrm>
            <a:custGeom>
              <a:rect b="b" l="l" r="r" t="t"/>
              <a:pathLst>
                <a:path extrusionOk="0" h="1383" w="323">
                  <a:moveTo>
                    <a:pt x="155" y="1"/>
                  </a:moveTo>
                  <a:cubicBezTo>
                    <a:pt x="72" y="1"/>
                    <a:pt x="1" y="72"/>
                    <a:pt x="1" y="168"/>
                  </a:cubicBezTo>
                  <a:lnTo>
                    <a:pt x="1" y="1227"/>
                  </a:lnTo>
                  <a:cubicBezTo>
                    <a:pt x="1" y="1311"/>
                    <a:pt x="72" y="1382"/>
                    <a:pt x="155" y="1382"/>
                  </a:cubicBezTo>
                  <a:cubicBezTo>
                    <a:pt x="251" y="1382"/>
                    <a:pt x="322" y="1311"/>
                    <a:pt x="322" y="1227"/>
                  </a:cubicBezTo>
                  <a:lnTo>
                    <a:pt x="322" y="168"/>
                  </a:lnTo>
                  <a:cubicBezTo>
                    <a:pt x="322" y="72"/>
                    <a:pt x="251"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66"/>
            <p:cNvSpPr/>
            <p:nvPr/>
          </p:nvSpPr>
          <p:spPr>
            <a:xfrm>
              <a:off x="6024798" y="2282868"/>
              <a:ext cx="10201" cy="43813"/>
            </a:xfrm>
            <a:custGeom>
              <a:rect b="b" l="l" r="r" t="t"/>
              <a:pathLst>
                <a:path extrusionOk="0" h="1383" w="322">
                  <a:moveTo>
                    <a:pt x="155" y="1"/>
                  </a:moveTo>
                  <a:cubicBezTo>
                    <a:pt x="72" y="1"/>
                    <a:pt x="0" y="72"/>
                    <a:pt x="0" y="168"/>
                  </a:cubicBezTo>
                  <a:lnTo>
                    <a:pt x="0" y="1227"/>
                  </a:lnTo>
                  <a:cubicBezTo>
                    <a:pt x="0" y="1311"/>
                    <a:pt x="72" y="1382"/>
                    <a:pt x="155" y="1382"/>
                  </a:cubicBezTo>
                  <a:cubicBezTo>
                    <a:pt x="250" y="1382"/>
                    <a:pt x="322" y="1311"/>
                    <a:pt x="322" y="1227"/>
                  </a:cubicBezTo>
                  <a:lnTo>
                    <a:pt x="322" y="168"/>
                  </a:lnTo>
                  <a:cubicBezTo>
                    <a:pt x="322" y="72"/>
                    <a:pt x="250"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66"/>
            <p:cNvSpPr/>
            <p:nvPr/>
          </p:nvSpPr>
          <p:spPr>
            <a:xfrm>
              <a:off x="5868267" y="2260248"/>
              <a:ext cx="144112" cy="66591"/>
            </a:xfrm>
            <a:custGeom>
              <a:rect b="b" l="l" r="r" t="t"/>
              <a:pathLst>
                <a:path extrusionOk="0" h="2102" w="4549">
                  <a:moveTo>
                    <a:pt x="2274" y="1"/>
                  </a:moveTo>
                  <a:cubicBezTo>
                    <a:pt x="1715" y="1"/>
                    <a:pt x="1203" y="191"/>
                    <a:pt x="786" y="548"/>
                  </a:cubicBezTo>
                  <a:cubicBezTo>
                    <a:pt x="381" y="894"/>
                    <a:pt x="95" y="1382"/>
                    <a:pt x="12" y="1906"/>
                  </a:cubicBezTo>
                  <a:cubicBezTo>
                    <a:pt x="0" y="2001"/>
                    <a:pt x="48" y="2084"/>
                    <a:pt x="143" y="2096"/>
                  </a:cubicBezTo>
                  <a:cubicBezTo>
                    <a:pt x="155" y="2100"/>
                    <a:pt x="168" y="2101"/>
                    <a:pt x="181" y="2101"/>
                  </a:cubicBezTo>
                  <a:cubicBezTo>
                    <a:pt x="253" y="2101"/>
                    <a:pt x="323" y="2046"/>
                    <a:pt x="333" y="1965"/>
                  </a:cubicBezTo>
                  <a:cubicBezTo>
                    <a:pt x="500" y="1024"/>
                    <a:pt x="1310" y="334"/>
                    <a:pt x="2262" y="334"/>
                  </a:cubicBezTo>
                  <a:cubicBezTo>
                    <a:pt x="3215" y="334"/>
                    <a:pt x="4024" y="1013"/>
                    <a:pt x="4179" y="1965"/>
                  </a:cubicBezTo>
                  <a:cubicBezTo>
                    <a:pt x="4191" y="2036"/>
                    <a:pt x="4263" y="2096"/>
                    <a:pt x="4346" y="2096"/>
                  </a:cubicBezTo>
                  <a:lnTo>
                    <a:pt x="4370" y="2096"/>
                  </a:lnTo>
                  <a:cubicBezTo>
                    <a:pt x="4489" y="2084"/>
                    <a:pt x="4548" y="2001"/>
                    <a:pt x="4536" y="1906"/>
                  </a:cubicBezTo>
                  <a:cubicBezTo>
                    <a:pt x="4441" y="1382"/>
                    <a:pt x="4179" y="894"/>
                    <a:pt x="3762" y="548"/>
                  </a:cubicBezTo>
                  <a:cubicBezTo>
                    <a:pt x="3346" y="191"/>
                    <a:pt x="2822" y="1"/>
                    <a:pt x="2274"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66"/>
            <p:cNvSpPr/>
            <p:nvPr/>
          </p:nvSpPr>
          <p:spPr>
            <a:xfrm>
              <a:off x="5890126" y="2013556"/>
              <a:ext cx="10581" cy="10613"/>
            </a:xfrm>
            <a:custGeom>
              <a:rect b="b" l="l" r="r" t="t"/>
              <a:pathLst>
                <a:path extrusionOk="0" h="335" w="334">
                  <a:moveTo>
                    <a:pt x="167" y="1"/>
                  </a:moveTo>
                  <a:cubicBezTo>
                    <a:pt x="84" y="1"/>
                    <a:pt x="1" y="84"/>
                    <a:pt x="1" y="168"/>
                  </a:cubicBezTo>
                  <a:cubicBezTo>
                    <a:pt x="1" y="263"/>
                    <a:pt x="84" y="334"/>
                    <a:pt x="167" y="334"/>
                  </a:cubicBezTo>
                  <a:cubicBezTo>
                    <a:pt x="251" y="334"/>
                    <a:pt x="334" y="263"/>
                    <a:pt x="334" y="168"/>
                  </a:cubicBezTo>
                  <a:cubicBezTo>
                    <a:pt x="334" y="84"/>
                    <a:pt x="263"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66"/>
            <p:cNvSpPr/>
            <p:nvPr/>
          </p:nvSpPr>
          <p:spPr>
            <a:xfrm>
              <a:off x="5979907" y="2013556"/>
              <a:ext cx="10201" cy="10613"/>
            </a:xfrm>
            <a:custGeom>
              <a:rect b="b" l="l" r="r" t="t"/>
              <a:pathLst>
                <a:path extrusionOk="0" h="335" w="322">
                  <a:moveTo>
                    <a:pt x="167" y="1"/>
                  </a:moveTo>
                  <a:cubicBezTo>
                    <a:pt x="72" y="1"/>
                    <a:pt x="0" y="84"/>
                    <a:pt x="0" y="168"/>
                  </a:cubicBezTo>
                  <a:cubicBezTo>
                    <a:pt x="0" y="263"/>
                    <a:pt x="72" y="334"/>
                    <a:pt x="167" y="334"/>
                  </a:cubicBezTo>
                  <a:cubicBezTo>
                    <a:pt x="250" y="334"/>
                    <a:pt x="322" y="263"/>
                    <a:pt x="322" y="168"/>
                  </a:cubicBezTo>
                  <a:cubicBezTo>
                    <a:pt x="322" y="84"/>
                    <a:pt x="250"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66"/>
            <p:cNvSpPr/>
            <p:nvPr/>
          </p:nvSpPr>
          <p:spPr>
            <a:xfrm>
              <a:off x="5861455" y="2002247"/>
              <a:ext cx="127892" cy="155454"/>
            </a:xfrm>
            <a:custGeom>
              <a:rect b="b" l="l" r="r" t="t"/>
              <a:pathLst>
                <a:path extrusionOk="0" h="4907" w="4037">
                  <a:moveTo>
                    <a:pt x="2489" y="346"/>
                  </a:moveTo>
                  <a:cubicBezTo>
                    <a:pt x="2596" y="346"/>
                    <a:pt x="2680" y="441"/>
                    <a:pt x="2680" y="536"/>
                  </a:cubicBezTo>
                  <a:cubicBezTo>
                    <a:pt x="2680" y="644"/>
                    <a:pt x="2596" y="739"/>
                    <a:pt x="2489" y="739"/>
                  </a:cubicBezTo>
                  <a:cubicBezTo>
                    <a:pt x="2382" y="739"/>
                    <a:pt x="2299" y="644"/>
                    <a:pt x="2299" y="536"/>
                  </a:cubicBezTo>
                  <a:cubicBezTo>
                    <a:pt x="2311" y="441"/>
                    <a:pt x="2382" y="346"/>
                    <a:pt x="2489" y="346"/>
                  </a:cubicBezTo>
                  <a:close/>
                  <a:moveTo>
                    <a:pt x="2954" y="715"/>
                  </a:moveTo>
                  <a:cubicBezTo>
                    <a:pt x="3084" y="775"/>
                    <a:pt x="3192" y="894"/>
                    <a:pt x="3192" y="1060"/>
                  </a:cubicBezTo>
                  <a:cubicBezTo>
                    <a:pt x="3204" y="1275"/>
                    <a:pt x="3037" y="1429"/>
                    <a:pt x="2846" y="1429"/>
                  </a:cubicBezTo>
                  <a:lnTo>
                    <a:pt x="2132" y="1429"/>
                  </a:lnTo>
                  <a:cubicBezTo>
                    <a:pt x="1918" y="1429"/>
                    <a:pt x="1763" y="1275"/>
                    <a:pt x="1763" y="1060"/>
                  </a:cubicBezTo>
                  <a:cubicBezTo>
                    <a:pt x="1763" y="917"/>
                    <a:pt x="1858" y="775"/>
                    <a:pt x="2001" y="715"/>
                  </a:cubicBezTo>
                  <a:cubicBezTo>
                    <a:pt x="2072" y="917"/>
                    <a:pt x="2263" y="1048"/>
                    <a:pt x="2477" y="1048"/>
                  </a:cubicBezTo>
                  <a:cubicBezTo>
                    <a:pt x="2692" y="1048"/>
                    <a:pt x="2870" y="917"/>
                    <a:pt x="2954" y="715"/>
                  </a:cubicBezTo>
                  <a:close/>
                  <a:moveTo>
                    <a:pt x="2501" y="1"/>
                  </a:moveTo>
                  <a:cubicBezTo>
                    <a:pt x="2263" y="1"/>
                    <a:pt x="2072" y="155"/>
                    <a:pt x="2013" y="370"/>
                  </a:cubicBezTo>
                  <a:cubicBezTo>
                    <a:pt x="1703" y="429"/>
                    <a:pt x="1453" y="715"/>
                    <a:pt x="1453" y="1060"/>
                  </a:cubicBezTo>
                  <a:lnTo>
                    <a:pt x="1453" y="1132"/>
                  </a:lnTo>
                  <a:cubicBezTo>
                    <a:pt x="1203" y="1251"/>
                    <a:pt x="965" y="1418"/>
                    <a:pt x="763" y="1632"/>
                  </a:cubicBezTo>
                  <a:cubicBezTo>
                    <a:pt x="346" y="2049"/>
                    <a:pt x="84" y="2596"/>
                    <a:pt x="48" y="3192"/>
                  </a:cubicBezTo>
                  <a:cubicBezTo>
                    <a:pt x="1" y="3763"/>
                    <a:pt x="167" y="4346"/>
                    <a:pt x="501" y="4823"/>
                  </a:cubicBezTo>
                  <a:cubicBezTo>
                    <a:pt x="537" y="4870"/>
                    <a:pt x="596" y="4906"/>
                    <a:pt x="644" y="4906"/>
                  </a:cubicBezTo>
                  <a:cubicBezTo>
                    <a:pt x="668" y="4906"/>
                    <a:pt x="715" y="4882"/>
                    <a:pt x="739" y="4870"/>
                  </a:cubicBezTo>
                  <a:cubicBezTo>
                    <a:pt x="822" y="4811"/>
                    <a:pt x="834" y="4704"/>
                    <a:pt x="775" y="4632"/>
                  </a:cubicBezTo>
                  <a:cubicBezTo>
                    <a:pt x="477" y="4227"/>
                    <a:pt x="334" y="3727"/>
                    <a:pt x="370" y="3215"/>
                  </a:cubicBezTo>
                  <a:cubicBezTo>
                    <a:pt x="406" y="2715"/>
                    <a:pt x="632" y="2227"/>
                    <a:pt x="1001" y="1858"/>
                  </a:cubicBezTo>
                  <a:cubicBezTo>
                    <a:pt x="1156" y="1703"/>
                    <a:pt x="1358" y="1548"/>
                    <a:pt x="1584" y="1465"/>
                  </a:cubicBezTo>
                  <a:cubicBezTo>
                    <a:pt x="1703" y="1656"/>
                    <a:pt x="1918" y="1775"/>
                    <a:pt x="2156" y="1775"/>
                  </a:cubicBezTo>
                  <a:lnTo>
                    <a:pt x="2870" y="1775"/>
                  </a:lnTo>
                  <a:cubicBezTo>
                    <a:pt x="3108" y="1775"/>
                    <a:pt x="3335" y="1656"/>
                    <a:pt x="3454" y="1465"/>
                  </a:cubicBezTo>
                  <a:cubicBezTo>
                    <a:pt x="3573" y="1525"/>
                    <a:pt x="3680" y="1584"/>
                    <a:pt x="3787" y="1656"/>
                  </a:cubicBezTo>
                  <a:cubicBezTo>
                    <a:pt x="3811" y="1668"/>
                    <a:pt x="3846" y="1679"/>
                    <a:pt x="3882" y="1679"/>
                  </a:cubicBezTo>
                  <a:cubicBezTo>
                    <a:pt x="3930" y="1679"/>
                    <a:pt x="3989" y="1656"/>
                    <a:pt x="4025" y="1608"/>
                  </a:cubicBezTo>
                  <a:cubicBezTo>
                    <a:pt x="4037" y="1537"/>
                    <a:pt x="4013" y="1429"/>
                    <a:pt x="3942" y="1370"/>
                  </a:cubicBezTo>
                  <a:cubicBezTo>
                    <a:pt x="3811" y="1287"/>
                    <a:pt x="3680" y="1191"/>
                    <a:pt x="3537" y="1132"/>
                  </a:cubicBezTo>
                  <a:lnTo>
                    <a:pt x="3537" y="1060"/>
                  </a:lnTo>
                  <a:cubicBezTo>
                    <a:pt x="3537" y="739"/>
                    <a:pt x="3311" y="453"/>
                    <a:pt x="2989" y="370"/>
                  </a:cubicBezTo>
                  <a:cubicBezTo>
                    <a:pt x="2930" y="167"/>
                    <a:pt x="2727" y="1"/>
                    <a:pt x="250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66"/>
            <p:cNvSpPr/>
            <p:nvPr/>
          </p:nvSpPr>
          <p:spPr>
            <a:xfrm>
              <a:off x="5890886" y="2060633"/>
              <a:ext cx="128652" cy="127227"/>
            </a:xfrm>
            <a:custGeom>
              <a:rect b="b" l="l" r="r" t="t"/>
              <a:pathLst>
                <a:path extrusionOk="0" h="4016" w="4061">
                  <a:moveTo>
                    <a:pt x="3421" y="1"/>
                  </a:moveTo>
                  <a:cubicBezTo>
                    <a:pt x="3385" y="1"/>
                    <a:pt x="3346" y="13"/>
                    <a:pt x="3310" y="39"/>
                  </a:cubicBezTo>
                  <a:cubicBezTo>
                    <a:pt x="3239" y="98"/>
                    <a:pt x="3227" y="206"/>
                    <a:pt x="3287" y="277"/>
                  </a:cubicBezTo>
                  <a:cubicBezTo>
                    <a:pt x="3584" y="682"/>
                    <a:pt x="3727" y="1182"/>
                    <a:pt x="3691" y="1694"/>
                  </a:cubicBezTo>
                  <a:cubicBezTo>
                    <a:pt x="3656" y="2194"/>
                    <a:pt x="3429" y="2682"/>
                    <a:pt x="3060" y="3039"/>
                  </a:cubicBezTo>
                  <a:cubicBezTo>
                    <a:pt x="2703" y="3396"/>
                    <a:pt x="2215" y="3623"/>
                    <a:pt x="1703" y="3670"/>
                  </a:cubicBezTo>
                  <a:cubicBezTo>
                    <a:pt x="1665" y="3672"/>
                    <a:pt x="1626" y="3673"/>
                    <a:pt x="1588" y="3673"/>
                  </a:cubicBezTo>
                  <a:cubicBezTo>
                    <a:pt x="1125" y="3673"/>
                    <a:pt x="661" y="3540"/>
                    <a:pt x="298" y="3265"/>
                  </a:cubicBezTo>
                  <a:cubicBezTo>
                    <a:pt x="263" y="3241"/>
                    <a:pt x="227" y="3228"/>
                    <a:pt x="191" y="3228"/>
                  </a:cubicBezTo>
                  <a:cubicBezTo>
                    <a:pt x="142" y="3228"/>
                    <a:pt x="95" y="3253"/>
                    <a:pt x="60" y="3301"/>
                  </a:cubicBezTo>
                  <a:cubicBezTo>
                    <a:pt x="0" y="3373"/>
                    <a:pt x="12" y="3480"/>
                    <a:pt x="84" y="3539"/>
                  </a:cubicBezTo>
                  <a:cubicBezTo>
                    <a:pt x="501" y="3849"/>
                    <a:pt x="1024" y="4016"/>
                    <a:pt x="1548" y="4016"/>
                  </a:cubicBezTo>
                  <a:lnTo>
                    <a:pt x="1727" y="4016"/>
                  </a:lnTo>
                  <a:cubicBezTo>
                    <a:pt x="2322" y="3968"/>
                    <a:pt x="2870" y="3718"/>
                    <a:pt x="3287" y="3301"/>
                  </a:cubicBezTo>
                  <a:cubicBezTo>
                    <a:pt x="3703" y="2884"/>
                    <a:pt x="3953" y="2325"/>
                    <a:pt x="4001" y="1730"/>
                  </a:cubicBezTo>
                  <a:cubicBezTo>
                    <a:pt x="4060" y="1122"/>
                    <a:pt x="3894" y="539"/>
                    <a:pt x="3549" y="63"/>
                  </a:cubicBezTo>
                  <a:cubicBezTo>
                    <a:pt x="3515" y="22"/>
                    <a:pt x="3469" y="1"/>
                    <a:pt x="342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66"/>
            <p:cNvSpPr/>
            <p:nvPr/>
          </p:nvSpPr>
          <p:spPr>
            <a:xfrm>
              <a:off x="5910116" y="2122947"/>
              <a:ext cx="61142" cy="33232"/>
            </a:xfrm>
            <a:custGeom>
              <a:rect b="b" l="l" r="r" t="t"/>
              <a:pathLst>
                <a:path extrusionOk="0" h="1049" w="1930">
                  <a:moveTo>
                    <a:pt x="1560" y="346"/>
                  </a:moveTo>
                  <a:cubicBezTo>
                    <a:pt x="1477" y="560"/>
                    <a:pt x="1239" y="715"/>
                    <a:pt x="953" y="715"/>
                  </a:cubicBezTo>
                  <a:cubicBezTo>
                    <a:pt x="667" y="715"/>
                    <a:pt x="429" y="548"/>
                    <a:pt x="358" y="346"/>
                  </a:cubicBezTo>
                  <a:close/>
                  <a:moveTo>
                    <a:pt x="167" y="1"/>
                  </a:moveTo>
                  <a:cubicBezTo>
                    <a:pt x="72" y="1"/>
                    <a:pt x="1" y="84"/>
                    <a:pt x="1" y="167"/>
                  </a:cubicBezTo>
                  <a:cubicBezTo>
                    <a:pt x="1" y="644"/>
                    <a:pt x="429" y="1048"/>
                    <a:pt x="965" y="1048"/>
                  </a:cubicBezTo>
                  <a:cubicBezTo>
                    <a:pt x="1501" y="1048"/>
                    <a:pt x="1929" y="656"/>
                    <a:pt x="1929" y="167"/>
                  </a:cubicBezTo>
                  <a:cubicBezTo>
                    <a:pt x="1918" y="84"/>
                    <a:pt x="1846" y="1"/>
                    <a:pt x="175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2" name="Google Shape;882;p66"/>
          <p:cNvSpPr/>
          <p:nvPr/>
        </p:nvSpPr>
        <p:spPr>
          <a:xfrm>
            <a:off x="1821650" y="3575444"/>
            <a:ext cx="1085100" cy="1085100"/>
          </a:xfrm>
          <a:prstGeom prst="rect">
            <a:avLst/>
          </a:pr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66"/>
          <p:cNvSpPr txBox="1"/>
          <p:nvPr/>
        </p:nvSpPr>
        <p:spPr>
          <a:xfrm>
            <a:off x="1769888" y="3832200"/>
            <a:ext cx="11601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002845"/>
                </a:solidFill>
                <a:latin typeface="Open Sans"/>
                <a:ea typeface="Open Sans"/>
                <a:cs typeface="Open Sans"/>
                <a:sym typeface="Open Sans"/>
              </a:rPr>
              <a:t>Campaign Validation</a:t>
            </a:r>
            <a:endParaRPr sz="1500">
              <a:solidFill>
                <a:srgbClr val="002845"/>
              </a:solidFill>
              <a:latin typeface="Open Sans"/>
              <a:ea typeface="Open Sans"/>
              <a:cs typeface="Open Sans"/>
              <a:sym typeface="Open Sans"/>
            </a:endParaRPr>
          </a:p>
        </p:txBody>
      </p:sp>
      <p:cxnSp>
        <p:nvCxnSpPr>
          <p:cNvPr id="884" name="Google Shape;884;p66"/>
          <p:cNvCxnSpPr/>
          <p:nvPr/>
        </p:nvCxnSpPr>
        <p:spPr>
          <a:xfrm>
            <a:off x="2261550" y="3192269"/>
            <a:ext cx="4800" cy="662400"/>
          </a:xfrm>
          <a:prstGeom prst="straightConnector1">
            <a:avLst/>
          </a:prstGeom>
          <a:noFill/>
          <a:ln cap="flat" cmpd="sng" w="19050">
            <a:solidFill>
              <a:srgbClr val="E898AC"/>
            </a:solidFill>
            <a:prstDash val="solid"/>
            <a:round/>
            <a:headEnd len="med" w="med" type="none"/>
            <a:tailEnd len="med" w="med" type="none"/>
          </a:ln>
        </p:spPr>
      </p:cxnSp>
      <p:sp>
        <p:nvSpPr>
          <p:cNvPr id="885" name="Google Shape;885;p66"/>
          <p:cNvSpPr/>
          <p:nvPr/>
        </p:nvSpPr>
        <p:spPr>
          <a:xfrm>
            <a:off x="2494025" y="1355069"/>
            <a:ext cx="1085100" cy="1085100"/>
          </a:xfrm>
          <a:prstGeom prst="rect">
            <a:avLst/>
          </a:pr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66"/>
          <p:cNvSpPr txBox="1"/>
          <p:nvPr/>
        </p:nvSpPr>
        <p:spPr>
          <a:xfrm>
            <a:off x="2546075" y="1628344"/>
            <a:ext cx="9810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2845"/>
                </a:solidFill>
                <a:latin typeface="Open Sans"/>
                <a:ea typeface="Open Sans"/>
                <a:cs typeface="Open Sans"/>
                <a:sym typeface="Open Sans"/>
              </a:rPr>
              <a:t>Audience Build</a:t>
            </a:r>
            <a:endParaRPr>
              <a:solidFill>
                <a:srgbClr val="002845"/>
              </a:solidFill>
              <a:latin typeface="Open Sans"/>
              <a:ea typeface="Open Sans"/>
              <a:cs typeface="Open Sans"/>
              <a:sym typeface="Open Sans"/>
            </a:endParaRPr>
          </a:p>
        </p:txBody>
      </p:sp>
      <p:cxnSp>
        <p:nvCxnSpPr>
          <p:cNvPr id="887" name="Google Shape;887;p66"/>
          <p:cNvCxnSpPr/>
          <p:nvPr/>
        </p:nvCxnSpPr>
        <p:spPr>
          <a:xfrm flipH="1">
            <a:off x="2934350" y="2380200"/>
            <a:ext cx="9900" cy="807300"/>
          </a:xfrm>
          <a:prstGeom prst="straightConnector1">
            <a:avLst/>
          </a:prstGeom>
          <a:noFill/>
          <a:ln cap="flat" cmpd="sng" w="19050">
            <a:solidFill>
              <a:srgbClr val="FC723F"/>
            </a:solidFill>
            <a:prstDash val="solid"/>
            <a:round/>
            <a:headEnd len="med" w="med" type="none"/>
            <a:tailEnd len="med" w="med" type="none"/>
          </a:ln>
        </p:spPr>
      </p:cxnSp>
      <p:grpSp>
        <p:nvGrpSpPr>
          <p:cNvPr id="888" name="Google Shape;888;p66"/>
          <p:cNvGrpSpPr/>
          <p:nvPr/>
        </p:nvGrpSpPr>
        <p:grpSpPr>
          <a:xfrm>
            <a:off x="2546082" y="807807"/>
            <a:ext cx="485551" cy="646492"/>
            <a:chOff x="6248458" y="2869772"/>
            <a:chExt cx="270864" cy="360645"/>
          </a:xfrm>
        </p:grpSpPr>
        <p:sp>
          <p:nvSpPr>
            <p:cNvPr id="889" name="Google Shape;889;p66"/>
            <p:cNvSpPr/>
            <p:nvPr/>
          </p:nvSpPr>
          <p:spPr>
            <a:xfrm>
              <a:off x="6345399" y="2995003"/>
              <a:ext cx="10201" cy="15872"/>
            </a:xfrm>
            <a:custGeom>
              <a:rect b="b" l="l" r="r" t="t"/>
              <a:pathLst>
                <a:path extrusionOk="0" h="501" w="322">
                  <a:moveTo>
                    <a:pt x="155" y="1"/>
                  </a:moveTo>
                  <a:cubicBezTo>
                    <a:pt x="72" y="1"/>
                    <a:pt x="0" y="72"/>
                    <a:pt x="0" y="156"/>
                  </a:cubicBezTo>
                  <a:lnTo>
                    <a:pt x="0" y="334"/>
                  </a:lnTo>
                  <a:cubicBezTo>
                    <a:pt x="0" y="429"/>
                    <a:pt x="72" y="501"/>
                    <a:pt x="155" y="501"/>
                  </a:cubicBezTo>
                  <a:cubicBezTo>
                    <a:pt x="251" y="501"/>
                    <a:pt x="322" y="429"/>
                    <a:pt x="322" y="334"/>
                  </a:cubicBezTo>
                  <a:lnTo>
                    <a:pt x="322" y="156"/>
                  </a:lnTo>
                  <a:cubicBezTo>
                    <a:pt x="322" y="72"/>
                    <a:pt x="251" y="1"/>
                    <a:pt x="155"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66"/>
            <p:cNvSpPr/>
            <p:nvPr/>
          </p:nvSpPr>
          <p:spPr>
            <a:xfrm>
              <a:off x="6412529" y="2995003"/>
              <a:ext cx="10993" cy="15872"/>
            </a:xfrm>
            <a:custGeom>
              <a:rect b="b" l="l" r="r" t="t"/>
              <a:pathLst>
                <a:path extrusionOk="0" h="501" w="347">
                  <a:moveTo>
                    <a:pt x="167" y="1"/>
                  </a:moveTo>
                  <a:cubicBezTo>
                    <a:pt x="84" y="1"/>
                    <a:pt x="1" y="72"/>
                    <a:pt x="1" y="156"/>
                  </a:cubicBezTo>
                  <a:lnTo>
                    <a:pt x="1" y="334"/>
                  </a:lnTo>
                  <a:cubicBezTo>
                    <a:pt x="1" y="429"/>
                    <a:pt x="84" y="501"/>
                    <a:pt x="167" y="501"/>
                  </a:cubicBezTo>
                  <a:cubicBezTo>
                    <a:pt x="251" y="501"/>
                    <a:pt x="334" y="429"/>
                    <a:pt x="334" y="334"/>
                  </a:cubicBezTo>
                  <a:lnTo>
                    <a:pt x="334" y="156"/>
                  </a:lnTo>
                  <a:cubicBezTo>
                    <a:pt x="346" y="72"/>
                    <a:pt x="275" y="1"/>
                    <a:pt x="167"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66"/>
            <p:cNvSpPr/>
            <p:nvPr/>
          </p:nvSpPr>
          <p:spPr>
            <a:xfrm>
              <a:off x="6248458" y="2869772"/>
              <a:ext cx="270864" cy="360645"/>
            </a:xfrm>
            <a:custGeom>
              <a:rect b="b" l="l" r="r" t="t"/>
              <a:pathLst>
                <a:path extrusionOk="0" h="11384" w="8550">
                  <a:moveTo>
                    <a:pt x="4275" y="513"/>
                  </a:moveTo>
                  <a:cubicBezTo>
                    <a:pt x="5585" y="513"/>
                    <a:pt x="6668" y="1537"/>
                    <a:pt x="6775" y="2823"/>
                  </a:cubicBezTo>
                  <a:cubicBezTo>
                    <a:pt x="6073" y="2608"/>
                    <a:pt x="5204" y="2489"/>
                    <a:pt x="4275" y="2489"/>
                  </a:cubicBezTo>
                  <a:cubicBezTo>
                    <a:pt x="3358" y="2489"/>
                    <a:pt x="2477" y="2608"/>
                    <a:pt x="1775" y="2823"/>
                  </a:cubicBezTo>
                  <a:cubicBezTo>
                    <a:pt x="1882" y="1537"/>
                    <a:pt x="2965" y="513"/>
                    <a:pt x="4275" y="513"/>
                  </a:cubicBezTo>
                  <a:close/>
                  <a:moveTo>
                    <a:pt x="2156" y="3073"/>
                  </a:moveTo>
                  <a:lnTo>
                    <a:pt x="2156" y="3382"/>
                  </a:lnTo>
                  <a:cubicBezTo>
                    <a:pt x="2156" y="3490"/>
                    <a:pt x="2120" y="3573"/>
                    <a:pt x="2060" y="3632"/>
                  </a:cubicBezTo>
                  <a:cubicBezTo>
                    <a:pt x="1977" y="3716"/>
                    <a:pt x="1894" y="3740"/>
                    <a:pt x="1798" y="3740"/>
                  </a:cubicBezTo>
                  <a:lnTo>
                    <a:pt x="1787" y="3740"/>
                  </a:lnTo>
                  <a:lnTo>
                    <a:pt x="1787" y="3168"/>
                  </a:lnTo>
                  <a:lnTo>
                    <a:pt x="1775" y="3168"/>
                  </a:lnTo>
                  <a:cubicBezTo>
                    <a:pt x="1894" y="3132"/>
                    <a:pt x="2025" y="3097"/>
                    <a:pt x="2156" y="3073"/>
                  </a:cubicBezTo>
                  <a:close/>
                  <a:moveTo>
                    <a:pt x="4263" y="2835"/>
                  </a:moveTo>
                  <a:cubicBezTo>
                    <a:pt x="5204" y="2835"/>
                    <a:pt x="6073" y="2954"/>
                    <a:pt x="6763" y="3180"/>
                  </a:cubicBezTo>
                  <a:lnTo>
                    <a:pt x="6763" y="4430"/>
                  </a:lnTo>
                  <a:cubicBezTo>
                    <a:pt x="6692" y="4371"/>
                    <a:pt x="6597" y="4287"/>
                    <a:pt x="6489" y="4204"/>
                  </a:cubicBezTo>
                  <a:cubicBezTo>
                    <a:pt x="6459" y="4178"/>
                    <a:pt x="6421" y="4166"/>
                    <a:pt x="6384" y="4166"/>
                  </a:cubicBezTo>
                  <a:cubicBezTo>
                    <a:pt x="6334" y="4166"/>
                    <a:pt x="6285" y="4187"/>
                    <a:pt x="6251" y="4228"/>
                  </a:cubicBezTo>
                  <a:cubicBezTo>
                    <a:pt x="6192" y="4311"/>
                    <a:pt x="6216" y="4406"/>
                    <a:pt x="6287" y="4466"/>
                  </a:cubicBezTo>
                  <a:cubicBezTo>
                    <a:pt x="6335" y="4502"/>
                    <a:pt x="6370" y="4525"/>
                    <a:pt x="6406" y="4561"/>
                  </a:cubicBezTo>
                  <a:lnTo>
                    <a:pt x="6406" y="4621"/>
                  </a:lnTo>
                  <a:cubicBezTo>
                    <a:pt x="6406" y="5811"/>
                    <a:pt x="5442" y="6764"/>
                    <a:pt x="4251" y="6764"/>
                  </a:cubicBezTo>
                  <a:cubicBezTo>
                    <a:pt x="3060" y="6764"/>
                    <a:pt x="2084" y="5799"/>
                    <a:pt x="2084" y="4609"/>
                  </a:cubicBezTo>
                  <a:cubicBezTo>
                    <a:pt x="2084" y="4513"/>
                    <a:pt x="2013" y="4442"/>
                    <a:pt x="1929" y="4442"/>
                  </a:cubicBezTo>
                  <a:cubicBezTo>
                    <a:pt x="1834" y="4442"/>
                    <a:pt x="1763" y="4513"/>
                    <a:pt x="1763" y="4609"/>
                  </a:cubicBezTo>
                  <a:lnTo>
                    <a:pt x="1763" y="4621"/>
                  </a:lnTo>
                  <a:lnTo>
                    <a:pt x="1656" y="4621"/>
                  </a:lnTo>
                  <a:cubicBezTo>
                    <a:pt x="1584" y="4621"/>
                    <a:pt x="1513" y="4585"/>
                    <a:pt x="1453" y="4525"/>
                  </a:cubicBezTo>
                  <a:cubicBezTo>
                    <a:pt x="1429" y="4490"/>
                    <a:pt x="1417" y="4406"/>
                    <a:pt x="1417" y="4335"/>
                  </a:cubicBezTo>
                  <a:cubicBezTo>
                    <a:pt x="1429" y="4204"/>
                    <a:pt x="1572" y="4085"/>
                    <a:pt x="1715" y="4085"/>
                  </a:cubicBezTo>
                  <a:lnTo>
                    <a:pt x="1775" y="4085"/>
                  </a:lnTo>
                  <a:cubicBezTo>
                    <a:pt x="1965" y="4085"/>
                    <a:pt x="2132" y="4013"/>
                    <a:pt x="2263" y="3871"/>
                  </a:cubicBezTo>
                  <a:cubicBezTo>
                    <a:pt x="2406" y="3740"/>
                    <a:pt x="2477" y="3561"/>
                    <a:pt x="2477" y="3382"/>
                  </a:cubicBezTo>
                  <a:lnTo>
                    <a:pt x="2477" y="3001"/>
                  </a:lnTo>
                  <a:cubicBezTo>
                    <a:pt x="2787" y="2942"/>
                    <a:pt x="3120" y="2894"/>
                    <a:pt x="3453" y="2858"/>
                  </a:cubicBezTo>
                  <a:cubicBezTo>
                    <a:pt x="4251" y="3156"/>
                    <a:pt x="5001" y="3549"/>
                    <a:pt x="5739" y="4049"/>
                  </a:cubicBezTo>
                  <a:cubicBezTo>
                    <a:pt x="5763" y="4073"/>
                    <a:pt x="5799" y="4085"/>
                    <a:pt x="5823" y="4085"/>
                  </a:cubicBezTo>
                  <a:cubicBezTo>
                    <a:pt x="5882" y="4085"/>
                    <a:pt x="5930" y="4049"/>
                    <a:pt x="5954" y="4013"/>
                  </a:cubicBezTo>
                  <a:cubicBezTo>
                    <a:pt x="6013" y="3930"/>
                    <a:pt x="5989" y="3835"/>
                    <a:pt x="5918" y="3775"/>
                  </a:cubicBezTo>
                  <a:cubicBezTo>
                    <a:pt x="5382" y="3394"/>
                    <a:pt x="4823" y="3085"/>
                    <a:pt x="4251" y="2835"/>
                  </a:cubicBezTo>
                  <a:close/>
                  <a:moveTo>
                    <a:pt x="1822" y="4990"/>
                  </a:moveTo>
                  <a:cubicBezTo>
                    <a:pt x="1929" y="5764"/>
                    <a:pt x="2406" y="6418"/>
                    <a:pt x="3037" y="6811"/>
                  </a:cubicBezTo>
                  <a:lnTo>
                    <a:pt x="3037" y="7538"/>
                  </a:lnTo>
                  <a:cubicBezTo>
                    <a:pt x="3037" y="7776"/>
                    <a:pt x="2894" y="7966"/>
                    <a:pt x="2679" y="8062"/>
                  </a:cubicBezTo>
                  <a:lnTo>
                    <a:pt x="1656" y="8383"/>
                  </a:lnTo>
                  <a:lnTo>
                    <a:pt x="1310" y="8157"/>
                  </a:lnTo>
                  <a:lnTo>
                    <a:pt x="1906" y="7419"/>
                  </a:lnTo>
                  <a:cubicBezTo>
                    <a:pt x="1941" y="7371"/>
                    <a:pt x="1953" y="7323"/>
                    <a:pt x="1941" y="7288"/>
                  </a:cubicBezTo>
                  <a:cubicBezTo>
                    <a:pt x="1929" y="7240"/>
                    <a:pt x="1894" y="7192"/>
                    <a:pt x="1846" y="7169"/>
                  </a:cubicBezTo>
                  <a:lnTo>
                    <a:pt x="1286" y="6883"/>
                  </a:lnTo>
                  <a:cubicBezTo>
                    <a:pt x="1656" y="6073"/>
                    <a:pt x="1727" y="5323"/>
                    <a:pt x="1763" y="4990"/>
                  </a:cubicBezTo>
                  <a:close/>
                  <a:moveTo>
                    <a:pt x="6775" y="4847"/>
                  </a:moveTo>
                  <a:lnTo>
                    <a:pt x="6811" y="4871"/>
                  </a:lnTo>
                  <a:cubicBezTo>
                    <a:pt x="6823" y="5121"/>
                    <a:pt x="6882" y="5978"/>
                    <a:pt x="7287" y="6871"/>
                  </a:cubicBezTo>
                  <a:lnTo>
                    <a:pt x="6716" y="7145"/>
                  </a:lnTo>
                  <a:cubicBezTo>
                    <a:pt x="6668" y="7180"/>
                    <a:pt x="6644" y="7204"/>
                    <a:pt x="6632" y="7264"/>
                  </a:cubicBezTo>
                  <a:cubicBezTo>
                    <a:pt x="6609" y="7311"/>
                    <a:pt x="6632" y="7371"/>
                    <a:pt x="6656" y="7407"/>
                  </a:cubicBezTo>
                  <a:lnTo>
                    <a:pt x="7251" y="8145"/>
                  </a:lnTo>
                  <a:lnTo>
                    <a:pt x="6906" y="8383"/>
                  </a:lnTo>
                  <a:lnTo>
                    <a:pt x="5894" y="8026"/>
                  </a:lnTo>
                  <a:cubicBezTo>
                    <a:pt x="5680" y="7954"/>
                    <a:pt x="5537" y="7740"/>
                    <a:pt x="5537" y="7502"/>
                  </a:cubicBezTo>
                  <a:lnTo>
                    <a:pt x="5537" y="6776"/>
                  </a:lnTo>
                  <a:cubicBezTo>
                    <a:pt x="6228" y="6371"/>
                    <a:pt x="6704" y="5680"/>
                    <a:pt x="6775" y="4847"/>
                  </a:cubicBezTo>
                  <a:close/>
                  <a:moveTo>
                    <a:pt x="5192" y="6966"/>
                  </a:moveTo>
                  <a:lnTo>
                    <a:pt x="5192" y="7538"/>
                  </a:lnTo>
                  <a:cubicBezTo>
                    <a:pt x="5192" y="7859"/>
                    <a:pt x="5370" y="8157"/>
                    <a:pt x="5656" y="8312"/>
                  </a:cubicBezTo>
                  <a:cubicBezTo>
                    <a:pt x="5597" y="8478"/>
                    <a:pt x="5525" y="8621"/>
                    <a:pt x="5418" y="8752"/>
                  </a:cubicBezTo>
                  <a:cubicBezTo>
                    <a:pt x="5358" y="8835"/>
                    <a:pt x="5370" y="8931"/>
                    <a:pt x="5454" y="8990"/>
                  </a:cubicBezTo>
                  <a:cubicBezTo>
                    <a:pt x="5477" y="9026"/>
                    <a:pt x="5525" y="9026"/>
                    <a:pt x="5549" y="9026"/>
                  </a:cubicBezTo>
                  <a:cubicBezTo>
                    <a:pt x="5597" y="9026"/>
                    <a:pt x="5656" y="9014"/>
                    <a:pt x="5692" y="8966"/>
                  </a:cubicBezTo>
                  <a:cubicBezTo>
                    <a:pt x="5823" y="8800"/>
                    <a:pt x="5918" y="8621"/>
                    <a:pt x="5989" y="8431"/>
                  </a:cubicBezTo>
                  <a:lnTo>
                    <a:pt x="6347" y="8550"/>
                  </a:lnTo>
                  <a:cubicBezTo>
                    <a:pt x="6013" y="9395"/>
                    <a:pt x="5204" y="9990"/>
                    <a:pt x="4275" y="9990"/>
                  </a:cubicBezTo>
                  <a:cubicBezTo>
                    <a:pt x="3358" y="9990"/>
                    <a:pt x="2537" y="9395"/>
                    <a:pt x="2239" y="8538"/>
                  </a:cubicBezTo>
                  <a:lnTo>
                    <a:pt x="2596" y="8419"/>
                  </a:lnTo>
                  <a:cubicBezTo>
                    <a:pt x="2834" y="9133"/>
                    <a:pt x="3501" y="9621"/>
                    <a:pt x="4275" y="9621"/>
                  </a:cubicBezTo>
                  <a:cubicBezTo>
                    <a:pt x="4525" y="9621"/>
                    <a:pt x="4787" y="9562"/>
                    <a:pt x="5025" y="9455"/>
                  </a:cubicBezTo>
                  <a:cubicBezTo>
                    <a:pt x="5108" y="9407"/>
                    <a:pt x="5144" y="9324"/>
                    <a:pt x="5108" y="9228"/>
                  </a:cubicBezTo>
                  <a:cubicBezTo>
                    <a:pt x="5075" y="9170"/>
                    <a:pt x="5025" y="9136"/>
                    <a:pt x="4965" y="9136"/>
                  </a:cubicBezTo>
                  <a:cubicBezTo>
                    <a:pt x="4939" y="9136"/>
                    <a:pt x="4911" y="9142"/>
                    <a:pt x="4882" y="9157"/>
                  </a:cubicBezTo>
                  <a:cubicBezTo>
                    <a:pt x="4692" y="9252"/>
                    <a:pt x="4501" y="9288"/>
                    <a:pt x="4287" y="9288"/>
                  </a:cubicBezTo>
                  <a:cubicBezTo>
                    <a:pt x="3668" y="9288"/>
                    <a:pt x="3120" y="8895"/>
                    <a:pt x="2918" y="8312"/>
                  </a:cubicBezTo>
                  <a:cubicBezTo>
                    <a:pt x="3203" y="8157"/>
                    <a:pt x="3382" y="7859"/>
                    <a:pt x="3382" y="7538"/>
                  </a:cubicBezTo>
                  <a:lnTo>
                    <a:pt x="3382" y="6966"/>
                  </a:lnTo>
                  <a:cubicBezTo>
                    <a:pt x="3668" y="7073"/>
                    <a:pt x="3965" y="7133"/>
                    <a:pt x="4287" y="7133"/>
                  </a:cubicBezTo>
                  <a:cubicBezTo>
                    <a:pt x="4596" y="7133"/>
                    <a:pt x="4918" y="7073"/>
                    <a:pt x="5192" y="6966"/>
                  </a:cubicBezTo>
                  <a:close/>
                  <a:moveTo>
                    <a:pt x="4096" y="1"/>
                  </a:moveTo>
                  <a:cubicBezTo>
                    <a:pt x="4013" y="1"/>
                    <a:pt x="3930" y="84"/>
                    <a:pt x="3930" y="168"/>
                  </a:cubicBezTo>
                  <a:lnTo>
                    <a:pt x="3930" y="203"/>
                  </a:lnTo>
                  <a:cubicBezTo>
                    <a:pt x="2549" y="358"/>
                    <a:pt x="1477" y="1525"/>
                    <a:pt x="1429" y="2942"/>
                  </a:cubicBezTo>
                  <a:cubicBezTo>
                    <a:pt x="1346" y="2966"/>
                    <a:pt x="1251" y="3013"/>
                    <a:pt x="1167" y="3037"/>
                  </a:cubicBezTo>
                  <a:cubicBezTo>
                    <a:pt x="1072" y="3085"/>
                    <a:pt x="1048" y="3180"/>
                    <a:pt x="1072" y="3263"/>
                  </a:cubicBezTo>
                  <a:cubicBezTo>
                    <a:pt x="1109" y="3336"/>
                    <a:pt x="1173" y="3367"/>
                    <a:pt x="1238" y="3367"/>
                  </a:cubicBezTo>
                  <a:cubicBezTo>
                    <a:pt x="1258" y="3367"/>
                    <a:pt x="1279" y="3364"/>
                    <a:pt x="1298" y="3359"/>
                  </a:cubicBezTo>
                  <a:cubicBezTo>
                    <a:pt x="1346" y="3335"/>
                    <a:pt x="1370" y="3323"/>
                    <a:pt x="1417" y="3299"/>
                  </a:cubicBezTo>
                  <a:lnTo>
                    <a:pt x="1417" y="3799"/>
                  </a:lnTo>
                  <a:cubicBezTo>
                    <a:pt x="1227" y="3894"/>
                    <a:pt x="1096" y="4073"/>
                    <a:pt x="1060" y="4287"/>
                  </a:cubicBezTo>
                  <a:cubicBezTo>
                    <a:pt x="1048" y="4466"/>
                    <a:pt x="1108" y="4633"/>
                    <a:pt x="1215" y="4763"/>
                  </a:cubicBezTo>
                  <a:cubicBezTo>
                    <a:pt x="1275" y="4823"/>
                    <a:pt x="1334" y="4871"/>
                    <a:pt x="1406" y="4918"/>
                  </a:cubicBezTo>
                  <a:cubicBezTo>
                    <a:pt x="1394" y="5216"/>
                    <a:pt x="1298" y="6049"/>
                    <a:pt x="894" y="6871"/>
                  </a:cubicBezTo>
                  <a:cubicBezTo>
                    <a:pt x="858" y="6954"/>
                    <a:pt x="882" y="7049"/>
                    <a:pt x="965" y="7085"/>
                  </a:cubicBezTo>
                  <a:lnTo>
                    <a:pt x="1501" y="7359"/>
                  </a:lnTo>
                  <a:lnTo>
                    <a:pt x="929" y="8085"/>
                  </a:lnTo>
                  <a:cubicBezTo>
                    <a:pt x="894" y="8121"/>
                    <a:pt x="882" y="8181"/>
                    <a:pt x="894" y="8216"/>
                  </a:cubicBezTo>
                  <a:cubicBezTo>
                    <a:pt x="894" y="8264"/>
                    <a:pt x="929" y="8312"/>
                    <a:pt x="965" y="8335"/>
                  </a:cubicBezTo>
                  <a:lnTo>
                    <a:pt x="1251" y="8538"/>
                  </a:lnTo>
                  <a:lnTo>
                    <a:pt x="822" y="8681"/>
                  </a:lnTo>
                  <a:cubicBezTo>
                    <a:pt x="334" y="8859"/>
                    <a:pt x="1" y="9324"/>
                    <a:pt x="1" y="9836"/>
                  </a:cubicBezTo>
                  <a:lnTo>
                    <a:pt x="1" y="11229"/>
                  </a:lnTo>
                  <a:cubicBezTo>
                    <a:pt x="1" y="11312"/>
                    <a:pt x="72" y="11383"/>
                    <a:pt x="167" y="11383"/>
                  </a:cubicBezTo>
                  <a:cubicBezTo>
                    <a:pt x="251" y="11383"/>
                    <a:pt x="334" y="11312"/>
                    <a:pt x="334" y="11229"/>
                  </a:cubicBezTo>
                  <a:lnTo>
                    <a:pt x="334" y="9836"/>
                  </a:lnTo>
                  <a:cubicBezTo>
                    <a:pt x="334" y="9455"/>
                    <a:pt x="572" y="9109"/>
                    <a:pt x="929" y="8990"/>
                  </a:cubicBezTo>
                  <a:lnTo>
                    <a:pt x="1906" y="8645"/>
                  </a:lnTo>
                  <a:cubicBezTo>
                    <a:pt x="2251" y="9645"/>
                    <a:pt x="3191" y="10336"/>
                    <a:pt x="4263" y="10336"/>
                  </a:cubicBezTo>
                  <a:cubicBezTo>
                    <a:pt x="5335" y="10336"/>
                    <a:pt x="6263" y="9645"/>
                    <a:pt x="6609" y="8645"/>
                  </a:cubicBezTo>
                  <a:lnTo>
                    <a:pt x="7597" y="8990"/>
                  </a:lnTo>
                  <a:cubicBezTo>
                    <a:pt x="7954" y="9121"/>
                    <a:pt x="8192" y="9466"/>
                    <a:pt x="8192" y="9836"/>
                  </a:cubicBezTo>
                  <a:lnTo>
                    <a:pt x="8192" y="11229"/>
                  </a:lnTo>
                  <a:cubicBezTo>
                    <a:pt x="8192" y="11312"/>
                    <a:pt x="8264" y="11383"/>
                    <a:pt x="8347" y="11383"/>
                  </a:cubicBezTo>
                  <a:cubicBezTo>
                    <a:pt x="8442" y="11383"/>
                    <a:pt x="8514" y="11312"/>
                    <a:pt x="8514" y="11229"/>
                  </a:cubicBezTo>
                  <a:lnTo>
                    <a:pt x="8514" y="9836"/>
                  </a:lnTo>
                  <a:cubicBezTo>
                    <a:pt x="8549" y="9324"/>
                    <a:pt x="8216" y="8847"/>
                    <a:pt x="7728" y="8681"/>
                  </a:cubicBezTo>
                  <a:lnTo>
                    <a:pt x="7299" y="8538"/>
                  </a:lnTo>
                  <a:lnTo>
                    <a:pt x="7585" y="8335"/>
                  </a:lnTo>
                  <a:cubicBezTo>
                    <a:pt x="7621" y="8312"/>
                    <a:pt x="7644" y="8264"/>
                    <a:pt x="7656" y="8216"/>
                  </a:cubicBezTo>
                  <a:cubicBezTo>
                    <a:pt x="7668" y="8181"/>
                    <a:pt x="7656" y="8133"/>
                    <a:pt x="7621" y="8085"/>
                  </a:cubicBezTo>
                  <a:lnTo>
                    <a:pt x="7037" y="7359"/>
                  </a:lnTo>
                  <a:lnTo>
                    <a:pt x="7573" y="7085"/>
                  </a:lnTo>
                  <a:cubicBezTo>
                    <a:pt x="7668" y="7049"/>
                    <a:pt x="7692" y="6942"/>
                    <a:pt x="7656" y="6871"/>
                  </a:cubicBezTo>
                  <a:cubicBezTo>
                    <a:pt x="7144" y="5859"/>
                    <a:pt x="7132" y="4811"/>
                    <a:pt x="7132" y="4799"/>
                  </a:cubicBezTo>
                  <a:lnTo>
                    <a:pt x="7132" y="3299"/>
                  </a:lnTo>
                  <a:cubicBezTo>
                    <a:pt x="7180" y="3311"/>
                    <a:pt x="7204" y="3323"/>
                    <a:pt x="7251" y="3359"/>
                  </a:cubicBezTo>
                  <a:cubicBezTo>
                    <a:pt x="7275" y="3370"/>
                    <a:pt x="7299" y="3370"/>
                    <a:pt x="7323" y="3370"/>
                  </a:cubicBezTo>
                  <a:cubicBezTo>
                    <a:pt x="7382" y="3370"/>
                    <a:pt x="7442" y="3335"/>
                    <a:pt x="7478" y="3263"/>
                  </a:cubicBezTo>
                  <a:cubicBezTo>
                    <a:pt x="7513" y="3180"/>
                    <a:pt x="7478" y="3085"/>
                    <a:pt x="7382" y="3037"/>
                  </a:cubicBezTo>
                  <a:cubicBezTo>
                    <a:pt x="7299" y="3001"/>
                    <a:pt x="7216" y="2966"/>
                    <a:pt x="7121" y="2942"/>
                  </a:cubicBezTo>
                  <a:cubicBezTo>
                    <a:pt x="7073" y="1525"/>
                    <a:pt x="6001" y="358"/>
                    <a:pt x="4620" y="203"/>
                  </a:cubicBezTo>
                  <a:lnTo>
                    <a:pt x="4620" y="168"/>
                  </a:lnTo>
                  <a:cubicBezTo>
                    <a:pt x="4620" y="84"/>
                    <a:pt x="4537" y="1"/>
                    <a:pt x="4454" y="1"/>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66"/>
            <p:cNvSpPr/>
            <p:nvPr/>
          </p:nvSpPr>
          <p:spPr>
            <a:xfrm>
              <a:off x="6339728" y="2977294"/>
              <a:ext cx="21542" cy="10581"/>
            </a:xfrm>
            <a:custGeom>
              <a:rect b="b" l="l" r="r" t="t"/>
              <a:pathLst>
                <a:path extrusionOk="0" h="334" w="680">
                  <a:moveTo>
                    <a:pt x="156" y="0"/>
                  </a:moveTo>
                  <a:cubicBezTo>
                    <a:pt x="72" y="0"/>
                    <a:pt x="1" y="72"/>
                    <a:pt x="1" y="167"/>
                  </a:cubicBezTo>
                  <a:cubicBezTo>
                    <a:pt x="1" y="262"/>
                    <a:pt x="72" y="334"/>
                    <a:pt x="156" y="334"/>
                  </a:cubicBezTo>
                  <a:lnTo>
                    <a:pt x="513" y="334"/>
                  </a:lnTo>
                  <a:cubicBezTo>
                    <a:pt x="608" y="334"/>
                    <a:pt x="680" y="262"/>
                    <a:pt x="680" y="167"/>
                  </a:cubicBezTo>
                  <a:cubicBezTo>
                    <a:pt x="680" y="72"/>
                    <a:pt x="608" y="0"/>
                    <a:pt x="513" y="0"/>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66"/>
            <p:cNvSpPr/>
            <p:nvPr/>
          </p:nvSpPr>
          <p:spPr>
            <a:xfrm>
              <a:off x="6353319" y="3025194"/>
              <a:ext cx="61903" cy="32852"/>
            </a:xfrm>
            <a:custGeom>
              <a:rect b="b" l="l" r="r" t="t"/>
              <a:pathLst>
                <a:path extrusionOk="0" h="1037" w="1954">
                  <a:moveTo>
                    <a:pt x="1560" y="322"/>
                  </a:moveTo>
                  <a:cubicBezTo>
                    <a:pt x="1501" y="560"/>
                    <a:pt x="1251" y="715"/>
                    <a:pt x="965" y="715"/>
                  </a:cubicBezTo>
                  <a:cubicBezTo>
                    <a:pt x="679" y="715"/>
                    <a:pt x="441" y="548"/>
                    <a:pt x="358" y="322"/>
                  </a:cubicBezTo>
                  <a:close/>
                  <a:moveTo>
                    <a:pt x="167" y="0"/>
                  </a:moveTo>
                  <a:cubicBezTo>
                    <a:pt x="72" y="0"/>
                    <a:pt x="1" y="72"/>
                    <a:pt x="1" y="155"/>
                  </a:cubicBezTo>
                  <a:cubicBezTo>
                    <a:pt x="1" y="655"/>
                    <a:pt x="429" y="1036"/>
                    <a:pt x="965" y="1036"/>
                  </a:cubicBezTo>
                  <a:cubicBezTo>
                    <a:pt x="1501" y="1036"/>
                    <a:pt x="1929" y="631"/>
                    <a:pt x="1929" y="155"/>
                  </a:cubicBezTo>
                  <a:cubicBezTo>
                    <a:pt x="1953" y="72"/>
                    <a:pt x="1870" y="0"/>
                    <a:pt x="1775" y="0"/>
                  </a:cubicBezTo>
                  <a:close/>
                </a:path>
              </a:pathLst>
            </a:custGeom>
            <a:solidFill>
              <a:srgbClr val="FF9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4" name="Google Shape;894;p66"/>
          <p:cNvSpPr/>
          <p:nvPr/>
        </p:nvSpPr>
        <p:spPr>
          <a:xfrm>
            <a:off x="5619375" y="3589994"/>
            <a:ext cx="1085100" cy="1085100"/>
          </a:xfrm>
          <a:prstGeom prst="rect">
            <a:avLst/>
          </a:pr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66"/>
          <p:cNvSpPr txBox="1"/>
          <p:nvPr/>
        </p:nvSpPr>
        <p:spPr>
          <a:xfrm>
            <a:off x="5584275" y="3843650"/>
            <a:ext cx="11601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002845"/>
                </a:solidFill>
                <a:latin typeface="Open Sans"/>
                <a:ea typeface="Open Sans"/>
                <a:cs typeface="Open Sans"/>
                <a:sym typeface="Open Sans"/>
              </a:rPr>
              <a:t>Campaign Reporting</a:t>
            </a:r>
            <a:endParaRPr sz="1500">
              <a:solidFill>
                <a:srgbClr val="002845"/>
              </a:solidFill>
              <a:latin typeface="Open Sans"/>
              <a:ea typeface="Open Sans"/>
              <a:cs typeface="Open Sans"/>
              <a:sym typeface="Open Sans"/>
            </a:endParaRPr>
          </a:p>
        </p:txBody>
      </p:sp>
      <p:cxnSp>
        <p:nvCxnSpPr>
          <p:cNvPr id="896" name="Google Shape;896;p66"/>
          <p:cNvCxnSpPr/>
          <p:nvPr/>
        </p:nvCxnSpPr>
        <p:spPr>
          <a:xfrm>
            <a:off x="6208600" y="3178644"/>
            <a:ext cx="4800" cy="662400"/>
          </a:xfrm>
          <a:prstGeom prst="straightConnector1">
            <a:avLst/>
          </a:prstGeom>
          <a:noFill/>
          <a:ln cap="flat" cmpd="sng" w="19050">
            <a:solidFill>
              <a:srgbClr val="E898AC"/>
            </a:solidFill>
            <a:prstDash val="solid"/>
            <a:round/>
            <a:headEnd len="med" w="med" type="none"/>
            <a:tailEnd len="med" w="med" type="none"/>
          </a:ln>
        </p:spPr>
      </p:cxnSp>
      <p:sp>
        <p:nvSpPr>
          <p:cNvPr id="897" name="Google Shape;897;p66"/>
          <p:cNvSpPr/>
          <p:nvPr/>
        </p:nvSpPr>
        <p:spPr>
          <a:xfrm>
            <a:off x="6741550" y="1338544"/>
            <a:ext cx="1085100" cy="1085100"/>
          </a:xfrm>
          <a:prstGeom prst="rect">
            <a:avLst/>
          </a:pr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66"/>
          <p:cNvSpPr txBox="1"/>
          <p:nvPr/>
        </p:nvSpPr>
        <p:spPr>
          <a:xfrm>
            <a:off x="6793600" y="1611819"/>
            <a:ext cx="9810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002845"/>
                </a:solidFill>
                <a:latin typeface="Open Sans"/>
                <a:ea typeface="Open Sans"/>
                <a:cs typeface="Open Sans"/>
                <a:sym typeface="Open Sans"/>
              </a:rPr>
              <a:t>Strategic Analysis</a:t>
            </a:r>
            <a:endParaRPr sz="1500">
              <a:solidFill>
                <a:srgbClr val="002845"/>
              </a:solidFill>
              <a:latin typeface="Open Sans"/>
              <a:ea typeface="Open Sans"/>
              <a:cs typeface="Open Sans"/>
              <a:sym typeface="Open Sans"/>
            </a:endParaRPr>
          </a:p>
        </p:txBody>
      </p:sp>
      <p:cxnSp>
        <p:nvCxnSpPr>
          <p:cNvPr id="899" name="Google Shape;899;p66"/>
          <p:cNvCxnSpPr/>
          <p:nvPr/>
        </p:nvCxnSpPr>
        <p:spPr>
          <a:xfrm>
            <a:off x="7283200" y="2313825"/>
            <a:ext cx="600" cy="873600"/>
          </a:xfrm>
          <a:prstGeom prst="straightConnector1">
            <a:avLst/>
          </a:prstGeom>
          <a:noFill/>
          <a:ln cap="flat" cmpd="sng" w="19050">
            <a:solidFill>
              <a:srgbClr val="FC723F"/>
            </a:solidFill>
            <a:prstDash val="solid"/>
            <a:round/>
            <a:headEnd len="med" w="med" type="none"/>
            <a:tailEnd len="med" w="med" type="none"/>
          </a:ln>
        </p:spPr>
      </p:cxnSp>
      <p:grpSp>
        <p:nvGrpSpPr>
          <p:cNvPr id="900" name="Google Shape;900;p66"/>
          <p:cNvGrpSpPr/>
          <p:nvPr/>
        </p:nvGrpSpPr>
        <p:grpSpPr>
          <a:xfrm>
            <a:off x="1307329" y="3577258"/>
            <a:ext cx="504422" cy="646498"/>
            <a:chOff x="5801485" y="1969046"/>
            <a:chExt cx="279164" cy="357794"/>
          </a:xfrm>
        </p:grpSpPr>
        <p:sp>
          <p:nvSpPr>
            <p:cNvPr id="901" name="Google Shape;901;p66"/>
            <p:cNvSpPr/>
            <p:nvPr/>
          </p:nvSpPr>
          <p:spPr>
            <a:xfrm>
              <a:off x="5901436" y="2092408"/>
              <a:ext cx="10613" cy="16252"/>
            </a:xfrm>
            <a:custGeom>
              <a:rect b="b" l="l" r="r" t="t"/>
              <a:pathLst>
                <a:path extrusionOk="0" h="513" w="335">
                  <a:moveTo>
                    <a:pt x="168" y="0"/>
                  </a:moveTo>
                  <a:cubicBezTo>
                    <a:pt x="84" y="0"/>
                    <a:pt x="1" y="72"/>
                    <a:pt x="1" y="167"/>
                  </a:cubicBezTo>
                  <a:lnTo>
                    <a:pt x="1" y="346"/>
                  </a:lnTo>
                  <a:cubicBezTo>
                    <a:pt x="1" y="429"/>
                    <a:pt x="84" y="512"/>
                    <a:pt x="168" y="512"/>
                  </a:cubicBezTo>
                  <a:cubicBezTo>
                    <a:pt x="263" y="512"/>
                    <a:pt x="334" y="429"/>
                    <a:pt x="334" y="346"/>
                  </a:cubicBezTo>
                  <a:lnTo>
                    <a:pt x="334" y="167"/>
                  </a:lnTo>
                  <a:cubicBezTo>
                    <a:pt x="334" y="72"/>
                    <a:pt x="263" y="0"/>
                    <a:pt x="168"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66"/>
            <p:cNvSpPr/>
            <p:nvPr/>
          </p:nvSpPr>
          <p:spPr>
            <a:xfrm>
              <a:off x="5968597" y="2092408"/>
              <a:ext cx="10581" cy="16252"/>
            </a:xfrm>
            <a:custGeom>
              <a:rect b="b" l="l" r="r" t="t"/>
              <a:pathLst>
                <a:path extrusionOk="0" h="513" w="334">
                  <a:moveTo>
                    <a:pt x="167" y="0"/>
                  </a:moveTo>
                  <a:cubicBezTo>
                    <a:pt x="72" y="0"/>
                    <a:pt x="0" y="72"/>
                    <a:pt x="0" y="167"/>
                  </a:cubicBezTo>
                  <a:lnTo>
                    <a:pt x="0" y="346"/>
                  </a:lnTo>
                  <a:cubicBezTo>
                    <a:pt x="0" y="429"/>
                    <a:pt x="72" y="512"/>
                    <a:pt x="167" y="512"/>
                  </a:cubicBezTo>
                  <a:cubicBezTo>
                    <a:pt x="250" y="512"/>
                    <a:pt x="322" y="429"/>
                    <a:pt x="322" y="346"/>
                  </a:cubicBezTo>
                  <a:lnTo>
                    <a:pt x="322" y="167"/>
                  </a:lnTo>
                  <a:cubicBezTo>
                    <a:pt x="334" y="72"/>
                    <a:pt x="262" y="0"/>
                    <a:pt x="167"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66"/>
            <p:cNvSpPr/>
            <p:nvPr/>
          </p:nvSpPr>
          <p:spPr>
            <a:xfrm>
              <a:off x="5801485" y="1969046"/>
              <a:ext cx="279164" cy="357636"/>
            </a:xfrm>
            <a:custGeom>
              <a:rect b="b" l="l" r="r" t="t"/>
              <a:pathLst>
                <a:path extrusionOk="0" h="11289" w="8812">
                  <a:moveTo>
                    <a:pt x="1739" y="1025"/>
                  </a:moveTo>
                  <a:cubicBezTo>
                    <a:pt x="1834" y="1037"/>
                    <a:pt x="1929" y="1132"/>
                    <a:pt x="1929" y="1227"/>
                  </a:cubicBezTo>
                  <a:lnTo>
                    <a:pt x="1929" y="1275"/>
                  </a:lnTo>
                  <a:cubicBezTo>
                    <a:pt x="1858" y="1323"/>
                    <a:pt x="1822" y="1370"/>
                    <a:pt x="1775" y="1406"/>
                  </a:cubicBezTo>
                  <a:lnTo>
                    <a:pt x="1739" y="1406"/>
                  </a:lnTo>
                  <a:cubicBezTo>
                    <a:pt x="1644" y="1406"/>
                    <a:pt x="1548" y="1323"/>
                    <a:pt x="1548" y="1215"/>
                  </a:cubicBezTo>
                  <a:cubicBezTo>
                    <a:pt x="1548" y="1108"/>
                    <a:pt x="1644" y="1025"/>
                    <a:pt x="1739" y="1025"/>
                  </a:cubicBezTo>
                  <a:close/>
                  <a:moveTo>
                    <a:pt x="7064" y="1048"/>
                  </a:moveTo>
                  <a:cubicBezTo>
                    <a:pt x="7143" y="1048"/>
                    <a:pt x="7228" y="1137"/>
                    <a:pt x="7228" y="1227"/>
                  </a:cubicBezTo>
                  <a:cubicBezTo>
                    <a:pt x="7228" y="1334"/>
                    <a:pt x="7133" y="1430"/>
                    <a:pt x="7025" y="1430"/>
                  </a:cubicBezTo>
                  <a:lnTo>
                    <a:pt x="7002" y="1430"/>
                  </a:lnTo>
                  <a:cubicBezTo>
                    <a:pt x="6954" y="1382"/>
                    <a:pt x="6894" y="1334"/>
                    <a:pt x="6847" y="1287"/>
                  </a:cubicBezTo>
                  <a:lnTo>
                    <a:pt x="6847" y="1251"/>
                  </a:lnTo>
                  <a:cubicBezTo>
                    <a:pt x="6847" y="1144"/>
                    <a:pt x="6942" y="1049"/>
                    <a:pt x="7049" y="1049"/>
                  </a:cubicBezTo>
                  <a:cubicBezTo>
                    <a:pt x="7054" y="1048"/>
                    <a:pt x="7059" y="1048"/>
                    <a:pt x="7064" y="1048"/>
                  </a:cubicBezTo>
                  <a:close/>
                  <a:moveTo>
                    <a:pt x="7025" y="334"/>
                  </a:moveTo>
                  <a:cubicBezTo>
                    <a:pt x="7514" y="334"/>
                    <a:pt x="7918" y="739"/>
                    <a:pt x="7918" y="1227"/>
                  </a:cubicBezTo>
                  <a:cubicBezTo>
                    <a:pt x="7918" y="1549"/>
                    <a:pt x="7764" y="1846"/>
                    <a:pt x="7490" y="1989"/>
                  </a:cubicBezTo>
                  <a:cubicBezTo>
                    <a:pt x="7418" y="1882"/>
                    <a:pt x="7335" y="1787"/>
                    <a:pt x="7252" y="1692"/>
                  </a:cubicBezTo>
                  <a:cubicBezTo>
                    <a:pt x="7418" y="1608"/>
                    <a:pt x="7537" y="1430"/>
                    <a:pt x="7537" y="1227"/>
                  </a:cubicBezTo>
                  <a:cubicBezTo>
                    <a:pt x="7537" y="953"/>
                    <a:pt x="7299" y="715"/>
                    <a:pt x="7013" y="715"/>
                  </a:cubicBezTo>
                  <a:cubicBezTo>
                    <a:pt x="6787" y="715"/>
                    <a:pt x="6609" y="846"/>
                    <a:pt x="6537" y="1037"/>
                  </a:cubicBezTo>
                  <a:cubicBezTo>
                    <a:pt x="6430" y="965"/>
                    <a:pt x="6323" y="906"/>
                    <a:pt x="6204" y="834"/>
                  </a:cubicBezTo>
                  <a:cubicBezTo>
                    <a:pt x="6371" y="537"/>
                    <a:pt x="6692" y="334"/>
                    <a:pt x="7025" y="334"/>
                  </a:cubicBezTo>
                  <a:close/>
                  <a:moveTo>
                    <a:pt x="1727" y="334"/>
                  </a:moveTo>
                  <a:cubicBezTo>
                    <a:pt x="2072" y="334"/>
                    <a:pt x="2382" y="537"/>
                    <a:pt x="2537" y="846"/>
                  </a:cubicBezTo>
                  <a:cubicBezTo>
                    <a:pt x="2430" y="906"/>
                    <a:pt x="2310" y="977"/>
                    <a:pt x="2203" y="1049"/>
                  </a:cubicBezTo>
                  <a:cubicBezTo>
                    <a:pt x="2132" y="858"/>
                    <a:pt x="1941" y="727"/>
                    <a:pt x="1727" y="727"/>
                  </a:cubicBezTo>
                  <a:cubicBezTo>
                    <a:pt x="1441" y="727"/>
                    <a:pt x="1215" y="965"/>
                    <a:pt x="1215" y="1239"/>
                  </a:cubicBezTo>
                  <a:cubicBezTo>
                    <a:pt x="1215" y="1453"/>
                    <a:pt x="1334" y="1620"/>
                    <a:pt x="1489" y="1704"/>
                  </a:cubicBezTo>
                  <a:cubicBezTo>
                    <a:pt x="1406" y="1799"/>
                    <a:pt x="1334" y="1906"/>
                    <a:pt x="1251" y="2001"/>
                  </a:cubicBezTo>
                  <a:cubicBezTo>
                    <a:pt x="1001" y="1823"/>
                    <a:pt x="834" y="1549"/>
                    <a:pt x="834" y="1227"/>
                  </a:cubicBezTo>
                  <a:cubicBezTo>
                    <a:pt x="834" y="739"/>
                    <a:pt x="1239" y="334"/>
                    <a:pt x="1727" y="334"/>
                  </a:cubicBezTo>
                  <a:close/>
                  <a:moveTo>
                    <a:pt x="4382" y="691"/>
                  </a:moveTo>
                  <a:cubicBezTo>
                    <a:pt x="6287" y="691"/>
                    <a:pt x="7835" y="2239"/>
                    <a:pt x="7835" y="4144"/>
                  </a:cubicBezTo>
                  <a:cubicBezTo>
                    <a:pt x="7847" y="6049"/>
                    <a:pt x="6287" y="7597"/>
                    <a:pt x="4382" y="7597"/>
                  </a:cubicBezTo>
                  <a:cubicBezTo>
                    <a:pt x="2477" y="7597"/>
                    <a:pt x="929" y="6049"/>
                    <a:pt x="929" y="4144"/>
                  </a:cubicBezTo>
                  <a:cubicBezTo>
                    <a:pt x="929" y="2239"/>
                    <a:pt x="2477" y="691"/>
                    <a:pt x="4382" y="691"/>
                  </a:cubicBezTo>
                  <a:close/>
                  <a:moveTo>
                    <a:pt x="1739" y="1"/>
                  </a:moveTo>
                  <a:cubicBezTo>
                    <a:pt x="1072" y="1"/>
                    <a:pt x="525" y="549"/>
                    <a:pt x="525" y="1215"/>
                  </a:cubicBezTo>
                  <a:cubicBezTo>
                    <a:pt x="525" y="1644"/>
                    <a:pt x="751" y="2037"/>
                    <a:pt x="1108" y="2263"/>
                  </a:cubicBezTo>
                  <a:cubicBezTo>
                    <a:pt x="786" y="2811"/>
                    <a:pt x="608" y="3454"/>
                    <a:pt x="608" y="4132"/>
                  </a:cubicBezTo>
                  <a:cubicBezTo>
                    <a:pt x="608" y="5621"/>
                    <a:pt x="1477" y="6918"/>
                    <a:pt x="2739" y="7538"/>
                  </a:cubicBezTo>
                  <a:lnTo>
                    <a:pt x="882" y="8097"/>
                  </a:lnTo>
                  <a:cubicBezTo>
                    <a:pt x="358" y="8240"/>
                    <a:pt x="1" y="8728"/>
                    <a:pt x="1" y="9264"/>
                  </a:cubicBezTo>
                  <a:lnTo>
                    <a:pt x="1" y="11133"/>
                  </a:lnTo>
                  <a:cubicBezTo>
                    <a:pt x="1" y="11217"/>
                    <a:pt x="72" y="11288"/>
                    <a:pt x="167" y="11288"/>
                  </a:cubicBezTo>
                  <a:cubicBezTo>
                    <a:pt x="251" y="11288"/>
                    <a:pt x="334" y="11217"/>
                    <a:pt x="334" y="11133"/>
                  </a:cubicBezTo>
                  <a:lnTo>
                    <a:pt x="334" y="9264"/>
                  </a:lnTo>
                  <a:cubicBezTo>
                    <a:pt x="334" y="8871"/>
                    <a:pt x="596" y="8526"/>
                    <a:pt x="965" y="8407"/>
                  </a:cubicBezTo>
                  <a:lnTo>
                    <a:pt x="2834" y="7859"/>
                  </a:lnTo>
                  <a:cubicBezTo>
                    <a:pt x="2930" y="7823"/>
                    <a:pt x="3025" y="7764"/>
                    <a:pt x="3108" y="7692"/>
                  </a:cubicBezTo>
                  <a:cubicBezTo>
                    <a:pt x="3513" y="7835"/>
                    <a:pt x="3965" y="7919"/>
                    <a:pt x="4406" y="7919"/>
                  </a:cubicBezTo>
                  <a:cubicBezTo>
                    <a:pt x="4858" y="7919"/>
                    <a:pt x="5299" y="7835"/>
                    <a:pt x="5704" y="7692"/>
                  </a:cubicBezTo>
                  <a:cubicBezTo>
                    <a:pt x="5775" y="7764"/>
                    <a:pt x="5882" y="7811"/>
                    <a:pt x="5990" y="7859"/>
                  </a:cubicBezTo>
                  <a:lnTo>
                    <a:pt x="7847" y="8407"/>
                  </a:lnTo>
                  <a:cubicBezTo>
                    <a:pt x="8216" y="8514"/>
                    <a:pt x="8490" y="8871"/>
                    <a:pt x="8490" y="9264"/>
                  </a:cubicBezTo>
                  <a:lnTo>
                    <a:pt x="8490" y="11133"/>
                  </a:lnTo>
                  <a:cubicBezTo>
                    <a:pt x="8490" y="11217"/>
                    <a:pt x="8561" y="11288"/>
                    <a:pt x="8645" y="11288"/>
                  </a:cubicBezTo>
                  <a:cubicBezTo>
                    <a:pt x="8740" y="11288"/>
                    <a:pt x="8811" y="11217"/>
                    <a:pt x="8811" y="11133"/>
                  </a:cubicBezTo>
                  <a:lnTo>
                    <a:pt x="8811" y="9264"/>
                  </a:lnTo>
                  <a:cubicBezTo>
                    <a:pt x="8787" y="8728"/>
                    <a:pt x="8430" y="8252"/>
                    <a:pt x="7906" y="8097"/>
                  </a:cubicBezTo>
                  <a:lnTo>
                    <a:pt x="6049" y="7538"/>
                  </a:lnTo>
                  <a:cubicBezTo>
                    <a:pt x="7299" y="6918"/>
                    <a:pt x="8180" y="5633"/>
                    <a:pt x="8180" y="4132"/>
                  </a:cubicBezTo>
                  <a:cubicBezTo>
                    <a:pt x="8180" y="3454"/>
                    <a:pt x="7990" y="2811"/>
                    <a:pt x="7680" y="2263"/>
                  </a:cubicBezTo>
                  <a:cubicBezTo>
                    <a:pt x="8037" y="2037"/>
                    <a:pt x="8264" y="1644"/>
                    <a:pt x="8264" y="1215"/>
                  </a:cubicBezTo>
                  <a:cubicBezTo>
                    <a:pt x="8264" y="549"/>
                    <a:pt x="7716" y="1"/>
                    <a:pt x="7049" y="1"/>
                  </a:cubicBezTo>
                  <a:cubicBezTo>
                    <a:pt x="6573" y="1"/>
                    <a:pt x="6156" y="263"/>
                    <a:pt x="5942" y="680"/>
                  </a:cubicBezTo>
                  <a:cubicBezTo>
                    <a:pt x="5466" y="477"/>
                    <a:pt x="4942" y="358"/>
                    <a:pt x="4394" y="358"/>
                  </a:cubicBezTo>
                  <a:cubicBezTo>
                    <a:pt x="3846" y="358"/>
                    <a:pt x="3323" y="477"/>
                    <a:pt x="2846" y="680"/>
                  </a:cubicBezTo>
                  <a:cubicBezTo>
                    <a:pt x="2632" y="263"/>
                    <a:pt x="2215" y="1"/>
                    <a:pt x="1739"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66"/>
            <p:cNvSpPr/>
            <p:nvPr/>
          </p:nvSpPr>
          <p:spPr>
            <a:xfrm>
              <a:off x="5895797" y="2075427"/>
              <a:ext cx="21891" cy="10581"/>
            </a:xfrm>
            <a:custGeom>
              <a:rect b="b" l="l" r="r" t="t"/>
              <a:pathLst>
                <a:path extrusionOk="0" h="334" w="691">
                  <a:moveTo>
                    <a:pt x="167" y="0"/>
                  </a:moveTo>
                  <a:cubicBezTo>
                    <a:pt x="84" y="0"/>
                    <a:pt x="0" y="72"/>
                    <a:pt x="0" y="167"/>
                  </a:cubicBezTo>
                  <a:cubicBezTo>
                    <a:pt x="0" y="251"/>
                    <a:pt x="84" y="334"/>
                    <a:pt x="167" y="334"/>
                  </a:cubicBezTo>
                  <a:lnTo>
                    <a:pt x="524" y="334"/>
                  </a:lnTo>
                  <a:cubicBezTo>
                    <a:pt x="619" y="334"/>
                    <a:pt x="691" y="251"/>
                    <a:pt x="691" y="167"/>
                  </a:cubicBezTo>
                  <a:cubicBezTo>
                    <a:pt x="691" y="72"/>
                    <a:pt x="619" y="0"/>
                    <a:pt x="524"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66"/>
            <p:cNvSpPr/>
            <p:nvPr/>
          </p:nvSpPr>
          <p:spPr>
            <a:xfrm>
              <a:off x="5962927" y="2075427"/>
              <a:ext cx="21542" cy="10581"/>
            </a:xfrm>
            <a:custGeom>
              <a:rect b="b" l="l" r="r" t="t"/>
              <a:pathLst>
                <a:path extrusionOk="0" h="334" w="680">
                  <a:moveTo>
                    <a:pt x="155" y="0"/>
                  </a:moveTo>
                  <a:cubicBezTo>
                    <a:pt x="72" y="0"/>
                    <a:pt x="1" y="72"/>
                    <a:pt x="1" y="167"/>
                  </a:cubicBezTo>
                  <a:cubicBezTo>
                    <a:pt x="1" y="251"/>
                    <a:pt x="72" y="334"/>
                    <a:pt x="155" y="334"/>
                  </a:cubicBezTo>
                  <a:lnTo>
                    <a:pt x="513" y="334"/>
                  </a:lnTo>
                  <a:cubicBezTo>
                    <a:pt x="608" y="334"/>
                    <a:pt x="679" y="251"/>
                    <a:pt x="679" y="167"/>
                  </a:cubicBezTo>
                  <a:cubicBezTo>
                    <a:pt x="679" y="72"/>
                    <a:pt x="608" y="0"/>
                    <a:pt x="513"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66"/>
            <p:cNvSpPr/>
            <p:nvPr/>
          </p:nvSpPr>
          <p:spPr>
            <a:xfrm>
              <a:off x="5845615" y="2282868"/>
              <a:ext cx="10233" cy="43813"/>
            </a:xfrm>
            <a:custGeom>
              <a:rect b="b" l="l" r="r" t="t"/>
              <a:pathLst>
                <a:path extrusionOk="0" h="1383" w="323">
                  <a:moveTo>
                    <a:pt x="155" y="1"/>
                  </a:moveTo>
                  <a:cubicBezTo>
                    <a:pt x="72" y="1"/>
                    <a:pt x="1" y="72"/>
                    <a:pt x="1" y="168"/>
                  </a:cubicBezTo>
                  <a:lnTo>
                    <a:pt x="1" y="1227"/>
                  </a:lnTo>
                  <a:cubicBezTo>
                    <a:pt x="1" y="1311"/>
                    <a:pt x="72" y="1382"/>
                    <a:pt x="155" y="1382"/>
                  </a:cubicBezTo>
                  <a:cubicBezTo>
                    <a:pt x="251" y="1382"/>
                    <a:pt x="322" y="1311"/>
                    <a:pt x="322" y="1227"/>
                  </a:cubicBezTo>
                  <a:lnTo>
                    <a:pt x="322" y="168"/>
                  </a:lnTo>
                  <a:cubicBezTo>
                    <a:pt x="322" y="72"/>
                    <a:pt x="251"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66"/>
            <p:cNvSpPr/>
            <p:nvPr/>
          </p:nvSpPr>
          <p:spPr>
            <a:xfrm>
              <a:off x="6024798" y="2282868"/>
              <a:ext cx="10201" cy="43813"/>
            </a:xfrm>
            <a:custGeom>
              <a:rect b="b" l="l" r="r" t="t"/>
              <a:pathLst>
                <a:path extrusionOk="0" h="1383" w="322">
                  <a:moveTo>
                    <a:pt x="155" y="1"/>
                  </a:moveTo>
                  <a:cubicBezTo>
                    <a:pt x="72" y="1"/>
                    <a:pt x="0" y="72"/>
                    <a:pt x="0" y="168"/>
                  </a:cubicBezTo>
                  <a:lnTo>
                    <a:pt x="0" y="1227"/>
                  </a:lnTo>
                  <a:cubicBezTo>
                    <a:pt x="0" y="1311"/>
                    <a:pt x="72" y="1382"/>
                    <a:pt x="155" y="1382"/>
                  </a:cubicBezTo>
                  <a:cubicBezTo>
                    <a:pt x="250" y="1382"/>
                    <a:pt x="322" y="1311"/>
                    <a:pt x="322" y="1227"/>
                  </a:cubicBezTo>
                  <a:lnTo>
                    <a:pt x="322" y="168"/>
                  </a:lnTo>
                  <a:cubicBezTo>
                    <a:pt x="322" y="72"/>
                    <a:pt x="250"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66"/>
            <p:cNvSpPr/>
            <p:nvPr/>
          </p:nvSpPr>
          <p:spPr>
            <a:xfrm>
              <a:off x="5868267" y="2260248"/>
              <a:ext cx="144112" cy="66591"/>
            </a:xfrm>
            <a:custGeom>
              <a:rect b="b" l="l" r="r" t="t"/>
              <a:pathLst>
                <a:path extrusionOk="0" h="2102" w="4549">
                  <a:moveTo>
                    <a:pt x="2274" y="1"/>
                  </a:moveTo>
                  <a:cubicBezTo>
                    <a:pt x="1715" y="1"/>
                    <a:pt x="1203" y="191"/>
                    <a:pt x="786" y="548"/>
                  </a:cubicBezTo>
                  <a:cubicBezTo>
                    <a:pt x="381" y="894"/>
                    <a:pt x="95" y="1382"/>
                    <a:pt x="12" y="1906"/>
                  </a:cubicBezTo>
                  <a:cubicBezTo>
                    <a:pt x="0" y="2001"/>
                    <a:pt x="48" y="2084"/>
                    <a:pt x="143" y="2096"/>
                  </a:cubicBezTo>
                  <a:cubicBezTo>
                    <a:pt x="155" y="2100"/>
                    <a:pt x="168" y="2101"/>
                    <a:pt x="181" y="2101"/>
                  </a:cubicBezTo>
                  <a:cubicBezTo>
                    <a:pt x="253" y="2101"/>
                    <a:pt x="323" y="2046"/>
                    <a:pt x="333" y="1965"/>
                  </a:cubicBezTo>
                  <a:cubicBezTo>
                    <a:pt x="500" y="1024"/>
                    <a:pt x="1310" y="334"/>
                    <a:pt x="2262" y="334"/>
                  </a:cubicBezTo>
                  <a:cubicBezTo>
                    <a:pt x="3215" y="334"/>
                    <a:pt x="4024" y="1013"/>
                    <a:pt x="4179" y="1965"/>
                  </a:cubicBezTo>
                  <a:cubicBezTo>
                    <a:pt x="4191" y="2036"/>
                    <a:pt x="4263" y="2096"/>
                    <a:pt x="4346" y="2096"/>
                  </a:cubicBezTo>
                  <a:lnTo>
                    <a:pt x="4370" y="2096"/>
                  </a:lnTo>
                  <a:cubicBezTo>
                    <a:pt x="4489" y="2084"/>
                    <a:pt x="4548" y="2001"/>
                    <a:pt x="4536" y="1906"/>
                  </a:cubicBezTo>
                  <a:cubicBezTo>
                    <a:pt x="4441" y="1382"/>
                    <a:pt x="4179" y="894"/>
                    <a:pt x="3762" y="548"/>
                  </a:cubicBezTo>
                  <a:cubicBezTo>
                    <a:pt x="3346" y="191"/>
                    <a:pt x="2822" y="1"/>
                    <a:pt x="2274"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66"/>
            <p:cNvSpPr/>
            <p:nvPr/>
          </p:nvSpPr>
          <p:spPr>
            <a:xfrm>
              <a:off x="5890126" y="2013556"/>
              <a:ext cx="10581" cy="10613"/>
            </a:xfrm>
            <a:custGeom>
              <a:rect b="b" l="l" r="r" t="t"/>
              <a:pathLst>
                <a:path extrusionOk="0" h="335" w="334">
                  <a:moveTo>
                    <a:pt x="167" y="1"/>
                  </a:moveTo>
                  <a:cubicBezTo>
                    <a:pt x="84" y="1"/>
                    <a:pt x="1" y="84"/>
                    <a:pt x="1" y="168"/>
                  </a:cubicBezTo>
                  <a:cubicBezTo>
                    <a:pt x="1" y="263"/>
                    <a:pt x="84" y="334"/>
                    <a:pt x="167" y="334"/>
                  </a:cubicBezTo>
                  <a:cubicBezTo>
                    <a:pt x="251" y="334"/>
                    <a:pt x="334" y="263"/>
                    <a:pt x="334" y="168"/>
                  </a:cubicBezTo>
                  <a:cubicBezTo>
                    <a:pt x="334" y="84"/>
                    <a:pt x="263"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66"/>
            <p:cNvSpPr/>
            <p:nvPr/>
          </p:nvSpPr>
          <p:spPr>
            <a:xfrm>
              <a:off x="5979907" y="2013556"/>
              <a:ext cx="10201" cy="10613"/>
            </a:xfrm>
            <a:custGeom>
              <a:rect b="b" l="l" r="r" t="t"/>
              <a:pathLst>
                <a:path extrusionOk="0" h="335" w="322">
                  <a:moveTo>
                    <a:pt x="167" y="1"/>
                  </a:moveTo>
                  <a:cubicBezTo>
                    <a:pt x="72" y="1"/>
                    <a:pt x="0" y="84"/>
                    <a:pt x="0" y="168"/>
                  </a:cubicBezTo>
                  <a:cubicBezTo>
                    <a:pt x="0" y="263"/>
                    <a:pt x="72" y="334"/>
                    <a:pt x="167" y="334"/>
                  </a:cubicBezTo>
                  <a:cubicBezTo>
                    <a:pt x="250" y="334"/>
                    <a:pt x="322" y="263"/>
                    <a:pt x="322" y="168"/>
                  </a:cubicBezTo>
                  <a:cubicBezTo>
                    <a:pt x="322" y="84"/>
                    <a:pt x="250"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66"/>
            <p:cNvSpPr/>
            <p:nvPr/>
          </p:nvSpPr>
          <p:spPr>
            <a:xfrm>
              <a:off x="5861455" y="2002247"/>
              <a:ext cx="127892" cy="155454"/>
            </a:xfrm>
            <a:custGeom>
              <a:rect b="b" l="l" r="r" t="t"/>
              <a:pathLst>
                <a:path extrusionOk="0" h="4907" w="4037">
                  <a:moveTo>
                    <a:pt x="2489" y="346"/>
                  </a:moveTo>
                  <a:cubicBezTo>
                    <a:pt x="2596" y="346"/>
                    <a:pt x="2680" y="441"/>
                    <a:pt x="2680" y="536"/>
                  </a:cubicBezTo>
                  <a:cubicBezTo>
                    <a:pt x="2680" y="644"/>
                    <a:pt x="2596" y="739"/>
                    <a:pt x="2489" y="739"/>
                  </a:cubicBezTo>
                  <a:cubicBezTo>
                    <a:pt x="2382" y="739"/>
                    <a:pt x="2299" y="644"/>
                    <a:pt x="2299" y="536"/>
                  </a:cubicBezTo>
                  <a:cubicBezTo>
                    <a:pt x="2311" y="441"/>
                    <a:pt x="2382" y="346"/>
                    <a:pt x="2489" y="346"/>
                  </a:cubicBezTo>
                  <a:close/>
                  <a:moveTo>
                    <a:pt x="2954" y="715"/>
                  </a:moveTo>
                  <a:cubicBezTo>
                    <a:pt x="3084" y="775"/>
                    <a:pt x="3192" y="894"/>
                    <a:pt x="3192" y="1060"/>
                  </a:cubicBezTo>
                  <a:cubicBezTo>
                    <a:pt x="3204" y="1275"/>
                    <a:pt x="3037" y="1429"/>
                    <a:pt x="2846" y="1429"/>
                  </a:cubicBezTo>
                  <a:lnTo>
                    <a:pt x="2132" y="1429"/>
                  </a:lnTo>
                  <a:cubicBezTo>
                    <a:pt x="1918" y="1429"/>
                    <a:pt x="1763" y="1275"/>
                    <a:pt x="1763" y="1060"/>
                  </a:cubicBezTo>
                  <a:cubicBezTo>
                    <a:pt x="1763" y="917"/>
                    <a:pt x="1858" y="775"/>
                    <a:pt x="2001" y="715"/>
                  </a:cubicBezTo>
                  <a:cubicBezTo>
                    <a:pt x="2072" y="917"/>
                    <a:pt x="2263" y="1048"/>
                    <a:pt x="2477" y="1048"/>
                  </a:cubicBezTo>
                  <a:cubicBezTo>
                    <a:pt x="2692" y="1048"/>
                    <a:pt x="2870" y="917"/>
                    <a:pt x="2954" y="715"/>
                  </a:cubicBezTo>
                  <a:close/>
                  <a:moveTo>
                    <a:pt x="2501" y="1"/>
                  </a:moveTo>
                  <a:cubicBezTo>
                    <a:pt x="2263" y="1"/>
                    <a:pt x="2072" y="155"/>
                    <a:pt x="2013" y="370"/>
                  </a:cubicBezTo>
                  <a:cubicBezTo>
                    <a:pt x="1703" y="429"/>
                    <a:pt x="1453" y="715"/>
                    <a:pt x="1453" y="1060"/>
                  </a:cubicBezTo>
                  <a:lnTo>
                    <a:pt x="1453" y="1132"/>
                  </a:lnTo>
                  <a:cubicBezTo>
                    <a:pt x="1203" y="1251"/>
                    <a:pt x="965" y="1418"/>
                    <a:pt x="763" y="1632"/>
                  </a:cubicBezTo>
                  <a:cubicBezTo>
                    <a:pt x="346" y="2049"/>
                    <a:pt x="84" y="2596"/>
                    <a:pt x="48" y="3192"/>
                  </a:cubicBezTo>
                  <a:cubicBezTo>
                    <a:pt x="1" y="3763"/>
                    <a:pt x="167" y="4346"/>
                    <a:pt x="501" y="4823"/>
                  </a:cubicBezTo>
                  <a:cubicBezTo>
                    <a:pt x="537" y="4870"/>
                    <a:pt x="596" y="4906"/>
                    <a:pt x="644" y="4906"/>
                  </a:cubicBezTo>
                  <a:cubicBezTo>
                    <a:pt x="668" y="4906"/>
                    <a:pt x="715" y="4882"/>
                    <a:pt x="739" y="4870"/>
                  </a:cubicBezTo>
                  <a:cubicBezTo>
                    <a:pt x="822" y="4811"/>
                    <a:pt x="834" y="4704"/>
                    <a:pt x="775" y="4632"/>
                  </a:cubicBezTo>
                  <a:cubicBezTo>
                    <a:pt x="477" y="4227"/>
                    <a:pt x="334" y="3727"/>
                    <a:pt x="370" y="3215"/>
                  </a:cubicBezTo>
                  <a:cubicBezTo>
                    <a:pt x="406" y="2715"/>
                    <a:pt x="632" y="2227"/>
                    <a:pt x="1001" y="1858"/>
                  </a:cubicBezTo>
                  <a:cubicBezTo>
                    <a:pt x="1156" y="1703"/>
                    <a:pt x="1358" y="1548"/>
                    <a:pt x="1584" y="1465"/>
                  </a:cubicBezTo>
                  <a:cubicBezTo>
                    <a:pt x="1703" y="1656"/>
                    <a:pt x="1918" y="1775"/>
                    <a:pt x="2156" y="1775"/>
                  </a:cubicBezTo>
                  <a:lnTo>
                    <a:pt x="2870" y="1775"/>
                  </a:lnTo>
                  <a:cubicBezTo>
                    <a:pt x="3108" y="1775"/>
                    <a:pt x="3335" y="1656"/>
                    <a:pt x="3454" y="1465"/>
                  </a:cubicBezTo>
                  <a:cubicBezTo>
                    <a:pt x="3573" y="1525"/>
                    <a:pt x="3680" y="1584"/>
                    <a:pt x="3787" y="1656"/>
                  </a:cubicBezTo>
                  <a:cubicBezTo>
                    <a:pt x="3811" y="1668"/>
                    <a:pt x="3846" y="1679"/>
                    <a:pt x="3882" y="1679"/>
                  </a:cubicBezTo>
                  <a:cubicBezTo>
                    <a:pt x="3930" y="1679"/>
                    <a:pt x="3989" y="1656"/>
                    <a:pt x="4025" y="1608"/>
                  </a:cubicBezTo>
                  <a:cubicBezTo>
                    <a:pt x="4037" y="1537"/>
                    <a:pt x="4013" y="1429"/>
                    <a:pt x="3942" y="1370"/>
                  </a:cubicBezTo>
                  <a:cubicBezTo>
                    <a:pt x="3811" y="1287"/>
                    <a:pt x="3680" y="1191"/>
                    <a:pt x="3537" y="1132"/>
                  </a:cubicBezTo>
                  <a:lnTo>
                    <a:pt x="3537" y="1060"/>
                  </a:lnTo>
                  <a:cubicBezTo>
                    <a:pt x="3537" y="739"/>
                    <a:pt x="3311" y="453"/>
                    <a:pt x="2989" y="370"/>
                  </a:cubicBezTo>
                  <a:cubicBezTo>
                    <a:pt x="2930" y="167"/>
                    <a:pt x="2727" y="1"/>
                    <a:pt x="250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66"/>
            <p:cNvSpPr/>
            <p:nvPr/>
          </p:nvSpPr>
          <p:spPr>
            <a:xfrm>
              <a:off x="5890886" y="2060633"/>
              <a:ext cx="128652" cy="127227"/>
            </a:xfrm>
            <a:custGeom>
              <a:rect b="b" l="l" r="r" t="t"/>
              <a:pathLst>
                <a:path extrusionOk="0" h="4016" w="4061">
                  <a:moveTo>
                    <a:pt x="3421" y="1"/>
                  </a:moveTo>
                  <a:cubicBezTo>
                    <a:pt x="3385" y="1"/>
                    <a:pt x="3346" y="13"/>
                    <a:pt x="3310" y="39"/>
                  </a:cubicBezTo>
                  <a:cubicBezTo>
                    <a:pt x="3239" y="98"/>
                    <a:pt x="3227" y="206"/>
                    <a:pt x="3287" y="277"/>
                  </a:cubicBezTo>
                  <a:cubicBezTo>
                    <a:pt x="3584" y="682"/>
                    <a:pt x="3727" y="1182"/>
                    <a:pt x="3691" y="1694"/>
                  </a:cubicBezTo>
                  <a:cubicBezTo>
                    <a:pt x="3656" y="2194"/>
                    <a:pt x="3429" y="2682"/>
                    <a:pt x="3060" y="3039"/>
                  </a:cubicBezTo>
                  <a:cubicBezTo>
                    <a:pt x="2703" y="3396"/>
                    <a:pt x="2215" y="3623"/>
                    <a:pt x="1703" y="3670"/>
                  </a:cubicBezTo>
                  <a:cubicBezTo>
                    <a:pt x="1665" y="3672"/>
                    <a:pt x="1626" y="3673"/>
                    <a:pt x="1588" y="3673"/>
                  </a:cubicBezTo>
                  <a:cubicBezTo>
                    <a:pt x="1125" y="3673"/>
                    <a:pt x="661" y="3540"/>
                    <a:pt x="298" y="3265"/>
                  </a:cubicBezTo>
                  <a:cubicBezTo>
                    <a:pt x="263" y="3241"/>
                    <a:pt x="227" y="3228"/>
                    <a:pt x="191" y="3228"/>
                  </a:cubicBezTo>
                  <a:cubicBezTo>
                    <a:pt x="142" y="3228"/>
                    <a:pt x="95" y="3253"/>
                    <a:pt x="60" y="3301"/>
                  </a:cubicBezTo>
                  <a:cubicBezTo>
                    <a:pt x="0" y="3373"/>
                    <a:pt x="12" y="3480"/>
                    <a:pt x="84" y="3539"/>
                  </a:cubicBezTo>
                  <a:cubicBezTo>
                    <a:pt x="501" y="3849"/>
                    <a:pt x="1024" y="4016"/>
                    <a:pt x="1548" y="4016"/>
                  </a:cubicBezTo>
                  <a:lnTo>
                    <a:pt x="1727" y="4016"/>
                  </a:lnTo>
                  <a:cubicBezTo>
                    <a:pt x="2322" y="3968"/>
                    <a:pt x="2870" y="3718"/>
                    <a:pt x="3287" y="3301"/>
                  </a:cubicBezTo>
                  <a:cubicBezTo>
                    <a:pt x="3703" y="2884"/>
                    <a:pt x="3953" y="2325"/>
                    <a:pt x="4001" y="1730"/>
                  </a:cubicBezTo>
                  <a:cubicBezTo>
                    <a:pt x="4060" y="1122"/>
                    <a:pt x="3894" y="539"/>
                    <a:pt x="3549" y="63"/>
                  </a:cubicBezTo>
                  <a:cubicBezTo>
                    <a:pt x="3515" y="22"/>
                    <a:pt x="3469" y="1"/>
                    <a:pt x="342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66"/>
            <p:cNvSpPr/>
            <p:nvPr/>
          </p:nvSpPr>
          <p:spPr>
            <a:xfrm>
              <a:off x="5910116" y="2122947"/>
              <a:ext cx="61142" cy="33232"/>
            </a:xfrm>
            <a:custGeom>
              <a:rect b="b" l="l" r="r" t="t"/>
              <a:pathLst>
                <a:path extrusionOk="0" h="1049" w="1930">
                  <a:moveTo>
                    <a:pt x="1560" y="346"/>
                  </a:moveTo>
                  <a:cubicBezTo>
                    <a:pt x="1477" y="560"/>
                    <a:pt x="1239" y="715"/>
                    <a:pt x="953" y="715"/>
                  </a:cubicBezTo>
                  <a:cubicBezTo>
                    <a:pt x="667" y="715"/>
                    <a:pt x="429" y="548"/>
                    <a:pt x="358" y="346"/>
                  </a:cubicBezTo>
                  <a:close/>
                  <a:moveTo>
                    <a:pt x="167" y="1"/>
                  </a:moveTo>
                  <a:cubicBezTo>
                    <a:pt x="72" y="1"/>
                    <a:pt x="1" y="84"/>
                    <a:pt x="1" y="167"/>
                  </a:cubicBezTo>
                  <a:cubicBezTo>
                    <a:pt x="1" y="644"/>
                    <a:pt x="429" y="1048"/>
                    <a:pt x="965" y="1048"/>
                  </a:cubicBezTo>
                  <a:cubicBezTo>
                    <a:pt x="1501" y="1048"/>
                    <a:pt x="1929" y="656"/>
                    <a:pt x="1929" y="167"/>
                  </a:cubicBezTo>
                  <a:cubicBezTo>
                    <a:pt x="1918" y="84"/>
                    <a:pt x="1846" y="1"/>
                    <a:pt x="175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4" name="Google Shape;914;p66"/>
          <p:cNvGrpSpPr/>
          <p:nvPr/>
        </p:nvGrpSpPr>
        <p:grpSpPr>
          <a:xfrm>
            <a:off x="802904" y="3577258"/>
            <a:ext cx="504422" cy="646498"/>
            <a:chOff x="5801485" y="1969046"/>
            <a:chExt cx="279164" cy="357794"/>
          </a:xfrm>
        </p:grpSpPr>
        <p:sp>
          <p:nvSpPr>
            <p:cNvPr id="915" name="Google Shape;915;p66"/>
            <p:cNvSpPr/>
            <p:nvPr/>
          </p:nvSpPr>
          <p:spPr>
            <a:xfrm>
              <a:off x="5901436" y="2092408"/>
              <a:ext cx="10613" cy="16252"/>
            </a:xfrm>
            <a:custGeom>
              <a:rect b="b" l="l" r="r" t="t"/>
              <a:pathLst>
                <a:path extrusionOk="0" h="513" w="335">
                  <a:moveTo>
                    <a:pt x="168" y="0"/>
                  </a:moveTo>
                  <a:cubicBezTo>
                    <a:pt x="84" y="0"/>
                    <a:pt x="1" y="72"/>
                    <a:pt x="1" y="167"/>
                  </a:cubicBezTo>
                  <a:lnTo>
                    <a:pt x="1" y="346"/>
                  </a:lnTo>
                  <a:cubicBezTo>
                    <a:pt x="1" y="429"/>
                    <a:pt x="84" y="512"/>
                    <a:pt x="168" y="512"/>
                  </a:cubicBezTo>
                  <a:cubicBezTo>
                    <a:pt x="263" y="512"/>
                    <a:pt x="334" y="429"/>
                    <a:pt x="334" y="346"/>
                  </a:cubicBezTo>
                  <a:lnTo>
                    <a:pt x="334" y="167"/>
                  </a:lnTo>
                  <a:cubicBezTo>
                    <a:pt x="334" y="72"/>
                    <a:pt x="263" y="0"/>
                    <a:pt x="168"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66"/>
            <p:cNvSpPr/>
            <p:nvPr/>
          </p:nvSpPr>
          <p:spPr>
            <a:xfrm>
              <a:off x="5968597" y="2092408"/>
              <a:ext cx="10581" cy="16252"/>
            </a:xfrm>
            <a:custGeom>
              <a:rect b="b" l="l" r="r" t="t"/>
              <a:pathLst>
                <a:path extrusionOk="0" h="513" w="334">
                  <a:moveTo>
                    <a:pt x="167" y="0"/>
                  </a:moveTo>
                  <a:cubicBezTo>
                    <a:pt x="72" y="0"/>
                    <a:pt x="0" y="72"/>
                    <a:pt x="0" y="167"/>
                  </a:cubicBezTo>
                  <a:lnTo>
                    <a:pt x="0" y="346"/>
                  </a:lnTo>
                  <a:cubicBezTo>
                    <a:pt x="0" y="429"/>
                    <a:pt x="72" y="512"/>
                    <a:pt x="167" y="512"/>
                  </a:cubicBezTo>
                  <a:cubicBezTo>
                    <a:pt x="250" y="512"/>
                    <a:pt x="322" y="429"/>
                    <a:pt x="322" y="346"/>
                  </a:cubicBezTo>
                  <a:lnTo>
                    <a:pt x="322" y="167"/>
                  </a:lnTo>
                  <a:cubicBezTo>
                    <a:pt x="334" y="72"/>
                    <a:pt x="262" y="0"/>
                    <a:pt x="167"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66"/>
            <p:cNvSpPr/>
            <p:nvPr/>
          </p:nvSpPr>
          <p:spPr>
            <a:xfrm>
              <a:off x="5801485" y="1969046"/>
              <a:ext cx="279164" cy="357636"/>
            </a:xfrm>
            <a:custGeom>
              <a:rect b="b" l="l" r="r" t="t"/>
              <a:pathLst>
                <a:path extrusionOk="0" h="11289" w="8812">
                  <a:moveTo>
                    <a:pt x="1739" y="1025"/>
                  </a:moveTo>
                  <a:cubicBezTo>
                    <a:pt x="1834" y="1037"/>
                    <a:pt x="1929" y="1132"/>
                    <a:pt x="1929" y="1227"/>
                  </a:cubicBezTo>
                  <a:lnTo>
                    <a:pt x="1929" y="1275"/>
                  </a:lnTo>
                  <a:cubicBezTo>
                    <a:pt x="1858" y="1323"/>
                    <a:pt x="1822" y="1370"/>
                    <a:pt x="1775" y="1406"/>
                  </a:cubicBezTo>
                  <a:lnTo>
                    <a:pt x="1739" y="1406"/>
                  </a:lnTo>
                  <a:cubicBezTo>
                    <a:pt x="1644" y="1406"/>
                    <a:pt x="1548" y="1323"/>
                    <a:pt x="1548" y="1215"/>
                  </a:cubicBezTo>
                  <a:cubicBezTo>
                    <a:pt x="1548" y="1108"/>
                    <a:pt x="1644" y="1025"/>
                    <a:pt x="1739" y="1025"/>
                  </a:cubicBezTo>
                  <a:close/>
                  <a:moveTo>
                    <a:pt x="7064" y="1048"/>
                  </a:moveTo>
                  <a:cubicBezTo>
                    <a:pt x="7143" y="1048"/>
                    <a:pt x="7228" y="1137"/>
                    <a:pt x="7228" y="1227"/>
                  </a:cubicBezTo>
                  <a:cubicBezTo>
                    <a:pt x="7228" y="1334"/>
                    <a:pt x="7133" y="1430"/>
                    <a:pt x="7025" y="1430"/>
                  </a:cubicBezTo>
                  <a:lnTo>
                    <a:pt x="7002" y="1430"/>
                  </a:lnTo>
                  <a:cubicBezTo>
                    <a:pt x="6954" y="1382"/>
                    <a:pt x="6894" y="1334"/>
                    <a:pt x="6847" y="1287"/>
                  </a:cubicBezTo>
                  <a:lnTo>
                    <a:pt x="6847" y="1251"/>
                  </a:lnTo>
                  <a:cubicBezTo>
                    <a:pt x="6847" y="1144"/>
                    <a:pt x="6942" y="1049"/>
                    <a:pt x="7049" y="1049"/>
                  </a:cubicBezTo>
                  <a:cubicBezTo>
                    <a:pt x="7054" y="1048"/>
                    <a:pt x="7059" y="1048"/>
                    <a:pt x="7064" y="1048"/>
                  </a:cubicBezTo>
                  <a:close/>
                  <a:moveTo>
                    <a:pt x="7025" y="334"/>
                  </a:moveTo>
                  <a:cubicBezTo>
                    <a:pt x="7514" y="334"/>
                    <a:pt x="7918" y="739"/>
                    <a:pt x="7918" y="1227"/>
                  </a:cubicBezTo>
                  <a:cubicBezTo>
                    <a:pt x="7918" y="1549"/>
                    <a:pt x="7764" y="1846"/>
                    <a:pt x="7490" y="1989"/>
                  </a:cubicBezTo>
                  <a:cubicBezTo>
                    <a:pt x="7418" y="1882"/>
                    <a:pt x="7335" y="1787"/>
                    <a:pt x="7252" y="1692"/>
                  </a:cubicBezTo>
                  <a:cubicBezTo>
                    <a:pt x="7418" y="1608"/>
                    <a:pt x="7537" y="1430"/>
                    <a:pt x="7537" y="1227"/>
                  </a:cubicBezTo>
                  <a:cubicBezTo>
                    <a:pt x="7537" y="953"/>
                    <a:pt x="7299" y="715"/>
                    <a:pt x="7013" y="715"/>
                  </a:cubicBezTo>
                  <a:cubicBezTo>
                    <a:pt x="6787" y="715"/>
                    <a:pt x="6609" y="846"/>
                    <a:pt x="6537" y="1037"/>
                  </a:cubicBezTo>
                  <a:cubicBezTo>
                    <a:pt x="6430" y="965"/>
                    <a:pt x="6323" y="906"/>
                    <a:pt x="6204" y="834"/>
                  </a:cubicBezTo>
                  <a:cubicBezTo>
                    <a:pt x="6371" y="537"/>
                    <a:pt x="6692" y="334"/>
                    <a:pt x="7025" y="334"/>
                  </a:cubicBezTo>
                  <a:close/>
                  <a:moveTo>
                    <a:pt x="1727" y="334"/>
                  </a:moveTo>
                  <a:cubicBezTo>
                    <a:pt x="2072" y="334"/>
                    <a:pt x="2382" y="537"/>
                    <a:pt x="2537" y="846"/>
                  </a:cubicBezTo>
                  <a:cubicBezTo>
                    <a:pt x="2430" y="906"/>
                    <a:pt x="2310" y="977"/>
                    <a:pt x="2203" y="1049"/>
                  </a:cubicBezTo>
                  <a:cubicBezTo>
                    <a:pt x="2132" y="858"/>
                    <a:pt x="1941" y="727"/>
                    <a:pt x="1727" y="727"/>
                  </a:cubicBezTo>
                  <a:cubicBezTo>
                    <a:pt x="1441" y="727"/>
                    <a:pt x="1215" y="965"/>
                    <a:pt x="1215" y="1239"/>
                  </a:cubicBezTo>
                  <a:cubicBezTo>
                    <a:pt x="1215" y="1453"/>
                    <a:pt x="1334" y="1620"/>
                    <a:pt x="1489" y="1704"/>
                  </a:cubicBezTo>
                  <a:cubicBezTo>
                    <a:pt x="1406" y="1799"/>
                    <a:pt x="1334" y="1906"/>
                    <a:pt x="1251" y="2001"/>
                  </a:cubicBezTo>
                  <a:cubicBezTo>
                    <a:pt x="1001" y="1823"/>
                    <a:pt x="834" y="1549"/>
                    <a:pt x="834" y="1227"/>
                  </a:cubicBezTo>
                  <a:cubicBezTo>
                    <a:pt x="834" y="739"/>
                    <a:pt x="1239" y="334"/>
                    <a:pt x="1727" y="334"/>
                  </a:cubicBezTo>
                  <a:close/>
                  <a:moveTo>
                    <a:pt x="4382" y="691"/>
                  </a:moveTo>
                  <a:cubicBezTo>
                    <a:pt x="6287" y="691"/>
                    <a:pt x="7835" y="2239"/>
                    <a:pt x="7835" y="4144"/>
                  </a:cubicBezTo>
                  <a:cubicBezTo>
                    <a:pt x="7847" y="6049"/>
                    <a:pt x="6287" y="7597"/>
                    <a:pt x="4382" y="7597"/>
                  </a:cubicBezTo>
                  <a:cubicBezTo>
                    <a:pt x="2477" y="7597"/>
                    <a:pt x="929" y="6049"/>
                    <a:pt x="929" y="4144"/>
                  </a:cubicBezTo>
                  <a:cubicBezTo>
                    <a:pt x="929" y="2239"/>
                    <a:pt x="2477" y="691"/>
                    <a:pt x="4382" y="691"/>
                  </a:cubicBezTo>
                  <a:close/>
                  <a:moveTo>
                    <a:pt x="1739" y="1"/>
                  </a:moveTo>
                  <a:cubicBezTo>
                    <a:pt x="1072" y="1"/>
                    <a:pt x="525" y="549"/>
                    <a:pt x="525" y="1215"/>
                  </a:cubicBezTo>
                  <a:cubicBezTo>
                    <a:pt x="525" y="1644"/>
                    <a:pt x="751" y="2037"/>
                    <a:pt x="1108" y="2263"/>
                  </a:cubicBezTo>
                  <a:cubicBezTo>
                    <a:pt x="786" y="2811"/>
                    <a:pt x="608" y="3454"/>
                    <a:pt x="608" y="4132"/>
                  </a:cubicBezTo>
                  <a:cubicBezTo>
                    <a:pt x="608" y="5621"/>
                    <a:pt x="1477" y="6918"/>
                    <a:pt x="2739" y="7538"/>
                  </a:cubicBezTo>
                  <a:lnTo>
                    <a:pt x="882" y="8097"/>
                  </a:lnTo>
                  <a:cubicBezTo>
                    <a:pt x="358" y="8240"/>
                    <a:pt x="1" y="8728"/>
                    <a:pt x="1" y="9264"/>
                  </a:cubicBezTo>
                  <a:lnTo>
                    <a:pt x="1" y="11133"/>
                  </a:lnTo>
                  <a:cubicBezTo>
                    <a:pt x="1" y="11217"/>
                    <a:pt x="72" y="11288"/>
                    <a:pt x="167" y="11288"/>
                  </a:cubicBezTo>
                  <a:cubicBezTo>
                    <a:pt x="251" y="11288"/>
                    <a:pt x="334" y="11217"/>
                    <a:pt x="334" y="11133"/>
                  </a:cubicBezTo>
                  <a:lnTo>
                    <a:pt x="334" y="9264"/>
                  </a:lnTo>
                  <a:cubicBezTo>
                    <a:pt x="334" y="8871"/>
                    <a:pt x="596" y="8526"/>
                    <a:pt x="965" y="8407"/>
                  </a:cubicBezTo>
                  <a:lnTo>
                    <a:pt x="2834" y="7859"/>
                  </a:lnTo>
                  <a:cubicBezTo>
                    <a:pt x="2930" y="7823"/>
                    <a:pt x="3025" y="7764"/>
                    <a:pt x="3108" y="7692"/>
                  </a:cubicBezTo>
                  <a:cubicBezTo>
                    <a:pt x="3513" y="7835"/>
                    <a:pt x="3965" y="7919"/>
                    <a:pt x="4406" y="7919"/>
                  </a:cubicBezTo>
                  <a:cubicBezTo>
                    <a:pt x="4858" y="7919"/>
                    <a:pt x="5299" y="7835"/>
                    <a:pt x="5704" y="7692"/>
                  </a:cubicBezTo>
                  <a:cubicBezTo>
                    <a:pt x="5775" y="7764"/>
                    <a:pt x="5882" y="7811"/>
                    <a:pt x="5990" y="7859"/>
                  </a:cubicBezTo>
                  <a:lnTo>
                    <a:pt x="7847" y="8407"/>
                  </a:lnTo>
                  <a:cubicBezTo>
                    <a:pt x="8216" y="8514"/>
                    <a:pt x="8490" y="8871"/>
                    <a:pt x="8490" y="9264"/>
                  </a:cubicBezTo>
                  <a:lnTo>
                    <a:pt x="8490" y="11133"/>
                  </a:lnTo>
                  <a:cubicBezTo>
                    <a:pt x="8490" y="11217"/>
                    <a:pt x="8561" y="11288"/>
                    <a:pt x="8645" y="11288"/>
                  </a:cubicBezTo>
                  <a:cubicBezTo>
                    <a:pt x="8740" y="11288"/>
                    <a:pt x="8811" y="11217"/>
                    <a:pt x="8811" y="11133"/>
                  </a:cubicBezTo>
                  <a:lnTo>
                    <a:pt x="8811" y="9264"/>
                  </a:lnTo>
                  <a:cubicBezTo>
                    <a:pt x="8787" y="8728"/>
                    <a:pt x="8430" y="8252"/>
                    <a:pt x="7906" y="8097"/>
                  </a:cubicBezTo>
                  <a:lnTo>
                    <a:pt x="6049" y="7538"/>
                  </a:lnTo>
                  <a:cubicBezTo>
                    <a:pt x="7299" y="6918"/>
                    <a:pt x="8180" y="5633"/>
                    <a:pt x="8180" y="4132"/>
                  </a:cubicBezTo>
                  <a:cubicBezTo>
                    <a:pt x="8180" y="3454"/>
                    <a:pt x="7990" y="2811"/>
                    <a:pt x="7680" y="2263"/>
                  </a:cubicBezTo>
                  <a:cubicBezTo>
                    <a:pt x="8037" y="2037"/>
                    <a:pt x="8264" y="1644"/>
                    <a:pt x="8264" y="1215"/>
                  </a:cubicBezTo>
                  <a:cubicBezTo>
                    <a:pt x="8264" y="549"/>
                    <a:pt x="7716" y="1"/>
                    <a:pt x="7049" y="1"/>
                  </a:cubicBezTo>
                  <a:cubicBezTo>
                    <a:pt x="6573" y="1"/>
                    <a:pt x="6156" y="263"/>
                    <a:pt x="5942" y="680"/>
                  </a:cubicBezTo>
                  <a:cubicBezTo>
                    <a:pt x="5466" y="477"/>
                    <a:pt x="4942" y="358"/>
                    <a:pt x="4394" y="358"/>
                  </a:cubicBezTo>
                  <a:cubicBezTo>
                    <a:pt x="3846" y="358"/>
                    <a:pt x="3323" y="477"/>
                    <a:pt x="2846" y="680"/>
                  </a:cubicBezTo>
                  <a:cubicBezTo>
                    <a:pt x="2632" y="263"/>
                    <a:pt x="2215" y="1"/>
                    <a:pt x="1739"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66"/>
            <p:cNvSpPr/>
            <p:nvPr/>
          </p:nvSpPr>
          <p:spPr>
            <a:xfrm>
              <a:off x="5895797" y="2075427"/>
              <a:ext cx="21891" cy="10581"/>
            </a:xfrm>
            <a:custGeom>
              <a:rect b="b" l="l" r="r" t="t"/>
              <a:pathLst>
                <a:path extrusionOk="0" h="334" w="691">
                  <a:moveTo>
                    <a:pt x="167" y="0"/>
                  </a:moveTo>
                  <a:cubicBezTo>
                    <a:pt x="84" y="0"/>
                    <a:pt x="0" y="72"/>
                    <a:pt x="0" y="167"/>
                  </a:cubicBezTo>
                  <a:cubicBezTo>
                    <a:pt x="0" y="251"/>
                    <a:pt x="84" y="334"/>
                    <a:pt x="167" y="334"/>
                  </a:cubicBezTo>
                  <a:lnTo>
                    <a:pt x="524" y="334"/>
                  </a:lnTo>
                  <a:cubicBezTo>
                    <a:pt x="619" y="334"/>
                    <a:pt x="691" y="251"/>
                    <a:pt x="691" y="167"/>
                  </a:cubicBezTo>
                  <a:cubicBezTo>
                    <a:pt x="691" y="72"/>
                    <a:pt x="619" y="0"/>
                    <a:pt x="524"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66"/>
            <p:cNvSpPr/>
            <p:nvPr/>
          </p:nvSpPr>
          <p:spPr>
            <a:xfrm>
              <a:off x="5962927" y="2075427"/>
              <a:ext cx="21542" cy="10581"/>
            </a:xfrm>
            <a:custGeom>
              <a:rect b="b" l="l" r="r" t="t"/>
              <a:pathLst>
                <a:path extrusionOk="0" h="334" w="680">
                  <a:moveTo>
                    <a:pt x="155" y="0"/>
                  </a:moveTo>
                  <a:cubicBezTo>
                    <a:pt x="72" y="0"/>
                    <a:pt x="1" y="72"/>
                    <a:pt x="1" y="167"/>
                  </a:cubicBezTo>
                  <a:cubicBezTo>
                    <a:pt x="1" y="251"/>
                    <a:pt x="72" y="334"/>
                    <a:pt x="155" y="334"/>
                  </a:cubicBezTo>
                  <a:lnTo>
                    <a:pt x="513" y="334"/>
                  </a:lnTo>
                  <a:cubicBezTo>
                    <a:pt x="608" y="334"/>
                    <a:pt x="679" y="251"/>
                    <a:pt x="679" y="167"/>
                  </a:cubicBezTo>
                  <a:cubicBezTo>
                    <a:pt x="679" y="72"/>
                    <a:pt x="608" y="0"/>
                    <a:pt x="513"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66"/>
            <p:cNvSpPr/>
            <p:nvPr/>
          </p:nvSpPr>
          <p:spPr>
            <a:xfrm>
              <a:off x="5845615" y="2282868"/>
              <a:ext cx="10233" cy="43813"/>
            </a:xfrm>
            <a:custGeom>
              <a:rect b="b" l="l" r="r" t="t"/>
              <a:pathLst>
                <a:path extrusionOk="0" h="1383" w="323">
                  <a:moveTo>
                    <a:pt x="155" y="1"/>
                  </a:moveTo>
                  <a:cubicBezTo>
                    <a:pt x="72" y="1"/>
                    <a:pt x="1" y="72"/>
                    <a:pt x="1" y="168"/>
                  </a:cubicBezTo>
                  <a:lnTo>
                    <a:pt x="1" y="1227"/>
                  </a:lnTo>
                  <a:cubicBezTo>
                    <a:pt x="1" y="1311"/>
                    <a:pt x="72" y="1382"/>
                    <a:pt x="155" y="1382"/>
                  </a:cubicBezTo>
                  <a:cubicBezTo>
                    <a:pt x="251" y="1382"/>
                    <a:pt x="322" y="1311"/>
                    <a:pt x="322" y="1227"/>
                  </a:cubicBezTo>
                  <a:lnTo>
                    <a:pt x="322" y="168"/>
                  </a:lnTo>
                  <a:cubicBezTo>
                    <a:pt x="322" y="72"/>
                    <a:pt x="251"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66"/>
            <p:cNvSpPr/>
            <p:nvPr/>
          </p:nvSpPr>
          <p:spPr>
            <a:xfrm>
              <a:off x="6024798" y="2282868"/>
              <a:ext cx="10201" cy="43813"/>
            </a:xfrm>
            <a:custGeom>
              <a:rect b="b" l="l" r="r" t="t"/>
              <a:pathLst>
                <a:path extrusionOk="0" h="1383" w="322">
                  <a:moveTo>
                    <a:pt x="155" y="1"/>
                  </a:moveTo>
                  <a:cubicBezTo>
                    <a:pt x="72" y="1"/>
                    <a:pt x="0" y="72"/>
                    <a:pt x="0" y="168"/>
                  </a:cubicBezTo>
                  <a:lnTo>
                    <a:pt x="0" y="1227"/>
                  </a:lnTo>
                  <a:cubicBezTo>
                    <a:pt x="0" y="1311"/>
                    <a:pt x="72" y="1382"/>
                    <a:pt x="155" y="1382"/>
                  </a:cubicBezTo>
                  <a:cubicBezTo>
                    <a:pt x="250" y="1382"/>
                    <a:pt x="322" y="1311"/>
                    <a:pt x="322" y="1227"/>
                  </a:cubicBezTo>
                  <a:lnTo>
                    <a:pt x="322" y="168"/>
                  </a:lnTo>
                  <a:cubicBezTo>
                    <a:pt x="322" y="72"/>
                    <a:pt x="250"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66"/>
            <p:cNvSpPr/>
            <p:nvPr/>
          </p:nvSpPr>
          <p:spPr>
            <a:xfrm>
              <a:off x="5868267" y="2260248"/>
              <a:ext cx="144112" cy="66591"/>
            </a:xfrm>
            <a:custGeom>
              <a:rect b="b" l="l" r="r" t="t"/>
              <a:pathLst>
                <a:path extrusionOk="0" h="2102" w="4549">
                  <a:moveTo>
                    <a:pt x="2274" y="1"/>
                  </a:moveTo>
                  <a:cubicBezTo>
                    <a:pt x="1715" y="1"/>
                    <a:pt x="1203" y="191"/>
                    <a:pt x="786" y="548"/>
                  </a:cubicBezTo>
                  <a:cubicBezTo>
                    <a:pt x="381" y="894"/>
                    <a:pt x="95" y="1382"/>
                    <a:pt x="12" y="1906"/>
                  </a:cubicBezTo>
                  <a:cubicBezTo>
                    <a:pt x="0" y="2001"/>
                    <a:pt x="48" y="2084"/>
                    <a:pt x="143" y="2096"/>
                  </a:cubicBezTo>
                  <a:cubicBezTo>
                    <a:pt x="155" y="2100"/>
                    <a:pt x="168" y="2101"/>
                    <a:pt x="181" y="2101"/>
                  </a:cubicBezTo>
                  <a:cubicBezTo>
                    <a:pt x="253" y="2101"/>
                    <a:pt x="323" y="2046"/>
                    <a:pt x="333" y="1965"/>
                  </a:cubicBezTo>
                  <a:cubicBezTo>
                    <a:pt x="500" y="1024"/>
                    <a:pt x="1310" y="334"/>
                    <a:pt x="2262" y="334"/>
                  </a:cubicBezTo>
                  <a:cubicBezTo>
                    <a:pt x="3215" y="334"/>
                    <a:pt x="4024" y="1013"/>
                    <a:pt x="4179" y="1965"/>
                  </a:cubicBezTo>
                  <a:cubicBezTo>
                    <a:pt x="4191" y="2036"/>
                    <a:pt x="4263" y="2096"/>
                    <a:pt x="4346" y="2096"/>
                  </a:cubicBezTo>
                  <a:lnTo>
                    <a:pt x="4370" y="2096"/>
                  </a:lnTo>
                  <a:cubicBezTo>
                    <a:pt x="4489" y="2084"/>
                    <a:pt x="4548" y="2001"/>
                    <a:pt x="4536" y="1906"/>
                  </a:cubicBezTo>
                  <a:cubicBezTo>
                    <a:pt x="4441" y="1382"/>
                    <a:pt x="4179" y="894"/>
                    <a:pt x="3762" y="548"/>
                  </a:cubicBezTo>
                  <a:cubicBezTo>
                    <a:pt x="3346" y="191"/>
                    <a:pt x="2822" y="1"/>
                    <a:pt x="2274"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66"/>
            <p:cNvSpPr/>
            <p:nvPr/>
          </p:nvSpPr>
          <p:spPr>
            <a:xfrm>
              <a:off x="5890126" y="2013556"/>
              <a:ext cx="10581" cy="10613"/>
            </a:xfrm>
            <a:custGeom>
              <a:rect b="b" l="l" r="r" t="t"/>
              <a:pathLst>
                <a:path extrusionOk="0" h="335" w="334">
                  <a:moveTo>
                    <a:pt x="167" y="1"/>
                  </a:moveTo>
                  <a:cubicBezTo>
                    <a:pt x="84" y="1"/>
                    <a:pt x="1" y="84"/>
                    <a:pt x="1" y="168"/>
                  </a:cubicBezTo>
                  <a:cubicBezTo>
                    <a:pt x="1" y="263"/>
                    <a:pt x="84" y="334"/>
                    <a:pt x="167" y="334"/>
                  </a:cubicBezTo>
                  <a:cubicBezTo>
                    <a:pt x="251" y="334"/>
                    <a:pt x="334" y="263"/>
                    <a:pt x="334" y="168"/>
                  </a:cubicBezTo>
                  <a:cubicBezTo>
                    <a:pt x="334" y="84"/>
                    <a:pt x="263"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66"/>
            <p:cNvSpPr/>
            <p:nvPr/>
          </p:nvSpPr>
          <p:spPr>
            <a:xfrm>
              <a:off x="5979907" y="2013556"/>
              <a:ext cx="10201" cy="10613"/>
            </a:xfrm>
            <a:custGeom>
              <a:rect b="b" l="l" r="r" t="t"/>
              <a:pathLst>
                <a:path extrusionOk="0" h="335" w="322">
                  <a:moveTo>
                    <a:pt x="167" y="1"/>
                  </a:moveTo>
                  <a:cubicBezTo>
                    <a:pt x="72" y="1"/>
                    <a:pt x="0" y="84"/>
                    <a:pt x="0" y="168"/>
                  </a:cubicBezTo>
                  <a:cubicBezTo>
                    <a:pt x="0" y="263"/>
                    <a:pt x="72" y="334"/>
                    <a:pt x="167" y="334"/>
                  </a:cubicBezTo>
                  <a:cubicBezTo>
                    <a:pt x="250" y="334"/>
                    <a:pt x="322" y="263"/>
                    <a:pt x="322" y="168"/>
                  </a:cubicBezTo>
                  <a:cubicBezTo>
                    <a:pt x="322" y="84"/>
                    <a:pt x="250"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66"/>
            <p:cNvSpPr/>
            <p:nvPr/>
          </p:nvSpPr>
          <p:spPr>
            <a:xfrm>
              <a:off x="5861455" y="2002247"/>
              <a:ext cx="127892" cy="155454"/>
            </a:xfrm>
            <a:custGeom>
              <a:rect b="b" l="l" r="r" t="t"/>
              <a:pathLst>
                <a:path extrusionOk="0" h="4907" w="4037">
                  <a:moveTo>
                    <a:pt x="2489" y="346"/>
                  </a:moveTo>
                  <a:cubicBezTo>
                    <a:pt x="2596" y="346"/>
                    <a:pt x="2680" y="441"/>
                    <a:pt x="2680" y="536"/>
                  </a:cubicBezTo>
                  <a:cubicBezTo>
                    <a:pt x="2680" y="644"/>
                    <a:pt x="2596" y="739"/>
                    <a:pt x="2489" y="739"/>
                  </a:cubicBezTo>
                  <a:cubicBezTo>
                    <a:pt x="2382" y="739"/>
                    <a:pt x="2299" y="644"/>
                    <a:pt x="2299" y="536"/>
                  </a:cubicBezTo>
                  <a:cubicBezTo>
                    <a:pt x="2311" y="441"/>
                    <a:pt x="2382" y="346"/>
                    <a:pt x="2489" y="346"/>
                  </a:cubicBezTo>
                  <a:close/>
                  <a:moveTo>
                    <a:pt x="2954" y="715"/>
                  </a:moveTo>
                  <a:cubicBezTo>
                    <a:pt x="3084" y="775"/>
                    <a:pt x="3192" y="894"/>
                    <a:pt x="3192" y="1060"/>
                  </a:cubicBezTo>
                  <a:cubicBezTo>
                    <a:pt x="3204" y="1275"/>
                    <a:pt x="3037" y="1429"/>
                    <a:pt x="2846" y="1429"/>
                  </a:cubicBezTo>
                  <a:lnTo>
                    <a:pt x="2132" y="1429"/>
                  </a:lnTo>
                  <a:cubicBezTo>
                    <a:pt x="1918" y="1429"/>
                    <a:pt x="1763" y="1275"/>
                    <a:pt x="1763" y="1060"/>
                  </a:cubicBezTo>
                  <a:cubicBezTo>
                    <a:pt x="1763" y="917"/>
                    <a:pt x="1858" y="775"/>
                    <a:pt x="2001" y="715"/>
                  </a:cubicBezTo>
                  <a:cubicBezTo>
                    <a:pt x="2072" y="917"/>
                    <a:pt x="2263" y="1048"/>
                    <a:pt x="2477" y="1048"/>
                  </a:cubicBezTo>
                  <a:cubicBezTo>
                    <a:pt x="2692" y="1048"/>
                    <a:pt x="2870" y="917"/>
                    <a:pt x="2954" y="715"/>
                  </a:cubicBezTo>
                  <a:close/>
                  <a:moveTo>
                    <a:pt x="2501" y="1"/>
                  </a:moveTo>
                  <a:cubicBezTo>
                    <a:pt x="2263" y="1"/>
                    <a:pt x="2072" y="155"/>
                    <a:pt x="2013" y="370"/>
                  </a:cubicBezTo>
                  <a:cubicBezTo>
                    <a:pt x="1703" y="429"/>
                    <a:pt x="1453" y="715"/>
                    <a:pt x="1453" y="1060"/>
                  </a:cubicBezTo>
                  <a:lnTo>
                    <a:pt x="1453" y="1132"/>
                  </a:lnTo>
                  <a:cubicBezTo>
                    <a:pt x="1203" y="1251"/>
                    <a:pt x="965" y="1418"/>
                    <a:pt x="763" y="1632"/>
                  </a:cubicBezTo>
                  <a:cubicBezTo>
                    <a:pt x="346" y="2049"/>
                    <a:pt x="84" y="2596"/>
                    <a:pt x="48" y="3192"/>
                  </a:cubicBezTo>
                  <a:cubicBezTo>
                    <a:pt x="1" y="3763"/>
                    <a:pt x="167" y="4346"/>
                    <a:pt x="501" y="4823"/>
                  </a:cubicBezTo>
                  <a:cubicBezTo>
                    <a:pt x="537" y="4870"/>
                    <a:pt x="596" y="4906"/>
                    <a:pt x="644" y="4906"/>
                  </a:cubicBezTo>
                  <a:cubicBezTo>
                    <a:pt x="668" y="4906"/>
                    <a:pt x="715" y="4882"/>
                    <a:pt x="739" y="4870"/>
                  </a:cubicBezTo>
                  <a:cubicBezTo>
                    <a:pt x="822" y="4811"/>
                    <a:pt x="834" y="4704"/>
                    <a:pt x="775" y="4632"/>
                  </a:cubicBezTo>
                  <a:cubicBezTo>
                    <a:pt x="477" y="4227"/>
                    <a:pt x="334" y="3727"/>
                    <a:pt x="370" y="3215"/>
                  </a:cubicBezTo>
                  <a:cubicBezTo>
                    <a:pt x="406" y="2715"/>
                    <a:pt x="632" y="2227"/>
                    <a:pt x="1001" y="1858"/>
                  </a:cubicBezTo>
                  <a:cubicBezTo>
                    <a:pt x="1156" y="1703"/>
                    <a:pt x="1358" y="1548"/>
                    <a:pt x="1584" y="1465"/>
                  </a:cubicBezTo>
                  <a:cubicBezTo>
                    <a:pt x="1703" y="1656"/>
                    <a:pt x="1918" y="1775"/>
                    <a:pt x="2156" y="1775"/>
                  </a:cubicBezTo>
                  <a:lnTo>
                    <a:pt x="2870" y="1775"/>
                  </a:lnTo>
                  <a:cubicBezTo>
                    <a:pt x="3108" y="1775"/>
                    <a:pt x="3335" y="1656"/>
                    <a:pt x="3454" y="1465"/>
                  </a:cubicBezTo>
                  <a:cubicBezTo>
                    <a:pt x="3573" y="1525"/>
                    <a:pt x="3680" y="1584"/>
                    <a:pt x="3787" y="1656"/>
                  </a:cubicBezTo>
                  <a:cubicBezTo>
                    <a:pt x="3811" y="1668"/>
                    <a:pt x="3846" y="1679"/>
                    <a:pt x="3882" y="1679"/>
                  </a:cubicBezTo>
                  <a:cubicBezTo>
                    <a:pt x="3930" y="1679"/>
                    <a:pt x="3989" y="1656"/>
                    <a:pt x="4025" y="1608"/>
                  </a:cubicBezTo>
                  <a:cubicBezTo>
                    <a:pt x="4037" y="1537"/>
                    <a:pt x="4013" y="1429"/>
                    <a:pt x="3942" y="1370"/>
                  </a:cubicBezTo>
                  <a:cubicBezTo>
                    <a:pt x="3811" y="1287"/>
                    <a:pt x="3680" y="1191"/>
                    <a:pt x="3537" y="1132"/>
                  </a:cubicBezTo>
                  <a:lnTo>
                    <a:pt x="3537" y="1060"/>
                  </a:lnTo>
                  <a:cubicBezTo>
                    <a:pt x="3537" y="739"/>
                    <a:pt x="3311" y="453"/>
                    <a:pt x="2989" y="370"/>
                  </a:cubicBezTo>
                  <a:cubicBezTo>
                    <a:pt x="2930" y="167"/>
                    <a:pt x="2727" y="1"/>
                    <a:pt x="250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66"/>
            <p:cNvSpPr/>
            <p:nvPr/>
          </p:nvSpPr>
          <p:spPr>
            <a:xfrm>
              <a:off x="5890886" y="2060633"/>
              <a:ext cx="128652" cy="127227"/>
            </a:xfrm>
            <a:custGeom>
              <a:rect b="b" l="l" r="r" t="t"/>
              <a:pathLst>
                <a:path extrusionOk="0" h="4016" w="4061">
                  <a:moveTo>
                    <a:pt x="3421" y="1"/>
                  </a:moveTo>
                  <a:cubicBezTo>
                    <a:pt x="3385" y="1"/>
                    <a:pt x="3346" y="13"/>
                    <a:pt x="3310" y="39"/>
                  </a:cubicBezTo>
                  <a:cubicBezTo>
                    <a:pt x="3239" y="98"/>
                    <a:pt x="3227" y="206"/>
                    <a:pt x="3287" y="277"/>
                  </a:cubicBezTo>
                  <a:cubicBezTo>
                    <a:pt x="3584" y="682"/>
                    <a:pt x="3727" y="1182"/>
                    <a:pt x="3691" y="1694"/>
                  </a:cubicBezTo>
                  <a:cubicBezTo>
                    <a:pt x="3656" y="2194"/>
                    <a:pt x="3429" y="2682"/>
                    <a:pt x="3060" y="3039"/>
                  </a:cubicBezTo>
                  <a:cubicBezTo>
                    <a:pt x="2703" y="3396"/>
                    <a:pt x="2215" y="3623"/>
                    <a:pt x="1703" y="3670"/>
                  </a:cubicBezTo>
                  <a:cubicBezTo>
                    <a:pt x="1665" y="3672"/>
                    <a:pt x="1626" y="3673"/>
                    <a:pt x="1588" y="3673"/>
                  </a:cubicBezTo>
                  <a:cubicBezTo>
                    <a:pt x="1125" y="3673"/>
                    <a:pt x="661" y="3540"/>
                    <a:pt x="298" y="3265"/>
                  </a:cubicBezTo>
                  <a:cubicBezTo>
                    <a:pt x="263" y="3241"/>
                    <a:pt x="227" y="3228"/>
                    <a:pt x="191" y="3228"/>
                  </a:cubicBezTo>
                  <a:cubicBezTo>
                    <a:pt x="142" y="3228"/>
                    <a:pt x="95" y="3253"/>
                    <a:pt x="60" y="3301"/>
                  </a:cubicBezTo>
                  <a:cubicBezTo>
                    <a:pt x="0" y="3373"/>
                    <a:pt x="12" y="3480"/>
                    <a:pt x="84" y="3539"/>
                  </a:cubicBezTo>
                  <a:cubicBezTo>
                    <a:pt x="501" y="3849"/>
                    <a:pt x="1024" y="4016"/>
                    <a:pt x="1548" y="4016"/>
                  </a:cubicBezTo>
                  <a:lnTo>
                    <a:pt x="1727" y="4016"/>
                  </a:lnTo>
                  <a:cubicBezTo>
                    <a:pt x="2322" y="3968"/>
                    <a:pt x="2870" y="3718"/>
                    <a:pt x="3287" y="3301"/>
                  </a:cubicBezTo>
                  <a:cubicBezTo>
                    <a:pt x="3703" y="2884"/>
                    <a:pt x="3953" y="2325"/>
                    <a:pt x="4001" y="1730"/>
                  </a:cubicBezTo>
                  <a:cubicBezTo>
                    <a:pt x="4060" y="1122"/>
                    <a:pt x="3894" y="539"/>
                    <a:pt x="3549" y="63"/>
                  </a:cubicBezTo>
                  <a:cubicBezTo>
                    <a:pt x="3515" y="22"/>
                    <a:pt x="3469" y="1"/>
                    <a:pt x="342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66"/>
            <p:cNvSpPr/>
            <p:nvPr/>
          </p:nvSpPr>
          <p:spPr>
            <a:xfrm>
              <a:off x="5910116" y="2122947"/>
              <a:ext cx="61142" cy="33232"/>
            </a:xfrm>
            <a:custGeom>
              <a:rect b="b" l="l" r="r" t="t"/>
              <a:pathLst>
                <a:path extrusionOk="0" h="1049" w="1930">
                  <a:moveTo>
                    <a:pt x="1560" y="346"/>
                  </a:moveTo>
                  <a:cubicBezTo>
                    <a:pt x="1477" y="560"/>
                    <a:pt x="1239" y="715"/>
                    <a:pt x="953" y="715"/>
                  </a:cubicBezTo>
                  <a:cubicBezTo>
                    <a:pt x="667" y="715"/>
                    <a:pt x="429" y="548"/>
                    <a:pt x="358" y="346"/>
                  </a:cubicBezTo>
                  <a:close/>
                  <a:moveTo>
                    <a:pt x="167" y="1"/>
                  </a:moveTo>
                  <a:cubicBezTo>
                    <a:pt x="72" y="1"/>
                    <a:pt x="1" y="84"/>
                    <a:pt x="1" y="167"/>
                  </a:cubicBezTo>
                  <a:cubicBezTo>
                    <a:pt x="1" y="644"/>
                    <a:pt x="429" y="1048"/>
                    <a:pt x="965" y="1048"/>
                  </a:cubicBezTo>
                  <a:cubicBezTo>
                    <a:pt x="1501" y="1048"/>
                    <a:pt x="1929" y="656"/>
                    <a:pt x="1929" y="167"/>
                  </a:cubicBezTo>
                  <a:cubicBezTo>
                    <a:pt x="1918" y="84"/>
                    <a:pt x="1846" y="1"/>
                    <a:pt x="175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8" name="Google Shape;928;p66"/>
          <p:cNvGrpSpPr/>
          <p:nvPr/>
        </p:nvGrpSpPr>
        <p:grpSpPr>
          <a:xfrm>
            <a:off x="1052217" y="4223758"/>
            <a:ext cx="504422" cy="646498"/>
            <a:chOff x="5801485" y="1969046"/>
            <a:chExt cx="279164" cy="357794"/>
          </a:xfrm>
        </p:grpSpPr>
        <p:sp>
          <p:nvSpPr>
            <p:cNvPr id="929" name="Google Shape;929;p66"/>
            <p:cNvSpPr/>
            <p:nvPr/>
          </p:nvSpPr>
          <p:spPr>
            <a:xfrm>
              <a:off x="5901436" y="2092408"/>
              <a:ext cx="10613" cy="16252"/>
            </a:xfrm>
            <a:custGeom>
              <a:rect b="b" l="l" r="r" t="t"/>
              <a:pathLst>
                <a:path extrusionOk="0" h="513" w="335">
                  <a:moveTo>
                    <a:pt x="168" y="0"/>
                  </a:moveTo>
                  <a:cubicBezTo>
                    <a:pt x="84" y="0"/>
                    <a:pt x="1" y="72"/>
                    <a:pt x="1" y="167"/>
                  </a:cubicBezTo>
                  <a:lnTo>
                    <a:pt x="1" y="346"/>
                  </a:lnTo>
                  <a:cubicBezTo>
                    <a:pt x="1" y="429"/>
                    <a:pt x="84" y="512"/>
                    <a:pt x="168" y="512"/>
                  </a:cubicBezTo>
                  <a:cubicBezTo>
                    <a:pt x="263" y="512"/>
                    <a:pt x="334" y="429"/>
                    <a:pt x="334" y="346"/>
                  </a:cubicBezTo>
                  <a:lnTo>
                    <a:pt x="334" y="167"/>
                  </a:lnTo>
                  <a:cubicBezTo>
                    <a:pt x="334" y="72"/>
                    <a:pt x="263" y="0"/>
                    <a:pt x="168"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66"/>
            <p:cNvSpPr/>
            <p:nvPr/>
          </p:nvSpPr>
          <p:spPr>
            <a:xfrm>
              <a:off x="5968597" y="2092408"/>
              <a:ext cx="10581" cy="16252"/>
            </a:xfrm>
            <a:custGeom>
              <a:rect b="b" l="l" r="r" t="t"/>
              <a:pathLst>
                <a:path extrusionOk="0" h="513" w="334">
                  <a:moveTo>
                    <a:pt x="167" y="0"/>
                  </a:moveTo>
                  <a:cubicBezTo>
                    <a:pt x="72" y="0"/>
                    <a:pt x="0" y="72"/>
                    <a:pt x="0" y="167"/>
                  </a:cubicBezTo>
                  <a:lnTo>
                    <a:pt x="0" y="346"/>
                  </a:lnTo>
                  <a:cubicBezTo>
                    <a:pt x="0" y="429"/>
                    <a:pt x="72" y="512"/>
                    <a:pt x="167" y="512"/>
                  </a:cubicBezTo>
                  <a:cubicBezTo>
                    <a:pt x="250" y="512"/>
                    <a:pt x="322" y="429"/>
                    <a:pt x="322" y="346"/>
                  </a:cubicBezTo>
                  <a:lnTo>
                    <a:pt x="322" y="167"/>
                  </a:lnTo>
                  <a:cubicBezTo>
                    <a:pt x="334" y="72"/>
                    <a:pt x="262" y="0"/>
                    <a:pt x="167"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66"/>
            <p:cNvSpPr/>
            <p:nvPr/>
          </p:nvSpPr>
          <p:spPr>
            <a:xfrm>
              <a:off x="5801485" y="1969046"/>
              <a:ext cx="279164" cy="357636"/>
            </a:xfrm>
            <a:custGeom>
              <a:rect b="b" l="l" r="r" t="t"/>
              <a:pathLst>
                <a:path extrusionOk="0" h="11289" w="8812">
                  <a:moveTo>
                    <a:pt x="1739" y="1025"/>
                  </a:moveTo>
                  <a:cubicBezTo>
                    <a:pt x="1834" y="1037"/>
                    <a:pt x="1929" y="1132"/>
                    <a:pt x="1929" y="1227"/>
                  </a:cubicBezTo>
                  <a:lnTo>
                    <a:pt x="1929" y="1275"/>
                  </a:lnTo>
                  <a:cubicBezTo>
                    <a:pt x="1858" y="1323"/>
                    <a:pt x="1822" y="1370"/>
                    <a:pt x="1775" y="1406"/>
                  </a:cubicBezTo>
                  <a:lnTo>
                    <a:pt x="1739" y="1406"/>
                  </a:lnTo>
                  <a:cubicBezTo>
                    <a:pt x="1644" y="1406"/>
                    <a:pt x="1548" y="1323"/>
                    <a:pt x="1548" y="1215"/>
                  </a:cubicBezTo>
                  <a:cubicBezTo>
                    <a:pt x="1548" y="1108"/>
                    <a:pt x="1644" y="1025"/>
                    <a:pt x="1739" y="1025"/>
                  </a:cubicBezTo>
                  <a:close/>
                  <a:moveTo>
                    <a:pt x="7064" y="1048"/>
                  </a:moveTo>
                  <a:cubicBezTo>
                    <a:pt x="7143" y="1048"/>
                    <a:pt x="7228" y="1137"/>
                    <a:pt x="7228" y="1227"/>
                  </a:cubicBezTo>
                  <a:cubicBezTo>
                    <a:pt x="7228" y="1334"/>
                    <a:pt x="7133" y="1430"/>
                    <a:pt x="7025" y="1430"/>
                  </a:cubicBezTo>
                  <a:lnTo>
                    <a:pt x="7002" y="1430"/>
                  </a:lnTo>
                  <a:cubicBezTo>
                    <a:pt x="6954" y="1382"/>
                    <a:pt x="6894" y="1334"/>
                    <a:pt x="6847" y="1287"/>
                  </a:cubicBezTo>
                  <a:lnTo>
                    <a:pt x="6847" y="1251"/>
                  </a:lnTo>
                  <a:cubicBezTo>
                    <a:pt x="6847" y="1144"/>
                    <a:pt x="6942" y="1049"/>
                    <a:pt x="7049" y="1049"/>
                  </a:cubicBezTo>
                  <a:cubicBezTo>
                    <a:pt x="7054" y="1048"/>
                    <a:pt x="7059" y="1048"/>
                    <a:pt x="7064" y="1048"/>
                  </a:cubicBezTo>
                  <a:close/>
                  <a:moveTo>
                    <a:pt x="7025" y="334"/>
                  </a:moveTo>
                  <a:cubicBezTo>
                    <a:pt x="7514" y="334"/>
                    <a:pt x="7918" y="739"/>
                    <a:pt x="7918" y="1227"/>
                  </a:cubicBezTo>
                  <a:cubicBezTo>
                    <a:pt x="7918" y="1549"/>
                    <a:pt x="7764" y="1846"/>
                    <a:pt x="7490" y="1989"/>
                  </a:cubicBezTo>
                  <a:cubicBezTo>
                    <a:pt x="7418" y="1882"/>
                    <a:pt x="7335" y="1787"/>
                    <a:pt x="7252" y="1692"/>
                  </a:cubicBezTo>
                  <a:cubicBezTo>
                    <a:pt x="7418" y="1608"/>
                    <a:pt x="7537" y="1430"/>
                    <a:pt x="7537" y="1227"/>
                  </a:cubicBezTo>
                  <a:cubicBezTo>
                    <a:pt x="7537" y="953"/>
                    <a:pt x="7299" y="715"/>
                    <a:pt x="7013" y="715"/>
                  </a:cubicBezTo>
                  <a:cubicBezTo>
                    <a:pt x="6787" y="715"/>
                    <a:pt x="6609" y="846"/>
                    <a:pt x="6537" y="1037"/>
                  </a:cubicBezTo>
                  <a:cubicBezTo>
                    <a:pt x="6430" y="965"/>
                    <a:pt x="6323" y="906"/>
                    <a:pt x="6204" y="834"/>
                  </a:cubicBezTo>
                  <a:cubicBezTo>
                    <a:pt x="6371" y="537"/>
                    <a:pt x="6692" y="334"/>
                    <a:pt x="7025" y="334"/>
                  </a:cubicBezTo>
                  <a:close/>
                  <a:moveTo>
                    <a:pt x="1727" y="334"/>
                  </a:moveTo>
                  <a:cubicBezTo>
                    <a:pt x="2072" y="334"/>
                    <a:pt x="2382" y="537"/>
                    <a:pt x="2537" y="846"/>
                  </a:cubicBezTo>
                  <a:cubicBezTo>
                    <a:pt x="2430" y="906"/>
                    <a:pt x="2310" y="977"/>
                    <a:pt x="2203" y="1049"/>
                  </a:cubicBezTo>
                  <a:cubicBezTo>
                    <a:pt x="2132" y="858"/>
                    <a:pt x="1941" y="727"/>
                    <a:pt x="1727" y="727"/>
                  </a:cubicBezTo>
                  <a:cubicBezTo>
                    <a:pt x="1441" y="727"/>
                    <a:pt x="1215" y="965"/>
                    <a:pt x="1215" y="1239"/>
                  </a:cubicBezTo>
                  <a:cubicBezTo>
                    <a:pt x="1215" y="1453"/>
                    <a:pt x="1334" y="1620"/>
                    <a:pt x="1489" y="1704"/>
                  </a:cubicBezTo>
                  <a:cubicBezTo>
                    <a:pt x="1406" y="1799"/>
                    <a:pt x="1334" y="1906"/>
                    <a:pt x="1251" y="2001"/>
                  </a:cubicBezTo>
                  <a:cubicBezTo>
                    <a:pt x="1001" y="1823"/>
                    <a:pt x="834" y="1549"/>
                    <a:pt x="834" y="1227"/>
                  </a:cubicBezTo>
                  <a:cubicBezTo>
                    <a:pt x="834" y="739"/>
                    <a:pt x="1239" y="334"/>
                    <a:pt x="1727" y="334"/>
                  </a:cubicBezTo>
                  <a:close/>
                  <a:moveTo>
                    <a:pt x="4382" y="691"/>
                  </a:moveTo>
                  <a:cubicBezTo>
                    <a:pt x="6287" y="691"/>
                    <a:pt x="7835" y="2239"/>
                    <a:pt x="7835" y="4144"/>
                  </a:cubicBezTo>
                  <a:cubicBezTo>
                    <a:pt x="7847" y="6049"/>
                    <a:pt x="6287" y="7597"/>
                    <a:pt x="4382" y="7597"/>
                  </a:cubicBezTo>
                  <a:cubicBezTo>
                    <a:pt x="2477" y="7597"/>
                    <a:pt x="929" y="6049"/>
                    <a:pt x="929" y="4144"/>
                  </a:cubicBezTo>
                  <a:cubicBezTo>
                    <a:pt x="929" y="2239"/>
                    <a:pt x="2477" y="691"/>
                    <a:pt x="4382" y="691"/>
                  </a:cubicBezTo>
                  <a:close/>
                  <a:moveTo>
                    <a:pt x="1739" y="1"/>
                  </a:moveTo>
                  <a:cubicBezTo>
                    <a:pt x="1072" y="1"/>
                    <a:pt x="525" y="549"/>
                    <a:pt x="525" y="1215"/>
                  </a:cubicBezTo>
                  <a:cubicBezTo>
                    <a:pt x="525" y="1644"/>
                    <a:pt x="751" y="2037"/>
                    <a:pt x="1108" y="2263"/>
                  </a:cubicBezTo>
                  <a:cubicBezTo>
                    <a:pt x="786" y="2811"/>
                    <a:pt x="608" y="3454"/>
                    <a:pt x="608" y="4132"/>
                  </a:cubicBezTo>
                  <a:cubicBezTo>
                    <a:pt x="608" y="5621"/>
                    <a:pt x="1477" y="6918"/>
                    <a:pt x="2739" y="7538"/>
                  </a:cubicBezTo>
                  <a:lnTo>
                    <a:pt x="882" y="8097"/>
                  </a:lnTo>
                  <a:cubicBezTo>
                    <a:pt x="358" y="8240"/>
                    <a:pt x="1" y="8728"/>
                    <a:pt x="1" y="9264"/>
                  </a:cubicBezTo>
                  <a:lnTo>
                    <a:pt x="1" y="11133"/>
                  </a:lnTo>
                  <a:cubicBezTo>
                    <a:pt x="1" y="11217"/>
                    <a:pt x="72" y="11288"/>
                    <a:pt x="167" y="11288"/>
                  </a:cubicBezTo>
                  <a:cubicBezTo>
                    <a:pt x="251" y="11288"/>
                    <a:pt x="334" y="11217"/>
                    <a:pt x="334" y="11133"/>
                  </a:cubicBezTo>
                  <a:lnTo>
                    <a:pt x="334" y="9264"/>
                  </a:lnTo>
                  <a:cubicBezTo>
                    <a:pt x="334" y="8871"/>
                    <a:pt x="596" y="8526"/>
                    <a:pt x="965" y="8407"/>
                  </a:cubicBezTo>
                  <a:lnTo>
                    <a:pt x="2834" y="7859"/>
                  </a:lnTo>
                  <a:cubicBezTo>
                    <a:pt x="2930" y="7823"/>
                    <a:pt x="3025" y="7764"/>
                    <a:pt x="3108" y="7692"/>
                  </a:cubicBezTo>
                  <a:cubicBezTo>
                    <a:pt x="3513" y="7835"/>
                    <a:pt x="3965" y="7919"/>
                    <a:pt x="4406" y="7919"/>
                  </a:cubicBezTo>
                  <a:cubicBezTo>
                    <a:pt x="4858" y="7919"/>
                    <a:pt x="5299" y="7835"/>
                    <a:pt x="5704" y="7692"/>
                  </a:cubicBezTo>
                  <a:cubicBezTo>
                    <a:pt x="5775" y="7764"/>
                    <a:pt x="5882" y="7811"/>
                    <a:pt x="5990" y="7859"/>
                  </a:cubicBezTo>
                  <a:lnTo>
                    <a:pt x="7847" y="8407"/>
                  </a:lnTo>
                  <a:cubicBezTo>
                    <a:pt x="8216" y="8514"/>
                    <a:pt x="8490" y="8871"/>
                    <a:pt x="8490" y="9264"/>
                  </a:cubicBezTo>
                  <a:lnTo>
                    <a:pt x="8490" y="11133"/>
                  </a:lnTo>
                  <a:cubicBezTo>
                    <a:pt x="8490" y="11217"/>
                    <a:pt x="8561" y="11288"/>
                    <a:pt x="8645" y="11288"/>
                  </a:cubicBezTo>
                  <a:cubicBezTo>
                    <a:pt x="8740" y="11288"/>
                    <a:pt x="8811" y="11217"/>
                    <a:pt x="8811" y="11133"/>
                  </a:cubicBezTo>
                  <a:lnTo>
                    <a:pt x="8811" y="9264"/>
                  </a:lnTo>
                  <a:cubicBezTo>
                    <a:pt x="8787" y="8728"/>
                    <a:pt x="8430" y="8252"/>
                    <a:pt x="7906" y="8097"/>
                  </a:cubicBezTo>
                  <a:lnTo>
                    <a:pt x="6049" y="7538"/>
                  </a:lnTo>
                  <a:cubicBezTo>
                    <a:pt x="7299" y="6918"/>
                    <a:pt x="8180" y="5633"/>
                    <a:pt x="8180" y="4132"/>
                  </a:cubicBezTo>
                  <a:cubicBezTo>
                    <a:pt x="8180" y="3454"/>
                    <a:pt x="7990" y="2811"/>
                    <a:pt x="7680" y="2263"/>
                  </a:cubicBezTo>
                  <a:cubicBezTo>
                    <a:pt x="8037" y="2037"/>
                    <a:pt x="8264" y="1644"/>
                    <a:pt x="8264" y="1215"/>
                  </a:cubicBezTo>
                  <a:cubicBezTo>
                    <a:pt x="8264" y="549"/>
                    <a:pt x="7716" y="1"/>
                    <a:pt x="7049" y="1"/>
                  </a:cubicBezTo>
                  <a:cubicBezTo>
                    <a:pt x="6573" y="1"/>
                    <a:pt x="6156" y="263"/>
                    <a:pt x="5942" y="680"/>
                  </a:cubicBezTo>
                  <a:cubicBezTo>
                    <a:pt x="5466" y="477"/>
                    <a:pt x="4942" y="358"/>
                    <a:pt x="4394" y="358"/>
                  </a:cubicBezTo>
                  <a:cubicBezTo>
                    <a:pt x="3846" y="358"/>
                    <a:pt x="3323" y="477"/>
                    <a:pt x="2846" y="680"/>
                  </a:cubicBezTo>
                  <a:cubicBezTo>
                    <a:pt x="2632" y="263"/>
                    <a:pt x="2215" y="1"/>
                    <a:pt x="1739"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66"/>
            <p:cNvSpPr/>
            <p:nvPr/>
          </p:nvSpPr>
          <p:spPr>
            <a:xfrm>
              <a:off x="5895797" y="2075427"/>
              <a:ext cx="21891" cy="10581"/>
            </a:xfrm>
            <a:custGeom>
              <a:rect b="b" l="l" r="r" t="t"/>
              <a:pathLst>
                <a:path extrusionOk="0" h="334" w="691">
                  <a:moveTo>
                    <a:pt x="167" y="0"/>
                  </a:moveTo>
                  <a:cubicBezTo>
                    <a:pt x="84" y="0"/>
                    <a:pt x="0" y="72"/>
                    <a:pt x="0" y="167"/>
                  </a:cubicBezTo>
                  <a:cubicBezTo>
                    <a:pt x="0" y="251"/>
                    <a:pt x="84" y="334"/>
                    <a:pt x="167" y="334"/>
                  </a:cubicBezTo>
                  <a:lnTo>
                    <a:pt x="524" y="334"/>
                  </a:lnTo>
                  <a:cubicBezTo>
                    <a:pt x="619" y="334"/>
                    <a:pt x="691" y="251"/>
                    <a:pt x="691" y="167"/>
                  </a:cubicBezTo>
                  <a:cubicBezTo>
                    <a:pt x="691" y="72"/>
                    <a:pt x="619" y="0"/>
                    <a:pt x="524"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66"/>
            <p:cNvSpPr/>
            <p:nvPr/>
          </p:nvSpPr>
          <p:spPr>
            <a:xfrm>
              <a:off x="5962927" y="2075427"/>
              <a:ext cx="21542" cy="10581"/>
            </a:xfrm>
            <a:custGeom>
              <a:rect b="b" l="l" r="r" t="t"/>
              <a:pathLst>
                <a:path extrusionOk="0" h="334" w="680">
                  <a:moveTo>
                    <a:pt x="155" y="0"/>
                  </a:moveTo>
                  <a:cubicBezTo>
                    <a:pt x="72" y="0"/>
                    <a:pt x="1" y="72"/>
                    <a:pt x="1" y="167"/>
                  </a:cubicBezTo>
                  <a:cubicBezTo>
                    <a:pt x="1" y="251"/>
                    <a:pt x="72" y="334"/>
                    <a:pt x="155" y="334"/>
                  </a:cubicBezTo>
                  <a:lnTo>
                    <a:pt x="513" y="334"/>
                  </a:lnTo>
                  <a:cubicBezTo>
                    <a:pt x="608" y="334"/>
                    <a:pt x="679" y="251"/>
                    <a:pt x="679" y="167"/>
                  </a:cubicBezTo>
                  <a:cubicBezTo>
                    <a:pt x="679" y="72"/>
                    <a:pt x="608" y="0"/>
                    <a:pt x="513"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66"/>
            <p:cNvSpPr/>
            <p:nvPr/>
          </p:nvSpPr>
          <p:spPr>
            <a:xfrm>
              <a:off x="5845615" y="2282868"/>
              <a:ext cx="10233" cy="43813"/>
            </a:xfrm>
            <a:custGeom>
              <a:rect b="b" l="l" r="r" t="t"/>
              <a:pathLst>
                <a:path extrusionOk="0" h="1383" w="323">
                  <a:moveTo>
                    <a:pt x="155" y="1"/>
                  </a:moveTo>
                  <a:cubicBezTo>
                    <a:pt x="72" y="1"/>
                    <a:pt x="1" y="72"/>
                    <a:pt x="1" y="168"/>
                  </a:cubicBezTo>
                  <a:lnTo>
                    <a:pt x="1" y="1227"/>
                  </a:lnTo>
                  <a:cubicBezTo>
                    <a:pt x="1" y="1311"/>
                    <a:pt x="72" y="1382"/>
                    <a:pt x="155" y="1382"/>
                  </a:cubicBezTo>
                  <a:cubicBezTo>
                    <a:pt x="251" y="1382"/>
                    <a:pt x="322" y="1311"/>
                    <a:pt x="322" y="1227"/>
                  </a:cubicBezTo>
                  <a:lnTo>
                    <a:pt x="322" y="168"/>
                  </a:lnTo>
                  <a:cubicBezTo>
                    <a:pt x="322" y="72"/>
                    <a:pt x="251"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66"/>
            <p:cNvSpPr/>
            <p:nvPr/>
          </p:nvSpPr>
          <p:spPr>
            <a:xfrm>
              <a:off x="6024798" y="2282868"/>
              <a:ext cx="10201" cy="43813"/>
            </a:xfrm>
            <a:custGeom>
              <a:rect b="b" l="l" r="r" t="t"/>
              <a:pathLst>
                <a:path extrusionOk="0" h="1383" w="322">
                  <a:moveTo>
                    <a:pt x="155" y="1"/>
                  </a:moveTo>
                  <a:cubicBezTo>
                    <a:pt x="72" y="1"/>
                    <a:pt x="0" y="72"/>
                    <a:pt x="0" y="168"/>
                  </a:cubicBezTo>
                  <a:lnTo>
                    <a:pt x="0" y="1227"/>
                  </a:lnTo>
                  <a:cubicBezTo>
                    <a:pt x="0" y="1311"/>
                    <a:pt x="72" y="1382"/>
                    <a:pt x="155" y="1382"/>
                  </a:cubicBezTo>
                  <a:cubicBezTo>
                    <a:pt x="250" y="1382"/>
                    <a:pt x="322" y="1311"/>
                    <a:pt x="322" y="1227"/>
                  </a:cubicBezTo>
                  <a:lnTo>
                    <a:pt x="322" y="168"/>
                  </a:lnTo>
                  <a:cubicBezTo>
                    <a:pt x="322" y="72"/>
                    <a:pt x="250"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66"/>
            <p:cNvSpPr/>
            <p:nvPr/>
          </p:nvSpPr>
          <p:spPr>
            <a:xfrm>
              <a:off x="5868267" y="2260248"/>
              <a:ext cx="144112" cy="66591"/>
            </a:xfrm>
            <a:custGeom>
              <a:rect b="b" l="l" r="r" t="t"/>
              <a:pathLst>
                <a:path extrusionOk="0" h="2102" w="4549">
                  <a:moveTo>
                    <a:pt x="2274" y="1"/>
                  </a:moveTo>
                  <a:cubicBezTo>
                    <a:pt x="1715" y="1"/>
                    <a:pt x="1203" y="191"/>
                    <a:pt x="786" y="548"/>
                  </a:cubicBezTo>
                  <a:cubicBezTo>
                    <a:pt x="381" y="894"/>
                    <a:pt x="95" y="1382"/>
                    <a:pt x="12" y="1906"/>
                  </a:cubicBezTo>
                  <a:cubicBezTo>
                    <a:pt x="0" y="2001"/>
                    <a:pt x="48" y="2084"/>
                    <a:pt x="143" y="2096"/>
                  </a:cubicBezTo>
                  <a:cubicBezTo>
                    <a:pt x="155" y="2100"/>
                    <a:pt x="168" y="2101"/>
                    <a:pt x="181" y="2101"/>
                  </a:cubicBezTo>
                  <a:cubicBezTo>
                    <a:pt x="253" y="2101"/>
                    <a:pt x="323" y="2046"/>
                    <a:pt x="333" y="1965"/>
                  </a:cubicBezTo>
                  <a:cubicBezTo>
                    <a:pt x="500" y="1024"/>
                    <a:pt x="1310" y="334"/>
                    <a:pt x="2262" y="334"/>
                  </a:cubicBezTo>
                  <a:cubicBezTo>
                    <a:pt x="3215" y="334"/>
                    <a:pt x="4024" y="1013"/>
                    <a:pt x="4179" y="1965"/>
                  </a:cubicBezTo>
                  <a:cubicBezTo>
                    <a:pt x="4191" y="2036"/>
                    <a:pt x="4263" y="2096"/>
                    <a:pt x="4346" y="2096"/>
                  </a:cubicBezTo>
                  <a:lnTo>
                    <a:pt x="4370" y="2096"/>
                  </a:lnTo>
                  <a:cubicBezTo>
                    <a:pt x="4489" y="2084"/>
                    <a:pt x="4548" y="2001"/>
                    <a:pt x="4536" y="1906"/>
                  </a:cubicBezTo>
                  <a:cubicBezTo>
                    <a:pt x="4441" y="1382"/>
                    <a:pt x="4179" y="894"/>
                    <a:pt x="3762" y="548"/>
                  </a:cubicBezTo>
                  <a:cubicBezTo>
                    <a:pt x="3346" y="191"/>
                    <a:pt x="2822" y="1"/>
                    <a:pt x="2274"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66"/>
            <p:cNvSpPr/>
            <p:nvPr/>
          </p:nvSpPr>
          <p:spPr>
            <a:xfrm>
              <a:off x="5890126" y="2013556"/>
              <a:ext cx="10581" cy="10613"/>
            </a:xfrm>
            <a:custGeom>
              <a:rect b="b" l="l" r="r" t="t"/>
              <a:pathLst>
                <a:path extrusionOk="0" h="335" w="334">
                  <a:moveTo>
                    <a:pt x="167" y="1"/>
                  </a:moveTo>
                  <a:cubicBezTo>
                    <a:pt x="84" y="1"/>
                    <a:pt x="1" y="84"/>
                    <a:pt x="1" y="168"/>
                  </a:cubicBezTo>
                  <a:cubicBezTo>
                    <a:pt x="1" y="263"/>
                    <a:pt x="84" y="334"/>
                    <a:pt x="167" y="334"/>
                  </a:cubicBezTo>
                  <a:cubicBezTo>
                    <a:pt x="251" y="334"/>
                    <a:pt x="334" y="263"/>
                    <a:pt x="334" y="168"/>
                  </a:cubicBezTo>
                  <a:cubicBezTo>
                    <a:pt x="334" y="84"/>
                    <a:pt x="263"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66"/>
            <p:cNvSpPr/>
            <p:nvPr/>
          </p:nvSpPr>
          <p:spPr>
            <a:xfrm>
              <a:off x="5979907" y="2013556"/>
              <a:ext cx="10201" cy="10613"/>
            </a:xfrm>
            <a:custGeom>
              <a:rect b="b" l="l" r="r" t="t"/>
              <a:pathLst>
                <a:path extrusionOk="0" h="335" w="322">
                  <a:moveTo>
                    <a:pt x="167" y="1"/>
                  </a:moveTo>
                  <a:cubicBezTo>
                    <a:pt x="72" y="1"/>
                    <a:pt x="0" y="84"/>
                    <a:pt x="0" y="168"/>
                  </a:cubicBezTo>
                  <a:cubicBezTo>
                    <a:pt x="0" y="263"/>
                    <a:pt x="72" y="334"/>
                    <a:pt x="167" y="334"/>
                  </a:cubicBezTo>
                  <a:cubicBezTo>
                    <a:pt x="250" y="334"/>
                    <a:pt x="322" y="263"/>
                    <a:pt x="322" y="168"/>
                  </a:cubicBezTo>
                  <a:cubicBezTo>
                    <a:pt x="322" y="84"/>
                    <a:pt x="250"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66"/>
            <p:cNvSpPr/>
            <p:nvPr/>
          </p:nvSpPr>
          <p:spPr>
            <a:xfrm>
              <a:off x="5861455" y="2002247"/>
              <a:ext cx="127892" cy="155454"/>
            </a:xfrm>
            <a:custGeom>
              <a:rect b="b" l="l" r="r" t="t"/>
              <a:pathLst>
                <a:path extrusionOk="0" h="4907" w="4037">
                  <a:moveTo>
                    <a:pt x="2489" y="346"/>
                  </a:moveTo>
                  <a:cubicBezTo>
                    <a:pt x="2596" y="346"/>
                    <a:pt x="2680" y="441"/>
                    <a:pt x="2680" y="536"/>
                  </a:cubicBezTo>
                  <a:cubicBezTo>
                    <a:pt x="2680" y="644"/>
                    <a:pt x="2596" y="739"/>
                    <a:pt x="2489" y="739"/>
                  </a:cubicBezTo>
                  <a:cubicBezTo>
                    <a:pt x="2382" y="739"/>
                    <a:pt x="2299" y="644"/>
                    <a:pt x="2299" y="536"/>
                  </a:cubicBezTo>
                  <a:cubicBezTo>
                    <a:pt x="2311" y="441"/>
                    <a:pt x="2382" y="346"/>
                    <a:pt x="2489" y="346"/>
                  </a:cubicBezTo>
                  <a:close/>
                  <a:moveTo>
                    <a:pt x="2954" y="715"/>
                  </a:moveTo>
                  <a:cubicBezTo>
                    <a:pt x="3084" y="775"/>
                    <a:pt x="3192" y="894"/>
                    <a:pt x="3192" y="1060"/>
                  </a:cubicBezTo>
                  <a:cubicBezTo>
                    <a:pt x="3204" y="1275"/>
                    <a:pt x="3037" y="1429"/>
                    <a:pt x="2846" y="1429"/>
                  </a:cubicBezTo>
                  <a:lnTo>
                    <a:pt x="2132" y="1429"/>
                  </a:lnTo>
                  <a:cubicBezTo>
                    <a:pt x="1918" y="1429"/>
                    <a:pt x="1763" y="1275"/>
                    <a:pt x="1763" y="1060"/>
                  </a:cubicBezTo>
                  <a:cubicBezTo>
                    <a:pt x="1763" y="917"/>
                    <a:pt x="1858" y="775"/>
                    <a:pt x="2001" y="715"/>
                  </a:cubicBezTo>
                  <a:cubicBezTo>
                    <a:pt x="2072" y="917"/>
                    <a:pt x="2263" y="1048"/>
                    <a:pt x="2477" y="1048"/>
                  </a:cubicBezTo>
                  <a:cubicBezTo>
                    <a:pt x="2692" y="1048"/>
                    <a:pt x="2870" y="917"/>
                    <a:pt x="2954" y="715"/>
                  </a:cubicBezTo>
                  <a:close/>
                  <a:moveTo>
                    <a:pt x="2501" y="1"/>
                  </a:moveTo>
                  <a:cubicBezTo>
                    <a:pt x="2263" y="1"/>
                    <a:pt x="2072" y="155"/>
                    <a:pt x="2013" y="370"/>
                  </a:cubicBezTo>
                  <a:cubicBezTo>
                    <a:pt x="1703" y="429"/>
                    <a:pt x="1453" y="715"/>
                    <a:pt x="1453" y="1060"/>
                  </a:cubicBezTo>
                  <a:lnTo>
                    <a:pt x="1453" y="1132"/>
                  </a:lnTo>
                  <a:cubicBezTo>
                    <a:pt x="1203" y="1251"/>
                    <a:pt x="965" y="1418"/>
                    <a:pt x="763" y="1632"/>
                  </a:cubicBezTo>
                  <a:cubicBezTo>
                    <a:pt x="346" y="2049"/>
                    <a:pt x="84" y="2596"/>
                    <a:pt x="48" y="3192"/>
                  </a:cubicBezTo>
                  <a:cubicBezTo>
                    <a:pt x="1" y="3763"/>
                    <a:pt x="167" y="4346"/>
                    <a:pt x="501" y="4823"/>
                  </a:cubicBezTo>
                  <a:cubicBezTo>
                    <a:pt x="537" y="4870"/>
                    <a:pt x="596" y="4906"/>
                    <a:pt x="644" y="4906"/>
                  </a:cubicBezTo>
                  <a:cubicBezTo>
                    <a:pt x="668" y="4906"/>
                    <a:pt x="715" y="4882"/>
                    <a:pt x="739" y="4870"/>
                  </a:cubicBezTo>
                  <a:cubicBezTo>
                    <a:pt x="822" y="4811"/>
                    <a:pt x="834" y="4704"/>
                    <a:pt x="775" y="4632"/>
                  </a:cubicBezTo>
                  <a:cubicBezTo>
                    <a:pt x="477" y="4227"/>
                    <a:pt x="334" y="3727"/>
                    <a:pt x="370" y="3215"/>
                  </a:cubicBezTo>
                  <a:cubicBezTo>
                    <a:pt x="406" y="2715"/>
                    <a:pt x="632" y="2227"/>
                    <a:pt x="1001" y="1858"/>
                  </a:cubicBezTo>
                  <a:cubicBezTo>
                    <a:pt x="1156" y="1703"/>
                    <a:pt x="1358" y="1548"/>
                    <a:pt x="1584" y="1465"/>
                  </a:cubicBezTo>
                  <a:cubicBezTo>
                    <a:pt x="1703" y="1656"/>
                    <a:pt x="1918" y="1775"/>
                    <a:pt x="2156" y="1775"/>
                  </a:cubicBezTo>
                  <a:lnTo>
                    <a:pt x="2870" y="1775"/>
                  </a:lnTo>
                  <a:cubicBezTo>
                    <a:pt x="3108" y="1775"/>
                    <a:pt x="3335" y="1656"/>
                    <a:pt x="3454" y="1465"/>
                  </a:cubicBezTo>
                  <a:cubicBezTo>
                    <a:pt x="3573" y="1525"/>
                    <a:pt x="3680" y="1584"/>
                    <a:pt x="3787" y="1656"/>
                  </a:cubicBezTo>
                  <a:cubicBezTo>
                    <a:pt x="3811" y="1668"/>
                    <a:pt x="3846" y="1679"/>
                    <a:pt x="3882" y="1679"/>
                  </a:cubicBezTo>
                  <a:cubicBezTo>
                    <a:pt x="3930" y="1679"/>
                    <a:pt x="3989" y="1656"/>
                    <a:pt x="4025" y="1608"/>
                  </a:cubicBezTo>
                  <a:cubicBezTo>
                    <a:pt x="4037" y="1537"/>
                    <a:pt x="4013" y="1429"/>
                    <a:pt x="3942" y="1370"/>
                  </a:cubicBezTo>
                  <a:cubicBezTo>
                    <a:pt x="3811" y="1287"/>
                    <a:pt x="3680" y="1191"/>
                    <a:pt x="3537" y="1132"/>
                  </a:cubicBezTo>
                  <a:lnTo>
                    <a:pt x="3537" y="1060"/>
                  </a:lnTo>
                  <a:cubicBezTo>
                    <a:pt x="3537" y="739"/>
                    <a:pt x="3311" y="453"/>
                    <a:pt x="2989" y="370"/>
                  </a:cubicBezTo>
                  <a:cubicBezTo>
                    <a:pt x="2930" y="167"/>
                    <a:pt x="2727" y="1"/>
                    <a:pt x="250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66"/>
            <p:cNvSpPr/>
            <p:nvPr/>
          </p:nvSpPr>
          <p:spPr>
            <a:xfrm>
              <a:off x="5890886" y="2060633"/>
              <a:ext cx="128652" cy="127227"/>
            </a:xfrm>
            <a:custGeom>
              <a:rect b="b" l="l" r="r" t="t"/>
              <a:pathLst>
                <a:path extrusionOk="0" h="4016" w="4061">
                  <a:moveTo>
                    <a:pt x="3421" y="1"/>
                  </a:moveTo>
                  <a:cubicBezTo>
                    <a:pt x="3385" y="1"/>
                    <a:pt x="3346" y="13"/>
                    <a:pt x="3310" y="39"/>
                  </a:cubicBezTo>
                  <a:cubicBezTo>
                    <a:pt x="3239" y="98"/>
                    <a:pt x="3227" y="206"/>
                    <a:pt x="3287" y="277"/>
                  </a:cubicBezTo>
                  <a:cubicBezTo>
                    <a:pt x="3584" y="682"/>
                    <a:pt x="3727" y="1182"/>
                    <a:pt x="3691" y="1694"/>
                  </a:cubicBezTo>
                  <a:cubicBezTo>
                    <a:pt x="3656" y="2194"/>
                    <a:pt x="3429" y="2682"/>
                    <a:pt x="3060" y="3039"/>
                  </a:cubicBezTo>
                  <a:cubicBezTo>
                    <a:pt x="2703" y="3396"/>
                    <a:pt x="2215" y="3623"/>
                    <a:pt x="1703" y="3670"/>
                  </a:cubicBezTo>
                  <a:cubicBezTo>
                    <a:pt x="1665" y="3672"/>
                    <a:pt x="1626" y="3673"/>
                    <a:pt x="1588" y="3673"/>
                  </a:cubicBezTo>
                  <a:cubicBezTo>
                    <a:pt x="1125" y="3673"/>
                    <a:pt x="661" y="3540"/>
                    <a:pt x="298" y="3265"/>
                  </a:cubicBezTo>
                  <a:cubicBezTo>
                    <a:pt x="263" y="3241"/>
                    <a:pt x="227" y="3228"/>
                    <a:pt x="191" y="3228"/>
                  </a:cubicBezTo>
                  <a:cubicBezTo>
                    <a:pt x="142" y="3228"/>
                    <a:pt x="95" y="3253"/>
                    <a:pt x="60" y="3301"/>
                  </a:cubicBezTo>
                  <a:cubicBezTo>
                    <a:pt x="0" y="3373"/>
                    <a:pt x="12" y="3480"/>
                    <a:pt x="84" y="3539"/>
                  </a:cubicBezTo>
                  <a:cubicBezTo>
                    <a:pt x="501" y="3849"/>
                    <a:pt x="1024" y="4016"/>
                    <a:pt x="1548" y="4016"/>
                  </a:cubicBezTo>
                  <a:lnTo>
                    <a:pt x="1727" y="4016"/>
                  </a:lnTo>
                  <a:cubicBezTo>
                    <a:pt x="2322" y="3968"/>
                    <a:pt x="2870" y="3718"/>
                    <a:pt x="3287" y="3301"/>
                  </a:cubicBezTo>
                  <a:cubicBezTo>
                    <a:pt x="3703" y="2884"/>
                    <a:pt x="3953" y="2325"/>
                    <a:pt x="4001" y="1730"/>
                  </a:cubicBezTo>
                  <a:cubicBezTo>
                    <a:pt x="4060" y="1122"/>
                    <a:pt x="3894" y="539"/>
                    <a:pt x="3549" y="63"/>
                  </a:cubicBezTo>
                  <a:cubicBezTo>
                    <a:pt x="3515" y="22"/>
                    <a:pt x="3469" y="1"/>
                    <a:pt x="342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66"/>
            <p:cNvSpPr/>
            <p:nvPr/>
          </p:nvSpPr>
          <p:spPr>
            <a:xfrm>
              <a:off x="5910116" y="2122947"/>
              <a:ext cx="61142" cy="33232"/>
            </a:xfrm>
            <a:custGeom>
              <a:rect b="b" l="l" r="r" t="t"/>
              <a:pathLst>
                <a:path extrusionOk="0" h="1049" w="1930">
                  <a:moveTo>
                    <a:pt x="1560" y="346"/>
                  </a:moveTo>
                  <a:cubicBezTo>
                    <a:pt x="1477" y="560"/>
                    <a:pt x="1239" y="715"/>
                    <a:pt x="953" y="715"/>
                  </a:cubicBezTo>
                  <a:cubicBezTo>
                    <a:pt x="667" y="715"/>
                    <a:pt x="429" y="548"/>
                    <a:pt x="358" y="346"/>
                  </a:cubicBezTo>
                  <a:close/>
                  <a:moveTo>
                    <a:pt x="167" y="1"/>
                  </a:moveTo>
                  <a:cubicBezTo>
                    <a:pt x="72" y="1"/>
                    <a:pt x="1" y="84"/>
                    <a:pt x="1" y="167"/>
                  </a:cubicBezTo>
                  <a:cubicBezTo>
                    <a:pt x="1" y="644"/>
                    <a:pt x="429" y="1048"/>
                    <a:pt x="965" y="1048"/>
                  </a:cubicBezTo>
                  <a:cubicBezTo>
                    <a:pt x="1501" y="1048"/>
                    <a:pt x="1929" y="656"/>
                    <a:pt x="1929" y="167"/>
                  </a:cubicBezTo>
                  <a:cubicBezTo>
                    <a:pt x="1918" y="84"/>
                    <a:pt x="1846" y="1"/>
                    <a:pt x="175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2" name="Google Shape;942;p66"/>
          <p:cNvGrpSpPr/>
          <p:nvPr/>
        </p:nvGrpSpPr>
        <p:grpSpPr>
          <a:xfrm>
            <a:off x="5127479" y="3603633"/>
            <a:ext cx="504422" cy="646498"/>
            <a:chOff x="5801485" y="1969046"/>
            <a:chExt cx="279164" cy="357794"/>
          </a:xfrm>
        </p:grpSpPr>
        <p:sp>
          <p:nvSpPr>
            <p:cNvPr id="943" name="Google Shape;943;p66"/>
            <p:cNvSpPr/>
            <p:nvPr/>
          </p:nvSpPr>
          <p:spPr>
            <a:xfrm>
              <a:off x="5901436" y="2092408"/>
              <a:ext cx="10613" cy="16252"/>
            </a:xfrm>
            <a:custGeom>
              <a:rect b="b" l="l" r="r" t="t"/>
              <a:pathLst>
                <a:path extrusionOk="0" h="513" w="335">
                  <a:moveTo>
                    <a:pt x="168" y="0"/>
                  </a:moveTo>
                  <a:cubicBezTo>
                    <a:pt x="84" y="0"/>
                    <a:pt x="1" y="72"/>
                    <a:pt x="1" y="167"/>
                  </a:cubicBezTo>
                  <a:lnTo>
                    <a:pt x="1" y="346"/>
                  </a:lnTo>
                  <a:cubicBezTo>
                    <a:pt x="1" y="429"/>
                    <a:pt x="84" y="512"/>
                    <a:pt x="168" y="512"/>
                  </a:cubicBezTo>
                  <a:cubicBezTo>
                    <a:pt x="263" y="512"/>
                    <a:pt x="334" y="429"/>
                    <a:pt x="334" y="346"/>
                  </a:cubicBezTo>
                  <a:lnTo>
                    <a:pt x="334" y="167"/>
                  </a:lnTo>
                  <a:cubicBezTo>
                    <a:pt x="334" y="72"/>
                    <a:pt x="263" y="0"/>
                    <a:pt x="168"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66"/>
            <p:cNvSpPr/>
            <p:nvPr/>
          </p:nvSpPr>
          <p:spPr>
            <a:xfrm>
              <a:off x="5968597" y="2092408"/>
              <a:ext cx="10581" cy="16252"/>
            </a:xfrm>
            <a:custGeom>
              <a:rect b="b" l="l" r="r" t="t"/>
              <a:pathLst>
                <a:path extrusionOk="0" h="513" w="334">
                  <a:moveTo>
                    <a:pt x="167" y="0"/>
                  </a:moveTo>
                  <a:cubicBezTo>
                    <a:pt x="72" y="0"/>
                    <a:pt x="0" y="72"/>
                    <a:pt x="0" y="167"/>
                  </a:cubicBezTo>
                  <a:lnTo>
                    <a:pt x="0" y="346"/>
                  </a:lnTo>
                  <a:cubicBezTo>
                    <a:pt x="0" y="429"/>
                    <a:pt x="72" y="512"/>
                    <a:pt x="167" y="512"/>
                  </a:cubicBezTo>
                  <a:cubicBezTo>
                    <a:pt x="250" y="512"/>
                    <a:pt x="322" y="429"/>
                    <a:pt x="322" y="346"/>
                  </a:cubicBezTo>
                  <a:lnTo>
                    <a:pt x="322" y="167"/>
                  </a:lnTo>
                  <a:cubicBezTo>
                    <a:pt x="334" y="72"/>
                    <a:pt x="262" y="0"/>
                    <a:pt x="167"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66"/>
            <p:cNvSpPr/>
            <p:nvPr/>
          </p:nvSpPr>
          <p:spPr>
            <a:xfrm>
              <a:off x="5801485" y="1969046"/>
              <a:ext cx="279164" cy="357636"/>
            </a:xfrm>
            <a:custGeom>
              <a:rect b="b" l="l" r="r" t="t"/>
              <a:pathLst>
                <a:path extrusionOk="0" h="11289" w="8812">
                  <a:moveTo>
                    <a:pt x="1739" y="1025"/>
                  </a:moveTo>
                  <a:cubicBezTo>
                    <a:pt x="1834" y="1037"/>
                    <a:pt x="1929" y="1132"/>
                    <a:pt x="1929" y="1227"/>
                  </a:cubicBezTo>
                  <a:lnTo>
                    <a:pt x="1929" y="1275"/>
                  </a:lnTo>
                  <a:cubicBezTo>
                    <a:pt x="1858" y="1323"/>
                    <a:pt x="1822" y="1370"/>
                    <a:pt x="1775" y="1406"/>
                  </a:cubicBezTo>
                  <a:lnTo>
                    <a:pt x="1739" y="1406"/>
                  </a:lnTo>
                  <a:cubicBezTo>
                    <a:pt x="1644" y="1406"/>
                    <a:pt x="1548" y="1323"/>
                    <a:pt x="1548" y="1215"/>
                  </a:cubicBezTo>
                  <a:cubicBezTo>
                    <a:pt x="1548" y="1108"/>
                    <a:pt x="1644" y="1025"/>
                    <a:pt x="1739" y="1025"/>
                  </a:cubicBezTo>
                  <a:close/>
                  <a:moveTo>
                    <a:pt x="7064" y="1048"/>
                  </a:moveTo>
                  <a:cubicBezTo>
                    <a:pt x="7143" y="1048"/>
                    <a:pt x="7228" y="1137"/>
                    <a:pt x="7228" y="1227"/>
                  </a:cubicBezTo>
                  <a:cubicBezTo>
                    <a:pt x="7228" y="1334"/>
                    <a:pt x="7133" y="1430"/>
                    <a:pt x="7025" y="1430"/>
                  </a:cubicBezTo>
                  <a:lnTo>
                    <a:pt x="7002" y="1430"/>
                  </a:lnTo>
                  <a:cubicBezTo>
                    <a:pt x="6954" y="1382"/>
                    <a:pt x="6894" y="1334"/>
                    <a:pt x="6847" y="1287"/>
                  </a:cubicBezTo>
                  <a:lnTo>
                    <a:pt x="6847" y="1251"/>
                  </a:lnTo>
                  <a:cubicBezTo>
                    <a:pt x="6847" y="1144"/>
                    <a:pt x="6942" y="1049"/>
                    <a:pt x="7049" y="1049"/>
                  </a:cubicBezTo>
                  <a:cubicBezTo>
                    <a:pt x="7054" y="1048"/>
                    <a:pt x="7059" y="1048"/>
                    <a:pt x="7064" y="1048"/>
                  </a:cubicBezTo>
                  <a:close/>
                  <a:moveTo>
                    <a:pt x="7025" y="334"/>
                  </a:moveTo>
                  <a:cubicBezTo>
                    <a:pt x="7514" y="334"/>
                    <a:pt x="7918" y="739"/>
                    <a:pt x="7918" y="1227"/>
                  </a:cubicBezTo>
                  <a:cubicBezTo>
                    <a:pt x="7918" y="1549"/>
                    <a:pt x="7764" y="1846"/>
                    <a:pt x="7490" y="1989"/>
                  </a:cubicBezTo>
                  <a:cubicBezTo>
                    <a:pt x="7418" y="1882"/>
                    <a:pt x="7335" y="1787"/>
                    <a:pt x="7252" y="1692"/>
                  </a:cubicBezTo>
                  <a:cubicBezTo>
                    <a:pt x="7418" y="1608"/>
                    <a:pt x="7537" y="1430"/>
                    <a:pt x="7537" y="1227"/>
                  </a:cubicBezTo>
                  <a:cubicBezTo>
                    <a:pt x="7537" y="953"/>
                    <a:pt x="7299" y="715"/>
                    <a:pt x="7013" y="715"/>
                  </a:cubicBezTo>
                  <a:cubicBezTo>
                    <a:pt x="6787" y="715"/>
                    <a:pt x="6609" y="846"/>
                    <a:pt x="6537" y="1037"/>
                  </a:cubicBezTo>
                  <a:cubicBezTo>
                    <a:pt x="6430" y="965"/>
                    <a:pt x="6323" y="906"/>
                    <a:pt x="6204" y="834"/>
                  </a:cubicBezTo>
                  <a:cubicBezTo>
                    <a:pt x="6371" y="537"/>
                    <a:pt x="6692" y="334"/>
                    <a:pt x="7025" y="334"/>
                  </a:cubicBezTo>
                  <a:close/>
                  <a:moveTo>
                    <a:pt x="1727" y="334"/>
                  </a:moveTo>
                  <a:cubicBezTo>
                    <a:pt x="2072" y="334"/>
                    <a:pt x="2382" y="537"/>
                    <a:pt x="2537" y="846"/>
                  </a:cubicBezTo>
                  <a:cubicBezTo>
                    <a:pt x="2430" y="906"/>
                    <a:pt x="2310" y="977"/>
                    <a:pt x="2203" y="1049"/>
                  </a:cubicBezTo>
                  <a:cubicBezTo>
                    <a:pt x="2132" y="858"/>
                    <a:pt x="1941" y="727"/>
                    <a:pt x="1727" y="727"/>
                  </a:cubicBezTo>
                  <a:cubicBezTo>
                    <a:pt x="1441" y="727"/>
                    <a:pt x="1215" y="965"/>
                    <a:pt x="1215" y="1239"/>
                  </a:cubicBezTo>
                  <a:cubicBezTo>
                    <a:pt x="1215" y="1453"/>
                    <a:pt x="1334" y="1620"/>
                    <a:pt x="1489" y="1704"/>
                  </a:cubicBezTo>
                  <a:cubicBezTo>
                    <a:pt x="1406" y="1799"/>
                    <a:pt x="1334" y="1906"/>
                    <a:pt x="1251" y="2001"/>
                  </a:cubicBezTo>
                  <a:cubicBezTo>
                    <a:pt x="1001" y="1823"/>
                    <a:pt x="834" y="1549"/>
                    <a:pt x="834" y="1227"/>
                  </a:cubicBezTo>
                  <a:cubicBezTo>
                    <a:pt x="834" y="739"/>
                    <a:pt x="1239" y="334"/>
                    <a:pt x="1727" y="334"/>
                  </a:cubicBezTo>
                  <a:close/>
                  <a:moveTo>
                    <a:pt x="4382" y="691"/>
                  </a:moveTo>
                  <a:cubicBezTo>
                    <a:pt x="6287" y="691"/>
                    <a:pt x="7835" y="2239"/>
                    <a:pt x="7835" y="4144"/>
                  </a:cubicBezTo>
                  <a:cubicBezTo>
                    <a:pt x="7847" y="6049"/>
                    <a:pt x="6287" y="7597"/>
                    <a:pt x="4382" y="7597"/>
                  </a:cubicBezTo>
                  <a:cubicBezTo>
                    <a:pt x="2477" y="7597"/>
                    <a:pt x="929" y="6049"/>
                    <a:pt x="929" y="4144"/>
                  </a:cubicBezTo>
                  <a:cubicBezTo>
                    <a:pt x="929" y="2239"/>
                    <a:pt x="2477" y="691"/>
                    <a:pt x="4382" y="691"/>
                  </a:cubicBezTo>
                  <a:close/>
                  <a:moveTo>
                    <a:pt x="1739" y="1"/>
                  </a:moveTo>
                  <a:cubicBezTo>
                    <a:pt x="1072" y="1"/>
                    <a:pt x="525" y="549"/>
                    <a:pt x="525" y="1215"/>
                  </a:cubicBezTo>
                  <a:cubicBezTo>
                    <a:pt x="525" y="1644"/>
                    <a:pt x="751" y="2037"/>
                    <a:pt x="1108" y="2263"/>
                  </a:cubicBezTo>
                  <a:cubicBezTo>
                    <a:pt x="786" y="2811"/>
                    <a:pt x="608" y="3454"/>
                    <a:pt x="608" y="4132"/>
                  </a:cubicBezTo>
                  <a:cubicBezTo>
                    <a:pt x="608" y="5621"/>
                    <a:pt x="1477" y="6918"/>
                    <a:pt x="2739" y="7538"/>
                  </a:cubicBezTo>
                  <a:lnTo>
                    <a:pt x="882" y="8097"/>
                  </a:lnTo>
                  <a:cubicBezTo>
                    <a:pt x="358" y="8240"/>
                    <a:pt x="1" y="8728"/>
                    <a:pt x="1" y="9264"/>
                  </a:cubicBezTo>
                  <a:lnTo>
                    <a:pt x="1" y="11133"/>
                  </a:lnTo>
                  <a:cubicBezTo>
                    <a:pt x="1" y="11217"/>
                    <a:pt x="72" y="11288"/>
                    <a:pt x="167" y="11288"/>
                  </a:cubicBezTo>
                  <a:cubicBezTo>
                    <a:pt x="251" y="11288"/>
                    <a:pt x="334" y="11217"/>
                    <a:pt x="334" y="11133"/>
                  </a:cubicBezTo>
                  <a:lnTo>
                    <a:pt x="334" y="9264"/>
                  </a:lnTo>
                  <a:cubicBezTo>
                    <a:pt x="334" y="8871"/>
                    <a:pt x="596" y="8526"/>
                    <a:pt x="965" y="8407"/>
                  </a:cubicBezTo>
                  <a:lnTo>
                    <a:pt x="2834" y="7859"/>
                  </a:lnTo>
                  <a:cubicBezTo>
                    <a:pt x="2930" y="7823"/>
                    <a:pt x="3025" y="7764"/>
                    <a:pt x="3108" y="7692"/>
                  </a:cubicBezTo>
                  <a:cubicBezTo>
                    <a:pt x="3513" y="7835"/>
                    <a:pt x="3965" y="7919"/>
                    <a:pt x="4406" y="7919"/>
                  </a:cubicBezTo>
                  <a:cubicBezTo>
                    <a:pt x="4858" y="7919"/>
                    <a:pt x="5299" y="7835"/>
                    <a:pt x="5704" y="7692"/>
                  </a:cubicBezTo>
                  <a:cubicBezTo>
                    <a:pt x="5775" y="7764"/>
                    <a:pt x="5882" y="7811"/>
                    <a:pt x="5990" y="7859"/>
                  </a:cubicBezTo>
                  <a:lnTo>
                    <a:pt x="7847" y="8407"/>
                  </a:lnTo>
                  <a:cubicBezTo>
                    <a:pt x="8216" y="8514"/>
                    <a:pt x="8490" y="8871"/>
                    <a:pt x="8490" y="9264"/>
                  </a:cubicBezTo>
                  <a:lnTo>
                    <a:pt x="8490" y="11133"/>
                  </a:lnTo>
                  <a:cubicBezTo>
                    <a:pt x="8490" y="11217"/>
                    <a:pt x="8561" y="11288"/>
                    <a:pt x="8645" y="11288"/>
                  </a:cubicBezTo>
                  <a:cubicBezTo>
                    <a:pt x="8740" y="11288"/>
                    <a:pt x="8811" y="11217"/>
                    <a:pt x="8811" y="11133"/>
                  </a:cubicBezTo>
                  <a:lnTo>
                    <a:pt x="8811" y="9264"/>
                  </a:lnTo>
                  <a:cubicBezTo>
                    <a:pt x="8787" y="8728"/>
                    <a:pt x="8430" y="8252"/>
                    <a:pt x="7906" y="8097"/>
                  </a:cubicBezTo>
                  <a:lnTo>
                    <a:pt x="6049" y="7538"/>
                  </a:lnTo>
                  <a:cubicBezTo>
                    <a:pt x="7299" y="6918"/>
                    <a:pt x="8180" y="5633"/>
                    <a:pt x="8180" y="4132"/>
                  </a:cubicBezTo>
                  <a:cubicBezTo>
                    <a:pt x="8180" y="3454"/>
                    <a:pt x="7990" y="2811"/>
                    <a:pt x="7680" y="2263"/>
                  </a:cubicBezTo>
                  <a:cubicBezTo>
                    <a:pt x="8037" y="2037"/>
                    <a:pt x="8264" y="1644"/>
                    <a:pt x="8264" y="1215"/>
                  </a:cubicBezTo>
                  <a:cubicBezTo>
                    <a:pt x="8264" y="549"/>
                    <a:pt x="7716" y="1"/>
                    <a:pt x="7049" y="1"/>
                  </a:cubicBezTo>
                  <a:cubicBezTo>
                    <a:pt x="6573" y="1"/>
                    <a:pt x="6156" y="263"/>
                    <a:pt x="5942" y="680"/>
                  </a:cubicBezTo>
                  <a:cubicBezTo>
                    <a:pt x="5466" y="477"/>
                    <a:pt x="4942" y="358"/>
                    <a:pt x="4394" y="358"/>
                  </a:cubicBezTo>
                  <a:cubicBezTo>
                    <a:pt x="3846" y="358"/>
                    <a:pt x="3323" y="477"/>
                    <a:pt x="2846" y="680"/>
                  </a:cubicBezTo>
                  <a:cubicBezTo>
                    <a:pt x="2632" y="263"/>
                    <a:pt x="2215" y="1"/>
                    <a:pt x="1739"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66"/>
            <p:cNvSpPr/>
            <p:nvPr/>
          </p:nvSpPr>
          <p:spPr>
            <a:xfrm>
              <a:off x="5895797" y="2075427"/>
              <a:ext cx="21891" cy="10581"/>
            </a:xfrm>
            <a:custGeom>
              <a:rect b="b" l="l" r="r" t="t"/>
              <a:pathLst>
                <a:path extrusionOk="0" h="334" w="691">
                  <a:moveTo>
                    <a:pt x="167" y="0"/>
                  </a:moveTo>
                  <a:cubicBezTo>
                    <a:pt x="84" y="0"/>
                    <a:pt x="0" y="72"/>
                    <a:pt x="0" y="167"/>
                  </a:cubicBezTo>
                  <a:cubicBezTo>
                    <a:pt x="0" y="251"/>
                    <a:pt x="84" y="334"/>
                    <a:pt x="167" y="334"/>
                  </a:cubicBezTo>
                  <a:lnTo>
                    <a:pt x="524" y="334"/>
                  </a:lnTo>
                  <a:cubicBezTo>
                    <a:pt x="619" y="334"/>
                    <a:pt x="691" y="251"/>
                    <a:pt x="691" y="167"/>
                  </a:cubicBezTo>
                  <a:cubicBezTo>
                    <a:pt x="691" y="72"/>
                    <a:pt x="619" y="0"/>
                    <a:pt x="524"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66"/>
            <p:cNvSpPr/>
            <p:nvPr/>
          </p:nvSpPr>
          <p:spPr>
            <a:xfrm>
              <a:off x="5962927" y="2075427"/>
              <a:ext cx="21542" cy="10581"/>
            </a:xfrm>
            <a:custGeom>
              <a:rect b="b" l="l" r="r" t="t"/>
              <a:pathLst>
                <a:path extrusionOk="0" h="334" w="680">
                  <a:moveTo>
                    <a:pt x="155" y="0"/>
                  </a:moveTo>
                  <a:cubicBezTo>
                    <a:pt x="72" y="0"/>
                    <a:pt x="1" y="72"/>
                    <a:pt x="1" y="167"/>
                  </a:cubicBezTo>
                  <a:cubicBezTo>
                    <a:pt x="1" y="251"/>
                    <a:pt x="72" y="334"/>
                    <a:pt x="155" y="334"/>
                  </a:cubicBezTo>
                  <a:lnTo>
                    <a:pt x="513" y="334"/>
                  </a:lnTo>
                  <a:cubicBezTo>
                    <a:pt x="608" y="334"/>
                    <a:pt x="679" y="251"/>
                    <a:pt x="679" y="167"/>
                  </a:cubicBezTo>
                  <a:cubicBezTo>
                    <a:pt x="679" y="72"/>
                    <a:pt x="608" y="0"/>
                    <a:pt x="513"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66"/>
            <p:cNvSpPr/>
            <p:nvPr/>
          </p:nvSpPr>
          <p:spPr>
            <a:xfrm>
              <a:off x="5845615" y="2282868"/>
              <a:ext cx="10233" cy="43813"/>
            </a:xfrm>
            <a:custGeom>
              <a:rect b="b" l="l" r="r" t="t"/>
              <a:pathLst>
                <a:path extrusionOk="0" h="1383" w="323">
                  <a:moveTo>
                    <a:pt x="155" y="1"/>
                  </a:moveTo>
                  <a:cubicBezTo>
                    <a:pt x="72" y="1"/>
                    <a:pt x="1" y="72"/>
                    <a:pt x="1" y="168"/>
                  </a:cubicBezTo>
                  <a:lnTo>
                    <a:pt x="1" y="1227"/>
                  </a:lnTo>
                  <a:cubicBezTo>
                    <a:pt x="1" y="1311"/>
                    <a:pt x="72" y="1382"/>
                    <a:pt x="155" y="1382"/>
                  </a:cubicBezTo>
                  <a:cubicBezTo>
                    <a:pt x="251" y="1382"/>
                    <a:pt x="322" y="1311"/>
                    <a:pt x="322" y="1227"/>
                  </a:cubicBezTo>
                  <a:lnTo>
                    <a:pt x="322" y="168"/>
                  </a:lnTo>
                  <a:cubicBezTo>
                    <a:pt x="322" y="72"/>
                    <a:pt x="251"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66"/>
            <p:cNvSpPr/>
            <p:nvPr/>
          </p:nvSpPr>
          <p:spPr>
            <a:xfrm>
              <a:off x="6024798" y="2282868"/>
              <a:ext cx="10201" cy="43813"/>
            </a:xfrm>
            <a:custGeom>
              <a:rect b="b" l="l" r="r" t="t"/>
              <a:pathLst>
                <a:path extrusionOk="0" h="1383" w="322">
                  <a:moveTo>
                    <a:pt x="155" y="1"/>
                  </a:moveTo>
                  <a:cubicBezTo>
                    <a:pt x="72" y="1"/>
                    <a:pt x="0" y="72"/>
                    <a:pt x="0" y="168"/>
                  </a:cubicBezTo>
                  <a:lnTo>
                    <a:pt x="0" y="1227"/>
                  </a:lnTo>
                  <a:cubicBezTo>
                    <a:pt x="0" y="1311"/>
                    <a:pt x="72" y="1382"/>
                    <a:pt x="155" y="1382"/>
                  </a:cubicBezTo>
                  <a:cubicBezTo>
                    <a:pt x="250" y="1382"/>
                    <a:pt x="322" y="1311"/>
                    <a:pt x="322" y="1227"/>
                  </a:cubicBezTo>
                  <a:lnTo>
                    <a:pt x="322" y="168"/>
                  </a:lnTo>
                  <a:cubicBezTo>
                    <a:pt x="322" y="72"/>
                    <a:pt x="250"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66"/>
            <p:cNvSpPr/>
            <p:nvPr/>
          </p:nvSpPr>
          <p:spPr>
            <a:xfrm>
              <a:off x="5868267" y="2260248"/>
              <a:ext cx="144112" cy="66591"/>
            </a:xfrm>
            <a:custGeom>
              <a:rect b="b" l="l" r="r" t="t"/>
              <a:pathLst>
                <a:path extrusionOk="0" h="2102" w="4549">
                  <a:moveTo>
                    <a:pt x="2274" y="1"/>
                  </a:moveTo>
                  <a:cubicBezTo>
                    <a:pt x="1715" y="1"/>
                    <a:pt x="1203" y="191"/>
                    <a:pt x="786" y="548"/>
                  </a:cubicBezTo>
                  <a:cubicBezTo>
                    <a:pt x="381" y="894"/>
                    <a:pt x="95" y="1382"/>
                    <a:pt x="12" y="1906"/>
                  </a:cubicBezTo>
                  <a:cubicBezTo>
                    <a:pt x="0" y="2001"/>
                    <a:pt x="48" y="2084"/>
                    <a:pt x="143" y="2096"/>
                  </a:cubicBezTo>
                  <a:cubicBezTo>
                    <a:pt x="155" y="2100"/>
                    <a:pt x="168" y="2101"/>
                    <a:pt x="181" y="2101"/>
                  </a:cubicBezTo>
                  <a:cubicBezTo>
                    <a:pt x="253" y="2101"/>
                    <a:pt x="323" y="2046"/>
                    <a:pt x="333" y="1965"/>
                  </a:cubicBezTo>
                  <a:cubicBezTo>
                    <a:pt x="500" y="1024"/>
                    <a:pt x="1310" y="334"/>
                    <a:pt x="2262" y="334"/>
                  </a:cubicBezTo>
                  <a:cubicBezTo>
                    <a:pt x="3215" y="334"/>
                    <a:pt x="4024" y="1013"/>
                    <a:pt x="4179" y="1965"/>
                  </a:cubicBezTo>
                  <a:cubicBezTo>
                    <a:pt x="4191" y="2036"/>
                    <a:pt x="4263" y="2096"/>
                    <a:pt x="4346" y="2096"/>
                  </a:cubicBezTo>
                  <a:lnTo>
                    <a:pt x="4370" y="2096"/>
                  </a:lnTo>
                  <a:cubicBezTo>
                    <a:pt x="4489" y="2084"/>
                    <a:pt x="4548" y="2001"/>
                    <a:pt x="4536" y="1906"/>
                  </a:cubicBezTo>
                  <a:cubicBezTo>
                    <a:pt x="4441" y="1382"/>
                    <a:pt x="4179" y="894"/>
                    <a:pt x="3762" y="548"/>
                  </a:cubicBezTo>
                  <a:cubicBezTo>
                    <a:pt x="3346" y="191"/>
                    <a:pt x="2822" y="1"/>
                    <a:pt x="2274"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66"/>
            <p:cNvSpPr/>
            <p:nvPr/>
          </p:nvSpPr>
          <p:spPr>
            <a:xfrm>
              <a:off x="5890126" y="2013556"/>
              <a:ext cx="10581" cy="10613"/>
            </a:xfrm>
            <a:custGeom>
              <a:rect b="b" l="l" r="r" t="t"/>
              <a:pathLst>
                <a:path extrusionOk="0" h="335" w="334">
                  <a:moveTo>
                    <a:pt x="167" y="1"/>
                  </a:moveTo>
                  <a:cubicBezTo>
                    <a:pt x="84" y="1"/>
                    <a:pt x="1" y="84"/>
                    <a:pt x="1" y="168"/>
                  </a:cubicBezTo>
                  <a:cubicBezTo>
                    <a:pt x="1" y="263"/>
                    <a:pt x="84" y="334"/>
                    <a:pt x="167" y="334"/>
                  </a:cubicBezTo>
                  <a:cubicBezTo>
                    <a:pt x="251" y="334"/>
                    <a:pt x="334" y="263"/>
                    <a:pt x="334" y="168"/>
                  </a:cubicBezTo>
                  <a:cubicBezTo>
                    <a:pt x="334" y="84"/>
                    <a:pt x="263"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66"/>
            <p:cNvSpPr/>
            <p:nvPr/>
          </p:nvSpPr>
          <p:spPr>
            <a:xfrm>
              <a:off x="5979907" y="2013556"/>
              <a:ext cx="10201" cy="10613"/>
            </a:xfrm>
            <a:custGeom>
              <a:rect b="b" l="l" r="r" t="t"/>
              <a:pathLst>
                <a:path extrusionOk="0" h="335" w="322">
                  <a:moveTo>
                    <a:pt x="167" y="1"/>
                  </a:moveTo>
                  <a:cubicBezTo>
                    <a:pt x="72" y="1"/>
                    <a:pt x="0" y="84"/>
                    <a:pt x="0" y="168"/>
                  </a:cubicBezTo>
                  <a:cubicBezTo>
                    <a:pt x="0" y="263"/>
                    <a:pt x="72" y="334"/>
                    <a:pt x="167" y="334"/>
                  </a:cubicBezTo>
                  <a:cubicBezTo>
                    <a:pt x="250" y="334"/>
                    <a:pt x="322" y="263"/>
                    <a:pt x="322" y="168"/>
                  </a:cubicBezTo>
                  <a:cubicBezTo>
                    <a:pt x="322" y="84"/>
                    <a:pt x="250"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66"/>
            <p:cNvSpPr/>
            <p:nvPr/>
          </p:nvSpPr>
          <p:spPr>
            <a:xfrm>
              <a:off x="5861455" y="2002247"/>
              <a:ext cx="127892" cy="155454"/>
            </a:xfrm>
            <a:custGeom>
              <a:rect b="b" l="l" r="r" t="t"/>
              <a:pathLst>
                <a:path extrusionOk="0" h="4907" w="4037">
                  <a:moveTo>
                    <a:pt x="2489" y="346"/>
                  </a:moveTo>
                  <a:cubicBezTo>
                    <a:pt x="2596" y="346"/>
                    <a:pt x="2680" y="441"/>
                    <a:pt x="2680" y="536"/>
                  </a:cubicBezTo>
                  <a:cubicBezTo>
                    <a:pt x="2680" y="644"/>
                    <a:pt x="2596" y="739"/>
                    <a:pt x="2489" y="739"/>
                  </a:cubicBezTo>
                  <a:cubicBezTo>
                    <a:pt x="2382" y="739"/>
                    <a:pt x="2299" y="644"/>
                    <a:pt x="2299" y="536"/>
                  </a:cubicBezTo>
                  <a:cubicBezTo>
                    <a:pt x="2311" y="441"/>
                    <a:pt x="2382" y="346"/>
                    <a:pt x="2489" y="346"/>
                  </a:cubicBezTo>
                  <a:close/>
                  <a:moveTo>
                    <a:pt x="2954" y="715"/>
                  </a:moveTo>
                  <a:cubicBezTo>
                    <a:pt x="3084" y="775"/>
                    <a:pt x="3192" y="894"/>
                    <a:pt x="3192" y="1060"/>
                  </a:cubicBezTo>
                  <a:cubicBezTo>
                    <a:pt x="3204" y="1275"/>
                    <a:pt x="3037" y="1429"/>
                    <a:pt x="2846" y="1429"/>
                  </a:cubicBezTo>
                  <a:lnTo>
                    <a:pt x="2132" y="1429"/>
                  </a:lnTo>
                  <a:cubicBezTo>
                    <a:pt x="1918" y="1429"/>
                    <a:pt x="1763" y="1275"/>
                    <a:pt x="1763" y="1060"/>
                  </a:cubicBezTo>
                  <a:cubicBezTo>
                    <a:pt x="1763" y="917"/>
                    <a:pt x="1858" y="775"/>
                    <a:pt x="2001" y="715"/>
                  </a:cubicBezTo>
                  <a:cubicBezTo>
                    <a:pt x="2072" y="917"/>
                    <a:pt x="2263" y="1048"/>
                    <a:pt x="2477" y="1048"/>
                  </a:cubicBezTo>
                  <a:cubicBezTo>
                    <a:pt x="2692" y="1048"/>
                    <a:pt x="2870" y="917"/>
                    <a:pt x="2954" y="715"/>
                  </a:cubicBezTo>
                  <a:close/>
                  <a:moveTo>
                    <a:pt x="2501" y="1"/>
                  </a:moveTo>
                  <a:cubicBezTo>
                    <a:pt x="2263" y="1"/>
                    <a:pt x="2072" y="155"/>
                    <a:pt x="2013" y="370"/>
                  </a:cubicBezTo>
                  <a:cubicBezTo>
                    <a:pt x="1703" y="429"/>
                    <a:pt x="1453" y="715"/>
                    <a:pt x="1453" y="1060"/>
                  </a:cubicBezTo>
                  <a:lnTo>
                    <a:pt x="1453" y="1132"/>
                  </a:lnTo>
                  <a:cubicBezTo>
                    <a:pt x="1203" y="1251"/>
                    <a:pt x="965" y="1418"/>
                    <a:pt x="763" y="1632"/>
                  </a:cubicBezTo>
                  <a:cubicBezTo>
                    <a:pt x="346" y="2049"/>
                    <a:pt x="84" y="2596"/>
                    <a:pt x="48" y="3192"/>
                  </a:cubicBezTo>
                  <a:cubicBezTo>
                    <a:pt x="1" y="3763"/>
                    <a:pt x="167" y="4346"/>
                    <a:pt x="501" y="4823"/>
                  </a:cubicBezTo>
                  <a:cubicBezTo>
                    <a:pt x="537" y="4870"/>
                    <a:pt x="596" y="4906"/>
                    <a:pt x="644" y="4906"/>
                  </a:cubicBezTo>
                  <a:cubicBezTo>
                    <a:pt x="668" y="4906"/>
                    <a:pt x="715" y="4882"/>
                    <a:pt x="739" y="4870"/>
                  </a:cubicBezTo>
                  <a:cubicBezTo>
                    <a:pt x="822" y="4811"/>
                    <a:pt x="834" y="4704"/>
                    <a:pt x="775" y="4632"/>
                  </a:cubicBezTo>
                  <a:cubicBezTo>
                    <a:pt x="477" y="4227"/>
                    <a:pt x="334" y="3727"/>
                    <a:pt x="370" y="3215"/>
                  </a:cubicBezTo>
                  <a:cubicBezTo>
                    <a:pt x="406" y="2715"/>
                    <a:pt x="632" y="2227"/>
                    <a:pt x="1001" y="1858"/>
                  </a:cubicBezTo>
                  <a:cubicBezTo>
                    <a:pt x="1156" y="1703"/>
                    <a:pt x="1358" y="1548"/>
                    <a:pt x="1584" y="1465"/>
                  </a:cubicBezTo>
                  <a:cubicBezTo>
                    <a:pt x="1703" y="1656"/>
                    <a:pt x="1918" y="1775"/>
                    <a:pt x="2156" y="1775"/>
                  </a:cubicBezTo>
                  <a:lnTo>
                    <a:pt x="2870" y="1775"/>
                  </a:lnTo>
                  <a:cubicBezTo>
                    <a:pt x="3108" y="1775"/>
                    <a:pt x="3335" y="1656"/>
                    <a:pt x="3454" y="1465"/>
                  </a:cubicBezTo>
                  <a:cubicBezTo>
                    <a:pt x="3573" y="1525"/>
                    <a:pt x="3680" y="1584"/>
                    <a:pt x="3787" y="1656"/>
                  </a:cubicBezTo>
                  <a:cubicBezTo>
                    <a:pt x="3811" y="1668"/>
                    <a:pt x="3846" y="1679"/>
                    <a:pt x="3882" y="1679"/>
                  </a:cubicBezTo>
                  <a:cubicBezTo>
                    <a:pt x="3930" y="1679"/>
                    <a:pt x="3989" y="1656"/>
                    <a:pt x="4025" y="1608"/>
                  </a:cubicBezTo>
                  <a:cubicBezTo>
                    <a:pt x="4037" y="1537"/>
                    <a:pt x="4013" y="1429"/>
                    <a:pt x="3942" y="1370"/>
                  </a:cubicBezTo>
                  <a:cubicBezTo>
                    <a:pt x="3811" y="1287"/>
                    <a:pt x="3680" y="1191"/>
                    <a:pt x="3537" y="1132"/>
                  </a:cubicBezTo>
                  <a:lnTo>
                    <a:pt x="3537" y="1060"/>
                  </a:lnTo>
                  <a:cubicBezTo>
                    <a:pt x="3537" y="739"/>
                    <a:pt x="3311" y="453"/>
                    <a:pt x="2989" y="370"/>
                  </a:cubicBezTo>
                  <a:cubicBezTo>
                    <a:pt x="2930" y="167"/>
                    <a:pt x="2727" y="1"/>
                    <a:pt x="250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66"/>
            <p:cNvSpPr/>
            <p:nvPr/>
          </p:nvSpPr>
          <p:spPr>
            <a:xfrm>
              <a:off x="5890886" y="2060633"/>
              <a:ext cx="128652" cy="127227"/>
            </a:xfrm>
            <a:custGeom>
              <a:rect b="b" l="l" r="r" t="t"/>
              <a:pathLst>
                <a:path extrusionOk="0" h="4016" w="4061">
                  <a:moveTo>
                    <a:pt x="3421" y="1"/>
                  </a:moveTo>
                  <a:cubicBezTo>
                    <a:pt x="3385" y="1"/>
                    <a:pt x="3346" y="13"/>
                    <a:pt x="3310" y="39"/>
                  </a:cubicBezTo>
                  <a:cubicBezTo>
                    <a:pt x="3239" y="98"/>
                    <a:pt x="3227" y="206"/>
                    <a:pt x="3287" y="277"/>
                  </a:cubicBezTo>
                  <a:cubicBezTo>
                    <a:pt x="3584" y="682"/>
                    <a:pt x="3727" y="1182"/>
                    <a:pt x="3691" y="1694"/>
                  </a:cubicBezTo>
                  <a:cubicBezTo>
                    <a:pt x="3656" y="2194"/>
                    <a:pt x="3429" y="2682"/>
                    <a:pt x="3060" y="3039"/>
                  </a:cubicBezTo>
                  <a:cubicBezTo>
                    <a:pt x="2703" y="3396"/>
                    <a:pt x="2215" y="3623"/>
                    <a:pt x="1703" y="3670"/>
                  </a:cubicBezTo>
                  <a:cubicBezTo>
                    <a:pt x="1665" y="3672"/>
                    <a:pt x="1626" y="3673"/>
                    <a:pt x="1588" y="3673"/>
                  </a:cubicBezTo>
                  <a:cubicBezTo>
                    <a:pt x="1125" y="3673"/>
                    <a:pt x="661" y="3540"/>
                    <a:pt x="298" y="3265"/>
                  </a:cubicBezTo>
                  <a:cubicBezTo>
                    <a:pt x="263" y="3241"/>
                    <a:pt x="227" y="3228"/>
                    <a:pt x="191" y="3228"/>
                  </a:cubicBezTo>
                  <a:cubicBezTo>
                    <a:pt x="142" y="3228"/>
                    <a:pt x="95" y="3253"/>
                    <a:pt x="60" y="3301"/>
                  </a:cubicBezTo>
                  <a:cubicBezTo>
                    <a:pt x="0" y="3373"/>
                    <a:pt x="12" y="3480"/>
                    <a:pt x="84" y="3539"/>
                  </a:cubicBezTo>
                  <a:cubicBezTo>
                    <a:pt x="501" y="3849"/>
                    <a:pt x="1024" y="4016"/>
                    <a:pt x="1548" y="4016"/>
                  </a:cubicBezTo>
                  <a:lnTo>
                    <a:pt x="1727" y="4016"/>
                  </a:lnTo>
                  <a:cubicBezTo>
                    <a:pt x="2322" y="3968"/>
                    <a:pt x="2870" y="3718"/>
                    <a:pt x="3287" y="3301"/>
                  </a:cubicBezTo>
                  <a:cubicBezTo>
                    <a:pt x="3703" y="2884"/>
                    <a:pt x="3953" y="2325"/>
                    <a:pt x="4001" y="1730"/>
                  </a:cubicBezTo>
                  <a:cubicBezTo>
                    <a:pt x="4060" y="1122"/>
                    <a:pt x="3894" y="539"/>
                    <a:pt x="3549" y="63"/>
                  </a:cubicBezTo>
                  <a:cubicBezTo>
                    <a:pt x="3515" y="22"/>
                    <a:pt x="3469" y="1"/>
                    <a:pt x="342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66"/>
            <p:cNvSpPr/>
            <p:nvPr/>
          </p:nvSpPr>
          <p:spPr>
            <a:xfrm>
              <a:off x="5910116" y="2122947"/>
              <a:ext cx="61142" cy="33232"/>
            </a:xfrm>
            <a:custGeom>
              <a:rect b="b" l="l" r="r" t="t"/>
              <a:pathLst>
                <a:path extrusionOk="0" h="1049" w="1930">
                  <a:moveTo>
                    <a:pt x="1560" y="346"/>
                  </a:moveTo>
                  <a:cubicBezTo>
                    <a:pt x="1477" y="560"/>
                    <a:pt x="1239" y="715"/>
                    <a:pt x="953" y="715"/>
                  </a:cubicBezTo>
                  <a:cubicBezTo>
                    <a:pt x="667" y="715"/>
                    <a:pt x="429" y="548"/>
                    <a:pt x="358" y="346"/>
                  </a:cubicBezTo>
                  <a:close/>
                  <a:moveTo>
                    <a:pt x="167" y="1"/>
                  </a:moveTo>
                  <a:cubicBezTo>
                    <a:pt x="72" y="1"/>
                    <a:pt x="1" y="84"/>
                    <a:pt x="1" y="167"/>
                  </a:cubicBezTo>
                  <a:cubicBezTo>
                    <a:pt x="1" y="644"/>
                    <a:pt x="429" y="1048"/>
                    <a:pt x="965" y="1048"/>
                  </a:cubicBezTo>
                  <a:cubicBezTo>
                    <a:pt x="1501" y="1048"/>
                    <a:pt x="1929" y="656"/>
                    <a:pt x="1929" y="167"/>
                  </a:cubicBezTo>
                  <a:cubicBezTo>
                    <a:pt x="1918" y="84"/>
                    <a:pt x="1846" y="1"/>
                    <a:pt x="175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6" name="Google Shape;956;p66"/>
          <p:cNvGrpSpPr/>
          <p:nvPr/>
        </p:nvGrpSpPr>
        <p:grpSpPr>
          <a:xfrm>
            <a:off x="4623054" y="3603633"/>
            <a:ext cx="504422" cy="646498"/>
            <a:chOff x="5801485" y="1969046"/>
            <a:chExt cx="279164" cy="357794"/>
          </a:xfrm>
        </p:grpSpPr>
        <p:sp>
          <p:nvSpPr>
            <p:cNvPr id="957" name="Google Shape;957;p66"/>
            <p:cNvSpPr/>
            <p:nvPr/>
          </p:nvSpPr>
          <p:spPr>
            <a:xfrm>
              <a:off x="5901436" y="2092408"/>
              <a:ext cx="10613" cy="16252"/>
            </a:xfrm>
            <a:custGeom>
              <a:rect b="b" l="l" r="r" t="t"/>
              <a:pathLst>
                <a:path extrusionOk="0" h="513" w="335">
                  <a:moveTo>
                    <a:pt x="168" y="0"/>
                  </a:moveTo>
                  <a:cubicBezTo>
                    <a:pt x="84" y="0"/>
                    <a:pt x="1" y="72"/>
                    <a:pt x="1" y="167"/>
                  </a:cubicBezTo>
                  <a:lnTo>
                    <a:pt x="1" y="346"/>
                  </a:lnTo>
                  <a:cubicBezTo>
                    <a:pt x="1" y="429"/>
                    <a:pt x="84" y="512"/>
                    <a:pt x="168" y="512"/>
                  </a:cubicBezTo>
                  <a:cubicBezTo>
                    <a:pt x="263" y="512"/>
                    <a:pt x="334" y="429"/>
                    <a:pt x="334" y="346"/>
                  </a:cubicBezTo>
                  <a:lnTo>
                    <a:pt x="334" y="167"/>
                  </a:lnTo>
                  <a:cubicBezTo>
                    <a:pt x="334" y="72"/>
                    <a:pt x="263" y="0"/>
                    <a:pt x="168"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66"/>
            <p:cNvSpPr/>
            <p:nvPr/>
          </p:nvSpPr>
          <p:spPr>
            <a:xfrm>
              <a:off x="5968597" y="2092408"/>
              <a:ext cx="10581" cy="16252"/>
            </a:xfrm>
            <a:custGeom>
              <a:rect b="b" l="l" r="r" t="t"/>
              <a:pathLst>
                <a:path extrusionOk="0" h="513" w="334">
                  <a:moveTo>
                    <a:pt x="167" y="0"/>
                  </a:moveTo>
                  <a:cubicBezTo>
                    <a:pt x="72" y="0"/>
                    <a:pt x="0" y="72"/>
                    <a:pt x="0" y="167"/>
                  </a:cubicBezTo>
                  <a:lnTo>
                    <a:pt x="0" y="346"/>
                  </a:lnTo>
                  <a:cubicBezTo>
                    <a:pt x="0" y="429"/>
                    <a:pt x="72" y="512"/>
                    <a:pt x="167" y="512"/>
                  </a:cubicBezTo>
                  <a:cubicBezTo>
                    <a:pt x="250" y="512"/>
                    <a:pt x="322" y="429"/>
                    <a:pt x="322" y="346"/>
                  </a:cubicBezTo>
                  <a:lnTo>
                    <a:pt x="322" y="167"/>
                  </a:lnTo>
                  <a:cubicBezTo>
                    <a:pt x="334" y="72"/>
                    <a:pt x="262" y="0"/>
                    <a:pt x="167"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66"/>
            <p:cNvSpPr/>
            <p:nvPr/>
          </p:nvSpPr>
          <p:spPr>
            <a:xfrm>
              <a:off x="5801485" y="1969046"/>
              <a:ext cx="279164" cy="357636"/>
            </a:xfrm>
            <a:custGeom>
              <a:rect b="b" l="l" r="r" t="t"/>
              <a:pathLst>
                <a:path extrusionOk="0" h="11289" w="8812">
                  <a:moveTo>
                    <a:pt x="1739" y="1025"/>
                  </a:moveTo>
                  <a:cubicBezTo>
                    <a:pt x="1834" y="1037"/>
                    <a:pt x="1929" y="1132"/>
                    <a:pt x="1929" y="1227"/>
                  </a:cubicBezTo>
                  <a:lnTo>
                    <a:pt x="1929" y="1275"/>
                  </a:lnTo>
                  <a:cubicBezTo>
                    <a:pt x="1858" y="1323"/>
                    <a:pt x="1822" y="1370"/>
                    <a:pt x="1775" y="1406"/>
                  </a:cubicBezTo>
                  <a:lnTo>
                    <a:pt x="1739" y="1406"/>
                  </a:lnTo>
                  <a:cubicBezTo>
                    <a:pt x="1644" y="1406"/>
                    <a:pt x="1548" y="1323"/>
                    <a:pt x="1548" y="1215"/>
                  </a:cubicBezTo>
                  <a:cubicBezTo>
                    <a:pt x="1548" y="1108"/>
                    <a:pt x="1644" y="1025"/>
                    <a:pt x="1739" y="1025"/>
                  </a:cubicBezTo>
                  <a:close/>
                  <a:moveTo>
                    <a:pt x="7064" y="1048"/>
                  </a:moveTo>
                  <a:cubicBezTo>
                    <a:pt x="7143" y="1048"/>
                    <a:pt x="7228" y="1137"/>
                    <a:pt x="7228" y="1227"/>
                  </a:cubicBezTo>
                  <a:cubicBezTo>
                    <a:pt x="7228" y="1334"/>
                    <a:pt x="7133" y="1430"/>
                    <a:pt x="7025" y="1430"/>
                  </a:cubicBezTo>
                  <a:lnTo>
                    <a:pt x="7002" y="1430"/>
                  </a:lnTo>
                  <a:cubicBezTo>
                    <a:pt x="6954" y="1382"/>
                    <a:pt x="6894" y="1334"/>
                    <a:pt x="6847" y="1287"/>
                  </a:cubicBezTo>
                  <a:lnTo>
                    <a:pt x="6847" y="1251"/>
                  </a:lnTo>
                  <a:cubicBezTo>
                    <a:pt x="6847" y="1144"/>
                    <a:pt x="6942" y="1049"/>
                    <a:pt x="7049" y="1049"/>
                  </a:cubicBezTo>
                  <a:cubicBezTo>
                    <a:pt x="7054" y="1048"/>
                    <a:pt x="7059" y="1048"/>
                    <a:pt x="7064" y="1048"/>
                  </a:cubicBezTo>
                  <a:close/>
                  <a:moveTo>
                    <a:pt x="7025" y="334"/>
                  </a:moveTo>
                  <a:cubicBezTo>
                    <a:pt x="7514" y="334"/>
                    <a:pt x="7918" y="739"/>
                    <a:pt x="7918" y="1227"/>
                  </a:cubicBezTo>
                  <a:cubicBezTo>
                    <a:pt x="7918" y="1549"/>
                    <a:pt x="7764" y="1846"/>
                    <a:pt x="7490" y="1989"/>
                  </a:cubicBezTo>
                  <a:cubicBezTo>
                    <a:pt x="7418" y="1882"/>
                    <a:pt x="7335" y="1787"/>
                    <a:pt x="7252" y="1692"/>
                  </a:cubicBezTo>
                  <a:cubicBezTo>
                    <a:pt x="7418" y="1608"/>
                    <a:pt x="7537" y="1430"/>
                    <a:pt x="7537" y="1227"/>
                  </a:cubicBezTo>
                  <a:cubicBezTo>
                    <a:pt x="7537" y="953"/>
                    <a:pt x="7299" y="715"/>
                    <a:pt x="7013" y="715"/>
                  </a:cubicBezTo>
                  <a:cubicBezTo>
                    <a:pt x="6787" y="715"/>
                    <a:pt x="6609" y="846"/>
                    <a:pt x="6537" y="1037"/>
                  </a:cubicBezTo>
                  <a:cubicBezTo>
                    <a:pt x="6430" y="965"/>
                    <a:pt x="6323" y="906"/>
                    <a:pt x="6204" y="834"/>
                  </a:cubicBezTo>
                  <a:cubicBezTo>
                    <a:pt x="6371" y="537"/>
                    <a:pt x="6692" y="334"/>
                    <a:pt x="7025" y="334"/>
                  </a:cubicBezTo>
                  <a:close/>
                  <a:moveTo>
                    <a:pt x="1727" y="334"/>
                  </a:moveTo>
                  <a:cubicBezTo>
                    <a:pt x="2072" y="334"/>
                    <a:pt x="2382" y="537"/>
                    <a:pt x="2537" y="846"/>
                  </a:cubicBezTo>
                  <a:cubicBezTo>
                    <a:pt x="2430" y="906"/>
                    <a:pt x="2310" y="977"/>
                    <a:pt x="2203" y="1049"/>
                  </a:cubicBezTo>
                  <a:cubicBezTo>
                    <a:pt x="2132" y="858"/>
                    <a:pt x="1941" y="727"/>
                    <a:pt x="1727" y="727"/>
                  </a:cubicBezTo>
                  <a:cubicBezTo>
                    <a:pt x="1441" y="727"/>
                    <a:pt x="1215" y="965"/>
                    <a:pt x="1215" y="1239"/>
                  </a:cubicBezTo>
                  <a:cubicBezTo>
                    <a:pt x="1215" y="1453"/>
                    <a:pt x="1334" y="1620"/>
                    <a:pt x="1489" y="1704"/>
                  </a:cubicBezTo>
                  <a:cubicBezTo>
                    <a:pt x="1406" y="1799"/>
                    <a:pt x="1334" y="1906"/>
                    <a:pt x="1251" y="2001"/>
                  </a:cubicBezTo>
                  <a:cubicBezTo>
                    <a:pt x="1001" y="1823"/>
                    <a:pt x="834" y="1549"/>
                    <a:pt x="834" y="1227"/>
                  </a:cubicBezTo>
                  <a:cubicBezTo>
                    <a:pt x="834" y="739"/>
                    <a:pt x="1239" y="334"/>
                    <a:pt x="1727" y="334"/>
                  </a:cubicBezTo>
                  <a:close/>
                  <a:moveTo>
                    <a:pt x="4382" y="691"/>
                  </a:moveTo>
                  <a:cubicBezTo>
                    <a:pt x="6287" y="691"/>
                    <a:pt x="7835" y="2239"/>
                    <a:pt x="7835" y="4144"/>
                  </a:cubicBezTo>
                  <a:cubicBezTo>
                    <a:pt x="7847" y="6049"/>
                    <a:pt x="6287" y="7597"/>
                    <a:pt x="4382" y="7597"/>
                  </a:cubicBezTo>
                  <a:cubicBezTo>
                    <a:pt x="2477" y="7597"/>
                    <a:pt x="929" y="6049"/>
                    <a:pt x="929" y="4144"/>
                  </a:cubicBezTo>
                  <a:cubicBezTo>
                    <a:pt x="929" y="2239"/>
                    <a:pt x="2477" y="691"/>
                    <a:pt x="4382" y="691"/>
                  </a:cubicBezTo>
                  <a:close/>
                  <a:moveTo>
                    <a:pt x="1739" y="1"/>
                  </a:moveTo>
                  <a:cubicBezTo>
                    <a:pt x="1072" y="1"/>
                    <a:pt x="525" y="549"/>
                    <a:pt x="525" y="1215"/>
                  </a:cubicBezTo>
                  <a:cubicBezTo>
                    <a:pt x="525" y="1644"/>
                    <a:pt x="751" y="2037"/>
                    <a:pt x="1108" y="2263"/>
                  </a:cubicBezTo>
                  <a:cubicBezTo>
                    <a:pt x="786" y="2811"/>
                    <a:pt x="608" y="3454"/>
                    <a:pt x="608" y="4132"/>
                  </a:cubicBezTo>
                  <a:cubicBezTo>
                    <a:pt x="608" y="5621"/>
                    <a:pt x="1477" y="6918"/>
                    <a:pt x="2739" y="7538"/>
                  </a:cubicBezTo>
                  <a:lnTo>
                    <a:pt x="882" y="8097"/>
                  </a:lnTo>
                  <a:cubicBezTo>
                    <a:pt x="358" y="8240"/>
                    <a:pt x="1" y="8728"/>
                    <a:pt x="1" y="9264"/>
                  </a:cubicBezTo>
                  <a:lnTo>
                    <a:pt x="1" y="11133"/>
                  </a:lnTo>
                  <a:cubicBezTo>
                    <a:pt x="1" y="11217"/>
                    <a:pt x="72" y="11288"/>
                    <a:pt x="167" y="11288"/>
                  </a:cubicBezTo>
                  <a:cubicBezTo>
                    <a:pt x="251" y="11288"/>
                    <a:pt x="334" y="11217"/>
                    <a:pt x="334" y="11133"/>
                  </a:cubicBezTo>
                  <a:lnTo>
                    <a:pt x="334" y="9264"/>
                  </a:lnTo>
                  <a:cubicBezTo>
                    <a:pt x="334" y="8871"/>
                    <a:pt x="596" y="8526"/>
                    <a:pt x="965" y="8407"/>
                  </a:cubicBezTo>
                  <a:lnTo>
                    <a:pt x="2834" y="7859"/>
                  </a:lnTo>
                  <a:cubicBezTo>
                    <a:pt x="2930" y="7823"/>
                    <a:pt x="3025" y="7764"/>
                    <a:pt x="3108" y="7692"/>
                  </a:cubicBezTo>
                  <a:cubicBezTo>
                    <a:pt x="3513" y="7835"/>
                    <a:pt x="3965" y="7919"/>
                    <a:pt x="4406" y="7919"/>
                  </a:cubicBezTo>
                  <a:cubicBezTo>
                    <a:pt x="4858" y="7919"/>
                    <a:pt x="5299" y="7835"/>
                    <a:pt x="5704" y="7692"/>
                  </a:cubicBezTo>
                  <a:cubicBezTo>
                    <a:pt x="5775" y="7764"/>
                    <a:pt x="5882" y="7811"/>
                    <a:pt x="5990" y="7859"/>
                  </a:cubicBezTo>
                  <a:lnTo>
                    <a:pt x="7847" y="8407"/>
                  </a:lnTo>
                  <a:cubicBezTo>
                    <a:pt x="8216" y="8514"/>
                    <a:pt x="8490" y="8871"/>
                    <a:pt x="8490" y="9264"/>
                  </a:cubicBezTo>
                  <a:lnTo>
                    <a:pt x="8490" y="11133"/>
                  </a:lnTo>
                  <a:cubicBezTo>
                    <a:pt x="8490" y="11217"/>
                    <a:pt x="8561" y="11288"/>
                    <a:pt x="8645" y="11288"/>
                  </a:cubicBezTo>
                  <a:cubicBezTo>
                    <a:pt x="8740" y="11288"/>
                    <a:pt x="8811" y="11217"/>
                    <a:pt x="8811" y="11133"/>
                  </a:cubicBezTo>
                  <a:lnTo>
                    <a:pt x="8811" y="9264"/>
                  </a:lnTo>
                  <a:cubicBezTo>
                    <a:pt x="8787" y="8728"/>
                    <a:pt x="8430" y="8252"/>
                    <a:pt x="7906" y="8097"/>
                  </a:cubicBezTo>
                  <a:lnTo>
                    <a:pt x="6049" y="7538"/>
                  </a:lnTo>
                  <a:cubicBezTo>
                    <a:pt x="7299" y="6918"/>
                    <a:pt x="8180" y="5633"/>
                    <a:pt x="8180" y="4132"/>
                  </a:cubicBezTo>
                  <a:cubicBezTo>
                    <a:pt x="8180" y="3454"/>
                    <a:pt x="7990" y="2811"/>
                    <a:pt x="7680" y="2263"/>
                  </a:cubicBezTo>
                  <a:cubicBezTo>
                    <a:pt x="8037" y="2037"/>
                    <a:pt x="8264" y="1644"/>
                    <a:pt x="8264" y="1215"/>
                  </a:cubicBezTo>
                  <a:cubicBezTo>
                    <a:pt x="8264" y="549"/>
                    <a:pt x="7716" y="1"/>
                    <a:pt x="7049" y="1"/>
                  </a:cubicBezTo>
                  <a:cubicBezTo>
                    <a:pt x="6573" y="1"/>
                    <a:pt x="6156" y="263"/>
                    <a:pt x="5942" y="680"/>
                  </a:cubicBezTo>
                  <a:cubicBezTo>
                    <a:pt x="5466" y="477"/>
                    <a:pt x="4942" y="358"/>
                    <a:pt x="4394" y="358"/>
                  </a:cubicBezTo>
                  <a:cubicBezTo>
                    <a:pt x="3846" y="358"/>
                    <a:pt x="3323" y="477"/>
                    <a:pt x="2846" y="680"/>
                  </a:cubicBezTo>
                  <a:cubicBezTo>
                    <a:pt x="2632" y="263"/>
                    <a:pt x="2215" y="1"/>
                    <a:pt x="1739"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66"/>
            <p:cNvSpPr/>
            <p:nvPr/>
          </p:nvSpPr>
          <p:spPr>
            <a:xfrm>
              <a:off x="5895797" y="2075427"/>
              <a:ext cx="21891" cy="10581"/>
            </a:xfrm>
            <a:custGeom>
              <a:rect b="b" l="l" r="r" t="t"/>
              <a:pathLst>
                <a:path extrusionOk="0" h="334" w="691">
                  <a:moveTo>
                    <a:pt x="167" y="0"/>
                  </a:moveTo>
                  <a:cubicBezTo>
                    <a:pt x="84" y="0"/>
                    <a:pt x="0" y="72"/>
                    <a:pt x="0" y="167"/>
                  </a:cubicBezTo>
                  <a:cubicBezTo>
                    <a:pt x="0" y="251"/>
                    <a:pt x="84" y="334"/>
                    <a:pt x="167" y="334"/>
                  </a:cubicBezTo>
                  <a:lnTo>
                    <a:pt x="524" y="334"/>
                  </a:lnTo>
                  <a:cubicBezTo>
                    <a:pt x="619" y="334"/>
                    <a:pt x="691" y="251"/>
                    <a:pt x="691" y="167"/>
                  </a:cubicBezTo>
                  <a:cubicBezTo>
                    <a:pt x="691" y="72"/>
                    <a:pt x="619" y="0"/>
                    <a:pt x="524"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66"/>
            <p:cNvSpPr/>
            <p:nvPr/>
          </p:nvSpPr>
          <p:spPr>
            <a:xfrm>
              <a:off x="5962927" y="2075427"/>
              <a:ext cx="21542" cy="10581"/>
            </a:xfrm>
            <a:custGeom>
              <a:rect b="b" l="l" r="r" t="t"/>
              <a:pathLst>
                <a:path extrusionOk="0" h="334" w="680">
                  <a:moveTo>
                    <a:pt x="155" y="0"/>
                  </a:moveTo>
                  <a:cubicBezTo>
                    <a:pt x="72" y="0"/>
                    <a:pt x="1" y="72"/>
                    <a:pt x="1" y="167"/>
                  </a:cubicBezTo>
                  <a:cubicBezTo>
                    <a:pt x="1" y="251"/>
                    <a:pt x="72" y="334"/>
                    <a:pt x="155" y="334"/>
                  </a:cubicBezTo>
                  <a:lnTo>
                    <a:pt x="513" y="334"/>
                  </a:lnTo>
                  <a:cubicBezTo>
                    <a:pt x="608" y="334"/>
                    <a:pt x="679" y="251"/>
                    <a:pt x="679" y="167"/>
                  </a:cubicBezTo>
                  <a:cubicBezTo>
                    <a:pt x="679" y="72"/>
                    <a:pt x="608" y="0"/>
                    <a:pt x="513"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66"/>
            <p:cNvSpPr/>
            <p:nvPr/>
          </p:nvSpPr>
          <p:spPr>
            <a:xfrm>
              <a:off x="5845615" y="2282868"/>
              <a:ext cx="10233" cy="43813"/>
            </a:xfrm>
            <a:custGeom>
              <a:rect b="b" l="l" r="r" t="t"/>
              <a:pathLst>
                <a:path extrusionOk="0" h="1383" w="323">
                  <a:moveTo>
                    <a:pt x="155" y="1"/>
                  </a:moveTo>
                  <a:cubicBezTo>
                    <a:pt x="72" y="1"/>
                    <a:pt x="1" y="72"/>
                    <a:pt x="1" y="168"/>
                  </a:cubicBezTo>
                  <a:lnTo>
                    <a:pt x="1" y="1227"/>
                  </a:lnTo>
                  <a:cubicBezTo>
                    <a:pt x="1" y="1311"/>
                    <a:pt x="72" y="1382"/>
                    <a:pt x="155" y="1382"/>
                  </a:cubicBezTo>
                  <a:cubicBezTo>
                    <a:pt x="251" y="1382"/>
                    <a:pt x="322" y="1311"/>
                    <a:pt x="322" y="1227"/>
                  </a:cubicBezTo>
                  <a:lnTo>
                    <a:pt x="322" y="168"/>
                  </a:lnTo>
                  <a:cubicBezTo>
                    <a:pt x="322" y="72"/>
                    <a:pt x="251"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66"/>
            <p:cNvSpPr/>
            <p:nvPr/>
          </p:nvSpPr>
          <p:spPr>
            <a:xfrm>
              <a:off x="6024798" y="2282868"/>
              <a:ext cx="10201" cy="43813"/>
            </a:xfrm>
            <a:custGeom>
              <a:rect b="b" l="l" r="r" t="t"/>
              <a:pathLst>
                <a:path extrusionOk="0" h="1383" w="322">
                  <a:moveTo>
                    <a:pt x="155" y="1"/>
                  </a:moveTo>
                  <a:cubicBezTo>
                    <a:pt x="72" y="1"/>
                    <a:pt x="0" y="72"/>
                    <a:pt x="0" y="168"/>
                  </a:cubicBezTo>
                  <a:lnTo>
                    <a:pt x="0" y="1227"/>
                  </a:lnTo>
                  <a:cubicBezTo>
                    <a:pt x="0" y="1311"/>
                    <a:pt x="72" y="1382"/>
                    <a:pt x="155" y="1382"/>
                  </a:cubicBezTo>
                  <a:cubicBezTo>
                    <a:pt x="250" y="1382"/>
                    <a:pt x="322" y="1311"/>
                    <a:pt x="322" y="1227"/>
                  </a:cubicBezTo>
                  <a:lnTo>
                    <a:pt x="322" y="168"/>
                  </a:lnTo>
                  <a:cubicBezTo>
                    <a:pt x="322" y="72"/>
                    <a:pt x="250"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66"/>
            <p:cNvSpPr/>
            <p:nvPr/>
          </p:nvSpPr>
          <p:spPr>
            <a:xfrm>
              <a:off x="5868267" y="2260248"/>
              <a:ext cx="144112" cy="66591"/>
            </a:xfrm>
            <a:custGeom>
              <a:rect b="b" l="l" r="r" t="t"/>
              <a:pathLst>
                <a:path extrusionOk="0" h="2102" w="4549">
                  <a:moveTo>
                    <a:pt x="2274" y="1"/>
                  </a:moveTo>
                  <a:cubicBezTo>
                    <a:pt x="1715" y="1"/>
                    <a:pt x="1203" y="191"/>
                    <a:pt x="786" y="548"/>
                  </a:cubicBezTo>
                  <a:cubicBezTo>
                    <a:pt x="381" y="894"/>
                    <a:pt x="95" y="1382"/>
                    <a:pt x="12" y="1906"/>
                  </a:cubicBezTo>
                  <a:cubicBezTo>
                    <a:pt x="0" y="2001"/>
                    <a:pt x="48" y="2084"/>
                    <a:pt x="143" y="2096"/>
                  </a:cubicBezTo>
                  <a:cubicBezTo>
                    <a:pt x="155" y="2100"/>
                    <a:pt x="168" y="2101"/>
                    <a:pt x="181" y="2101"/>
                  </a:cubicBezTo>
                  <a:cubicBezTo>
                    <a:pt x="253" y="2101"/>
                    <a:pt x="323" y="2046"/>
                    <a:pt x="333" y="1965"/>
                  </a:cubicBezTo>
                  <a:cubicBezTo>
                    <a:pt x="500" y="1024"/>
                    <a:pt x="1310" y="334"/>
                    <a:pt x="2262" y="334"/>
                  </a:cubicBezTo>
                  <a:cubicBezTo>
                    <a:pt x="3215" y="334"/>
                    <a:pt x="4024" y="1013"/>
                    <a:pt x="4179" y="1965"/>
                  </a:cubicBezTo>
                  <a:cubicBezTo>
                    <a:pt x="4191" y="2036"/>
                    <a:pt x="4263" y="2096"/>
                    <a:pt x="4346" y="2096"/>
                  </a:cubicBezTo>
                  <a:lnTo>
                    <a:pt x="4370" y="2096"/>
                  </a:lnTo>
                  <a:cubicBezTo>
                    <a:pt x="4489" y="2084"/>
                    <a:pt x="4548" y="2001"/>
                    <a:pt x="4536" y="1906"/>
                  </a:cubicBezTo>
                  <a:cubicBezTo>
                    <a:pt x="4441" y="1382"/>
                    <a:pt x="4179" y="894"/>
                    <a:pt x="3762" y="548"/>
                  </a:cubicBezTo>
                  <a:cubicBezTo>
                    <a:pt x="3346" y="191"/>
                    <a:pt x="2822" y="1"/>
                    <a:pt x="2274"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66"/>
            <p:cNvSpPr/>
            <p:nvPr/>
          </p:nvSpPr>
          <p:spPr>
            <a:xfrm>
              <a:off x="5890126" y="2013556"/>
              <a:ext cx="10581" cy="10613"/>
            </a:xfrm>
            <a:custGeom>
              <a:rect b="b" l="l" r="r" t="t"/>
              <a:pathLst>
                <a:path extrusionOk="0" h="335" w="334">
                  <a:moveTo>
                    <a:pt x="167" y="1"/>
                  </a:moveTo>
                  <a:cubicBezTo>
                    <a:pt x="84" y="1"/>
                    <a:pt x="1" y="84"/>
                    <a:pt x="1" y="168"/>
                  </a:cubicBezTo>
                  <a:cubicBezTo>
                    <a:pt x="1" y="263"/>
                    <a:pt x="84" y="334"/>
                    <a:pt x="167" y="334"/>
                  </a:cubicBezTo>
                  <a:cubicBezTo>
                    <a:pt x="251" y="334"/>
                    <a:pt x="334" y="263"/>
                    <a:pt x="334" y="168"/>
                  </a:cubicBezTo>
                  <a:cubicBezTo>
                    <a:pt x="334" y="84"/>
                    <a:pt x="263"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66"/>
            <p:cNvSpPr/>
            <p:nvPr/>
          </p:nvSpPr>
          <p:spPr>
            <a:xfrm>
              <a:off x="5979907" y="2013556"/>
              <a:ext cx="10201" cy="10613"/>
            </a:xfrm>
            <a:custGeom>
              <a:rect b="b" l="l" r="r" t="t"/>
              <a:pathLst>
                <a:path extrusionOk="0" h="335" w="322">
                  <a:moveTo>
                    <a:pt x="167" y="1"/>
                  </a:moveTo>
                  <a:cubicBezTo>
                    <a:pt x="72" y="1"/>
                    <a:pt x="0" y="84"/>
                    <a:pt x="0" y="168"/>
                  </a:cubicBezTo>
                  <a:cubicBezTo>
                    <a:pt x="0" y="263"/>
                    <a:pt x="72" y="334"/>
                    <a:pt x="167" y="334"/>
                  </a:cubicBezTo>
                  <a:cubicBezTo>
                    <a:pt x="250" y="334"/>
                    <a:pt x="322" y="263"/>
                    <a:pt x="322" y="168"/>
                  </a:cubicBezTo>
                  <a:cubicBezTo>
                    <a:pt x="322" y="84"/>
                    <a:pt x="250"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66"/>
            <p:cNvSpPr/>
            <p:nvPr/>
          </p:nvSpPr>
          <p:spPr>
            <a:xfrm>
              <a:off x="5861455" y="2002247"/>
              <a:ext cx="127892" cy="155454"/>
            </a:xfrm>
            <a:custGeom>
              <a:rect b="b" l="l" r="r" t="t"/>
              <a:pathLst>
                <a:path extrusionOk="0" h="4907" w="4037">
                  <a:moveTo>
                    <a:pt x="2489" y="346"/>
                  </a:moveTo>
                  <a:cubicBezTo>
                    <a:pt x="2596" y="346"/>
                    <a:pt x="2680" y="441"/>
                    <a:pt x="2680" y="536"/>
                  </a:cubicBezTo>
                  <a:cubicBezTo>
                    <a:pt x="2680" y="644"/>
                    <a:pt x="2596" y="739"/>
                    <a:pt x="2489" y="739"/>
                  </a:cubicBezTo>
                  <a:cubicBezTo>
                    <a:pt x="2382" y="739"/>
                    <a:pt x="2299" y="644"/>
                    <a:pt x="2299" y="536"/>
                  </a:cubicBezTo>
                  <a:cubicBezTo>
                    <a:pt x="2311" y="441"/>
                    <a:pt x="2382" y="346"/>
                    <a:pt x="2489" y="346"/>
                  </a:cubicBezTo>
                  <a:close/>
                  <a:moveTo>
                    <a:pt x="2954" y="715"/>
                  </a:moveTo>
                  <a:cubicBezTo>
                    <a:pt x="3084" y="775"/>
                    <a:pt x="3192" y="894"/>
                    <a:pt x="3192" y="1060"/>
                  </a:cubicBezTo>
                  <a:cubicBezTo>
                    <a:pt x="3204" y="1275"/>
                    <a:pt x="3037" y="1429"/>
                    <a:pt x="2846" y="1429"/>
                  </a:cubicBezTo>
                  <a:lnTo>
                    <a:pt x="2132" y="1429"/>
                  </a:lnTo>
                  <a:cubicBezTo>
                    <a:pt x="1918" y="1429"/>
                    <a:pt x="1763" y="1275"/>
                    <a:pt x="1763" y="1060"/>
                  </a:cubicBezTo>
                  <a:cubicBezTo>
                    <a:pt x="1763" y="917"/>
                    <a:pt x="1858" y="775"/>
                    <a:pt x="2001" y="715"/>
                  </a:cubicBezTo>
                  <a:cubicBezTo>
                    <a:pt x="2072" y="917"/>
                    <a:pt x="2263" y="1048"/>
                    <a:pt x="2477" y="1048"/>
                  </a:cubicBezTo>
                  <a:cubicBezTo>
                    <a:pt x="2692" y="1048"/>
                    <a:pt x="2870" y="917"/>
                    <a:pt x="2954" y="715"/>
                  </a:cubicBezTo>
                  <a:close/>
                  <a:moveTo>
                    <a:pt x="2501" y="1"/>
                  </a:moveTo>
                  <a:cubicBezTo>
                    <a:pt x="2263" y="1"/>
                    <a:pt x="2072" y="155"/>
                    <a:pt x="2013" y="370"/>
                  </a:cubicBezTo>
                  <a:cubicBezTo>
                    <a:pt x="1703" y="429"/>
                    <a:pt x="1453" y="715"/>
                    <a:pt x="1453" y="1060"/>
                  </a:cubicBezTo>
                  <a:lnTo>
                    <a:pt x="1453" y="1132"/>
                  </a:lnTo>
                  <a:cubicBezTo>
                    <a:pt x="1203" y="1251"/>
                    <a:pt x="965" y="1418"/>
                    <a:pt x="763" y="1632"/>
                  </a:cubicBezTo>
                  <a:cubicBezTo>
                    <a:pt x="346" y="2049"/>
                    <a:pt x="84" y="2596"/>
                    <a:pt x="48" y="3192"/>
                  </a:cubicBezTo>
                  <a:cubicBezTo>
                    <a:pt x="1" y="3763"/>
                    <a:pt x="167" y="4346"/>
                    <a:pt x="501" y="4823"/>
                  </a:cubicBezTo>
                  <a:cubicBezTo>
                    <a:pt x="537" y="4870"/>
                    <a:pt x="596" y="4906"/>
                    <a:pt x="644" y="4906"/>
                  </a:cubicBezTo>
                  <a:cubicBezTo>
                    <a:pt x="668" y="4906"/>
                    <a:pt x="715" y="4882"/>
                    <a:pt x="739" y="4870"/>
                  </a:cubicBezTo>
                  <a:cubicBezTo>
                    <a:pt x="822" y="4811"/>
                    <a:pt x="834" y="4704"/>
                    <a:pt x="775" y="4632"/>
                  </a:cubicBezTo>
                  <a:cubicBezTo>
                    <a:pt x="477" y="4227"/>
                    <a:pt x="334" y="3727"/>
                    <a:pt x="370" y="3215"/>
                  </a:cubicBezTo>
                  <a:cubicBezTo>
                    <a:pt x="406" y="2715"/>
                    <a:pt x="632" y="2227"/>
                    <a:pt x="1001" y="1858"/>
                  </a:cubicBezTo>
                  <a:cubicBezTo>
                    <a:pt x="1156" y="1703"/>
                    <a:pt x="1358" y="1548"/>
                    <a:pt x="1584" y="1465"/>
                  </a:cubicBezTo>
                  <a:cubicBezTo>
                    <a:pt x="1703" y="1656"/>
                    <a:pt x="1918" y="1775"/>
                    <a:pt x="2156" y="1775"/>
                  </a:cubicBezTo>
                  <a:lnTo>
                    <a:pt x="2870" y="1775"/>
                  </a:lnTo>
                  <a:cubicBezTo>
                    <a:pt x="3108" y="1775"/>
                    <a:pt x="3335" y="1656"/>
                    <a:pt x="3454" y="1465"/>
                  </a:cubicBezTo>
                  <a:cubicBezTo>
                    <a:pt x="3573" y="1525"/>
                    <a:pt x="3680" y="1584"/>
                    <a:pt x="3787" y="1656"/>
                  </a:cubicBezTo>
                  <a:cubicBezTo>
                    <a:pt x="3811" y="1668"/>
                    <a:pt x="3846" y="1679"/>
                    <a:pt x="3882" y="1679"/>
                  </a:cubicBezTo>
                  <a:cubicBezTo>
                    <a:pt x="3930" y="1679"/>
                    <a:pt x="3989" y="1656"/>
                    <a:pt x="4025" y="1608"/>
                  </a:cubicBezTo>
                  <a:cubicBezTo>
                    <a:pt x="4037" y="1537"/>
                    <a:pt x="4013" y="1429"/>
                    <a:pt x="3942" y="1370"/>
                  </a:cubicBezTo>
                  <a:cubicBezTo>
                    <a:pt x="3811" y="1287"/>
                    <a:pt x="3680" y="1191"/>
                    <a:pt x="3537" y="1132"/>
                  </a:cubicBezTo>
                  <a:lnTo>
                    <a:pt x="3537" y="1060"/>
                  </a:lnTo>
                  <a:cubicBezTo>
                    <a:pt x="3537" y="739"/>
                    <a:pt x="3311" y="453"/>
                    <a:pt x="2989" y="370"/>
                  </a:cubicBezTo>
                  <a:cubicBezTo>
                    <a:pt x="2930" y="167"/>
                    <a:pt x="2727" y="1"/>
                    <a:pt x="250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66"/>
            <p:cNvSpPr/>
            <p:nvPr/>
          </p:nvSpPr>
          <p:spPr>
            <a:xfrm>
              <a:off x="5890886" y="2060633"/>
              <a:ext cx="128652" cy="127227"/>
            </a:xfrm>
            <a:custGeom>
              <a:rect b="b" l="l" r="r" t="t"/>
              <a:pathLst>
                <a:path extrusionOk="0" h="4016" w="4061">
                  <a:moveTo>
                    <a:pt x="3421" y="1"/>
                  </a:moveTo>
                  <a:cubicBezTo>
                    <a:pt x="3385" y="1"/>
                    <a:pt x="3346" y="13"/>
                    <a:pt x="3310" y="39"/>
                  </a:cubicBezTo>
                  <a:cubicBezTo>
                    <a:pt x="3239" y="98"/>
                    <a:pt x="3227" y="206"/>
                    <a:pt x="3287" y="277"/>
                  </a:cubicBezTo>
                  <a:cubicBezTo>
                    <a:pt x="3584" y="682"/>
                    <a:pt x="3727" y="1182"/>
                    <a:pt x="3691" y="1694"/>
                  </a:cubicBezTo>
                  <a:cubicBezTo>
                    <a:pt x="3656" y="2194"/>
                    <a:pt x="3429" y="2682"/>
                    <a:pt x="3060" y="3039"/>
                  </a:cubicBezTo>
                  <a:cubicBezTo>
                    <a:pt x="2703" y="3396"/>
                    <a:pt x="2215" y="3623"/>
                    <a:pt x="1703" y="3670"/>
                  </a:cubicBezTo>
                  <a:cubicBezTo>
                    <a:pt x="1665" y="3672"/>
                    <a:pt x="1626" y="3673"/>
                    <a:pt x="1588" y="3673"/>
                  </a:cubicBezTo>
                  <a:cubicBezTo>
                    <a:pt x="1125" y="3673"/>
                    <a:pt x="661" y="3540"/>
                    <a:pt x="298" y="3265"/>
                  </a:cubicBezTo>
                  <a:cubicBezTo>
                    <a:pt x="263" y="3241"/>
                    <a:pt x="227" y="3228"/>
                    <a:pt x="191" y="3228"/>
                  </a:cubicBezTo>
                  <a:cubicBezTo>
                    <a:pt x="142" y="3228"/>
                    <a:pt x="95" y="3253"/>
                    <a:pt x="60" y="3301"/>
                  </a:cubicBezTo>
                  <a:cubicBezTo>
                    <a:pt x="0" y="3373"/>
                    <a:pt x="12" y="3480"/>
                    <a:pt x="84" y="3539"/>
                  </a:cubicBezTo>
                  <a:cubicBezTo>
                    <a:pt x="501" y="3849"/>
                    <a:pt x="1024" y="4016"/>
                    <a:pt x="1548" y="4016"/>
                  </a:cubicBezTo>
                  <a:lnTo>
                    <a:pt x="1727" y="4016"/>
                  </a:lnTo>
                  <a:cubicBezTo>
                    <a:pt x="2322" y="3968"/>
                    <a:pt x="2870" y="3718"/>
                    <a:pt x="3287" y="3301"/>
                  </a:cubicBezTo>
                  <a:cubicBezTo>
                    <a:pt x="3703" y="2884"/>
                    <a:pt x="3953" y="2325"/>
                    <a:pt x="4001" y="1730"/>
                  </a:cubicBezTo>
                  <a:cubicBezTo>
                    <a:pt x="4060" y="1122"/>
                    <a:pt x="3894" y="539"/>
                    <a:pt x="3549" y="63"/>
                  </a:cubicBezTo>
                  <a:cubicBezTo>
                    <a:pt x="3515" y="22"/>
                    <a:pt x="3469" y="1"/>
                    <a:pt x="342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66"/>
            <p:cNvSpPr/>
            <p:nvPr/>
          </p:nvSpPr>
          <p:spPr>
            <a:xfrm>
              <a:off x="5910116" y="2122947"/>
              <a:ext cx="61142" cy="33232"/>
            </a:xfrm>
            <a:custGeom>
              <a:rect b="b" l="l" r="r" t="t"/>
              <a:pathLst>
                <a:path extrusionOk="0" h="1049" w="1930">
                  <a:moveTo>
                    <a:pt x="1560" y="346"/>
                  </a:moveTo>
                  <a:cubicBezTo>
                    <a:pt x="1477" y="560"/>
                    <a:pt x="1239" y="715"/>
                    <a:pt x="953" y="715"/>
                  </a:cubicBezTo>
                  <a:cubicBezTo>
                    <a:pt x="667" y="715"/>
                    <a:pt x="429" y="548"/>
                    <a:pt x="358" y="346"/>
                  </a:cubicBezTo>
                  <a:close/>
                  <a:moveTo>
                    <a:pt x="167" y="1"/>
                  </a:moveTo>
                  <a:cubicBezTo>
                    <a:pt x="72" y="1"/>
                    <a:pt x="1" y="84"/>
                    <a:pt x="1" y="167"/>
                  </a:cubicBezTo>
                  <a:cubicBezTo>
                    <a:pt x="1" y="644"/>
                    <a:pt x="429" y="1048"/>
                    <a:pt x="965" y="1048"/>
                  </a:cubicBezTo>
                  <a:cubicBezTo>
                    <a:pt x="1501" y="1048"/>
                    <a:pt x="1929" y="656"/>
                    <a:pt x="1929" y="167"/>
                  </a:cubicBezTo>
                  <a:cubicBezTo>
                    <a:pt x="1918" y="84"/>
                    <a:pt x="1846" y="1"/>
                    <a:pt x="175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0" name="Google Shape;970;p66"/>
          <p:cNvGrpSpPr/>
          <p:nvPr/>
        </p:nvGrpSpPr>
        <p:grpSpPr>
          <a:xfrm>
            <a:off x="4872367" y="4250133"/>
            <a:ext cx="504422" cy="646498"/>
            <a:chOff x="5801485" y="1969046"/>
            <a:chExt cx="279164" cy="357794"/>
          </a:xfrm>
        </p:grpSpPr>
        <p:sp>
          <p:nvSpPr>
            <p:cNvPr id="971" name="Google Shape;971;p66"/>
            <p:cNvSpPr/>
            <p:nvPr/>
          </p:nvSpPr>
          <p:spPr>
            <a:xfrm>
              <a:off x="5901436" y="2092408"/>
              <a:ext cx="10613" cy="16252"/>
            </a:xfrm>
            <a:custGeom>
              <a:rect b="b" l="l" r="r" t="t"/>
              <a:pathLst>
                <a:path extrusionOk="0" h="513" w="335">
                  <a:moveTo>
                    <a:pt x="168" y="0"/>
                  </a:moveTo>
                  <a:cubicBezTo>
                    <a:pt x="84" y="0"/>
                    <a:pt x="1" y="72"/>
                    <a:pt x="1" y="167"/>
                  </a:cubicBezTo>
                  <a:lnTo>
                    <a:pt x="1" y="346"/>
                  </a:lnTo>
                  <a:cubicBezTo>
                    <a:pt x="1" y="429"/>
                    <a:pt x="84" y="512"/>
                    <a:pt x="168" y="512"/>
                  </a:cubicBezTo>
                  <a:cubicBezTo>
                    <a:pt x="263" y="512"/>
                    <a:pt x="334" y="429"/>
                    <a:pt x="334" y="346"/>
                  </a:cubicBezTo>
                  <a:lnTo>
                    <a:pt x="334" y="167"/>
                  </a:lnTo>
                  <a:cubicBezTo>
                    <a:pt x="334" y="72"/>
                    <a:pt x="263" y="0"/>
                    <a:pt x="168"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66"/>
            <p:cNvSpPr/>
            <p:nvPr/>
          </p:nvSpPr>
          <p:spPr>
            <a:xfrm>
              <a:off x="5968597" y="2092408"/>
              <a:ext cx="10581" cy="16252"/>
            </a:xfrm>
            <a:custGeom>
              <a:rect b="b" l="l" r="r" t="t"/>
              <a:pathLst>
                <a:path extrusionOk="0" h="513" w="334">
                  <a:moveTo>
                    <a:pt x="167" y="0"/>
                  </a:moveTo>
                  <a:cubicBezTo>
                    <a:pt x="72" y="0"/>
                    <a:pt x="0" y="72"/>
                    <a:pt x="0" y="167"/>
                  </a:cubicBezTo>
                  <a:lnTo>
                    <a:pt x="0" y="346"/>
                  </a:lnTo>
                  <a:cubicBezTo>
                    <a:pt x="0" y="429"/>
                    <a:pt x="72" y="512"/>
                    <a:pt x="167" y="512"/>
                  </a:cubicBezTo>
                  <a:cubicBezTo>
                    <a:pt x="250" y="512"/>
                    <a:pt x="322" y="429"/>
                    <a:pt x="322" y="346"/>
                  </a:cubicBezTo>
                  <a:lnTo>
                    <a:pt x="322" y="167"/>
                  </a:lnTo>
                  <a:cubicBezTo>
                    <a:pt x="334" y="72"/>
                    <a:pt x="262" y="0"/>
                    <a:pt x="167"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66"/>
            <p:cNvSpPr/>
            <p:nvPr/>
          </p:nvSpPr>
          <p:spPr>
            <a:xfrm>
              <a:off x="5801485" y="1969046"/>
              <a:ext cx="279164" cy="357636"/>
            </a:xfrm>
            <a:custGeom>
              <a:rect b="b" l="l" r="r" t="t"/>
              <a:pathLst>
                <a:path extrusionOk="0" h="11289" w="8812">
                  <a:moveTo>
                    <a:pt x="1739" y="1025"/>
                  </a:moveTo>
                  <a:cubicBezTo>
                    <a:pt x="1834" y="1037"/>
                    <a:pt x="1929" y="1132"/>
                    <a:pt x="1929" y="1227"/>
                  </a:cubicBezTo>
                  <a:lnTo>
                    <a:pt x="1929" y="1275"/>
                  </a:lnTo>
                  <a:cubicBezTo>
                    <a:pt x="1858" y="1323"/>
                    <a:pt x="1822" y="1370"/>
                    <a:pt x="1775" y="1406"/>
                  </a:cubicBezTo>
                  <a:lnTo>
                    <a:pt x="1739" y="1406"/>
                  </a:lnTo>
                  <a:cubicBezTo>
                    <a:pt x="1644" y="1406"/>
                    <a:pt x="1548" y="1323"/>
                    <a:pt x="1548" y="1215"/>
                  </a:cubicBezTo>
                  <a:cubicBezTo>
                    <a:pt x="1548" y="1108"/>
                    <a:pt x="1644" y="1025"/>
                    <a:pt x="1739" y="1025"/>
                  </a:cubicBezTo>
                  <a:close/>
                  <a:moveTo>
                    <a:pt x="7064" y="1048"/>
                  </a:moveTo>
                  <a:cubicBezTo>
                    <a:pt x="7143" y="1048"/>
                    <a:pt x="7228" y="1137"/>
                    <a:pt x="7228" y="1227"/>
                  </a:cubicBezTo>
                  <a:cubicBezTo>
                    <a:pt x="7228" y="1334"/>
                    <a:pt x="7133" y="1430"/>
                    <a:pt x="7025" y="1430"/>
                  </a:cubicBezTo>
                  <a:lnTo>
                    <a:pt x="7002" y="1430"/>
                  </a:lnTo>
                  <a:cubicBezTo>
                    <a:pt x="6954" y="1382"/>
                    <a:pt x="6894" y="1334"/>
                    <a:pt x="6847" y="1287"/>
                  </a:cubicBezTo>
                  <a:lnTo>
                    <a:pt x="6847" y="1251"/>
                  </a:lnTo>
                  <a:cubicBezTo>
                    <a:pt x="6847" y="1144"/>
                    <a:pt x="6942" y="1049"/>
                    <a:pt x="7049" y="1049"/>
                  </a:cubicBezTo>
                  <a:cubicBezTo>
                    <a:pt x="7054" y="1048"/>
                    <a:pt x="7059" y="1048"/>
                    <a:pt x="7064" y="1048"/>
                  </a:cubicBezTo>
                  <a:close/>
                  <a:moveTo>
                    <a:pt x="7025" y="334"/>
                  </a:moveTo>
                  <a:cubicBezTo>
                    <a:pt x="7514" y="334"/>
                    <a:pt x="7918" y="739"/>
                    <a:pt x="7918" y="1227"/>
                  </a:cubicBezTo>
                  <a:cubicBezTo>
                    <a:pt x="7918" y="1549"/>
                    <a:pt x="7764" y="1846"/>
                    <a:pt x="7490" y="1989"/>
                  </a:cubicBezTo>
                  <a:cubicBezTo>
                    <a:pt x="7418" y="1882"/>
                    <a:pt x="7335" y="1787"/>
                    <a:pt x="7252" y="1692"/>
                  </a:cubicBezTo>
                  <a:cubicBezTo>
                    <a:pt x="7418" y="1608"/>
                    <a:pt x="7537" y="1430"/>
                    <a:pt x="7537" y="1227"/>
                  </a:cubicBezTo>
                  <a:cubicBezTo>
                    <a:pt x="7537" y="953"/>
                    <a:pt x="7299" y="715"/>
                    <a:pt x="7013" y="715"/>
                  </a:cubicBezTo>
                  <a:cubicBezTo>
                    <a:pt x="6787" y="715"/>
                    <a:pt x="6609" y="846"/>
                    <a:pt x="6537" y="1037"/>
                  </a:cubicBezTo>
                  <a:cubicBezTo>
                    <a:pt x="6430" y="965"/>
                    <a:pt x="6323" y="906"/>
                    <a:pt x="6204" y="834"/>
                  </a:cubicBezTo>
                  <a:cubicBezTo>
                    <a:pt x="6371" y="537"/>
                    <a:pt x="6692" y="334"/>
                    <a:pt x="7025" y="334"/>
                  </a:cubicBezTo>
                  <a:close/>
                  <a:moveTo>
                    <a:pt x="1727" y="334"/>
                  </a:moveTo>
                  <a:cubicBezTo>
                    <a:pt x="2072" y="334"/>
                    <a:pt x="2382" y="537"/>
                    <a:pt x="2537" y="846"/>
                  </a:cubicBezTo>
                  <a:cubicBezTo>
                    <a:pt x="2430" y="906"/>
                    <a:pt x="2310" y="977"/>
                    <a:pt x="2203" y="1049"/>
                  </a:cubicBezTo>
                  <a:cubicBezTo>
                    <a:pt x="2132" y="858"/>
                    <a:pt x="1941" y="727"/>
                    <a:pt x="1727" y="727"/>
                  </a:cubicBezTo>
                  <a:cubicBezTo>
                    <a:pt x="1441" y="727"/>
                    <a:pt x="1215" y="965"/>
                    <a:pt x="1215" y="1239"/>
                  </a:cubicBezTo>
                  <a:cubicBezTo>
                    <a:pt x="1215" y="1453"/>
                    <a:pt x="1334" y="1620"/>
                    <a:pt x="1489" y="1704"/>
                  </a:cubicBezTo>
                  <a:cubicBezTo>
                    <a:pt x="1406" y="1799"/>
                    <a:pt x="1334" y="1906"/>
                    <a:pt x="1251" y="2001"/>
                  </a:cubicBezTo>
                  <a:cubicBezTo>
                    <a:pt x="1001" y="1823"/>
                    <a:pt x="834" y="1549"/>
                    <a:pt x="834" y="1227"/>
                  </a:cubicBezTo>
                  <a:cubicBezTo>
                    <a:pt x="834" y="739"/>
                    <a:pt x="1239" y="334"/>
                    <a:pt x="1727" y="334"/>
                  </a:cubicBezTo>
                  <a:close/>
                  <a:moveTo>
                    <a:pt x="4382" y="691"/>
                  </a:moveTo>
                  <a:cubicBezTo>
                    <a:pt x="6287" y="691"/>
                    <a:pt x="7835" y="2239"/>
                    <a:pt x="7835" y="4144"/>
                  </a:cubicBezTo>
                  <a:cubicBezTo>
                    <a:pt x="7847" y="6049"/>
                    <a:pt x="6287" y="7597"/>
                    <a:pt x="4382" y="7597"/>
                  </a:cubicBezTo>
                  <a:cubicBezTo>
                    <a:pt x="2477" y="7597"/>
                    <a:pt x="929" y="6049"/>
                    <a:pt x="929" y="4144"/>
                  </a:cubicBezTo>
                  <a:cubicBezTo>
                    <a:pt x="929" y="2239"/>
                    <a:pt x="2477" y="691"/>
                    <a:pt x="4382" y="691"/>
                  </a:cubicBezTo>
                  <a:close/>
                  <a:moveTo>
                    <a:pt x="1739" y="1"/>
                  </a:moveTo>
                  <a:cubicBezTo>
                    <a:pt x="1072" y="1"/>
                    <a:pt x="525" y="549"/>
                    <a:pt x="525" y="1215"/>
                  </a:cubicBezTo>
                  <a:cubicBezTo>
                    <a:pt x="525" y="1644"/>
                    <a:pt x="751" y="2037"/>
                    <a:pt x="1108" y="2263"/>
                  </a:cubicBezTo>
                  <a:cubicBezTo>
                    <a:pt x="786" y="2811"/>
                    <a:pt x="608" y="3454"/>
                    <a:pt x="608" y="4132"/>
                  </a:cubicBezTo>
                  <a:cubicBezTo>
                    <a:pt x="608" y="5621"/>
                    <a:pt x="1477" y="6918"/>
                    <a:pt x="2739" y="7538"/>
                  </a:cubicBezTo>
                  <a:lnTo>
                    <a:pt x="882" y="8097"/>
                  </a:lnTo>
                  <a:cubicBezTo>
                    <a:pt x="358" y="8240"/>
                    <a:pt x="1" y="8728"/>
                    <a:pt x="1" y="9264"/>
                  </a:cubicBezTo>
                  <a:lnTo>
                    <a:pt x="1" y="11133"/>
                  </a:lnTo>
                  <a:cubicBezTo>
                    <a:pt x="1" y="11217"/>
                    <a:pt x="72" y="11288"/>
                    <a:pt x="167" y="11288"/>
                  </a:cubicBezTo>
                  <a:cubicBezTo>
                    <a:pt x="251" y="11288"/>
                    <a:pt x="334" y="11217"/>
                    <a:pt x="334" y="11133"/>
                  </a:cubicBezTo>
                  <a:lnTo>
                    <a:pt x="334" y="9264"/>
                  </a:lnTo>
                  <a:cubicBezTo>
                    <a:pt x="334" y="8871"/>
                    <a:pt x="596" y="8526"/>
                    <a:pt x="965" y="8407"/>
                  </a:cubicBezTo>
                  <a:lnTo>
                    <a:pt x="2834" y="7859"/>
                  </a:lnTo>
                  <a:cubicBezTo>
                    <a:pt x="2930" y="7823"/>
                    <a:pt x="3025" y="7764"/>
                    <a:pt x="3108" y="7692"/>
                  </a:cubicBezTo>
                  <a:cubicBezTo>
                    <a:pt x="3513" y="7835"/>
                    <a:pt x="3965" y="7919"/>
                    <a:pt x="4406" y="7919"/>
                  </a:cubicBezTo>
                  <a:cubicBezTo>
                    <a:pt x="4858" y="7919"/>
                    <a:pt x="5299" y="7835"/>
                    <a:pt x="5704" y="7692"/>
                  </a:cubicBezTo>
                  <a:cubicBezTo>
                    <a:pt x="5775" y="7764"/>
                    <a:pt x="5882" y="7811"/>
                    <a:pt x="5990" y="7859"/>
                  </a:cubicBezTo>
                  <a:lnTo>
                    <a:pt x="7847" y="8407"/>
                  </a:lnTo>
                  <a:cubicBezTo>
                    <a:pt x="8216" y="8514"/>
                    <a:pt x="8490" y="8871"/>
                    <a:pt x="8490" y="9264"/>
                  </a:cubicBezTo>
                  <a:lnTo>
                    <a:pt x="8490" y="11133"/>
                  </a:lnTo>
                  <a:cubicBezTo>
                    <a:pt x="8490" y="11217"/>
                    <a:pt x="8561" y="11288"/>
                    <a:pt x="8645" y="11288"/>
                  </a:cubicBezTo>
                  <a:cubicBezTo>
                    <a:pt x="8740" y="11288"/>
                    <a:pt x="8811" y="11217"/>
                    <a:pt x="8811" y="11133"/>
                  </a:cubicBezTo>
                  <a:lnTo>
                    <a:pt x="8811" y="9264"/>
                  </a:lnTo>
                  <a:cubicBezTo>
                    <a:pt x="8787" y="8728"/>
                    <a:pt x="8430" y="8252"/>
                    <a:pt x="7906" y="8097"/>
                  </a:cubicBezTo>
                  <a:lnTo>
                    <a:pt x="6049" y="7538"/>
                  </a:lnTo>
                  <a:cubicBezTo>
                    <a:pt x="7299" y="6918"/>
                    <a:pt x="8180" y="5633"/>
                    <a:pt x="8180" y="4132"/>
                  </a:cubicBezTo>
                  <a:cubicBezTo>
                    <a:pt x="8180" y="3454"/>
                    <a:pt x="7990" y="2811"/>
                    <a:pt x="7680" y="2263"/>
                  </a:cubicBezTo>
                  <a:cubicBezTo>
                    <a:pt x="8037" y="2037"/>
                    <a:pt x="8264" y="1644"/>
                    <a:pt x="8264" y="1215"/>
                  </a:cubicBezTo>
                  <a:cubicBezTo>
                    <a:pt x="8264" y="549"/>
                    <a:pt x="7716" y="1"/>
                    <a:pt x="7049" y="1"/>
                  </a:cubicBezTo>
                  <a:cubicBezTo>
                    <a:pt x="6573" y="1"/>
                    <a:pt x="6156" y="263"/>
                    <a:pt x="5942" y="680"/>
                  </a:cubicBezTo>
                  <a:cubicBezTo>
                    <a:pt x="5466" y="477"/>
                    <a:pt x="4942" y="358"/>
                    <a:pt x="4394" y="358"/>
                  </a:cubicBezTo>
                  <a:cubicBezTo>
                    <a:pt x="3846" y="358"/>
                    <a:pt x="3323" y="477"/>
                    <a:pt x="2846" y="680"/>
                  </a:cubicBezTo>
                  <a:cubicBezTo>
                    <a:pt x="2632" y="263"/>
                    <a:pt x="2215" y="1"/>
                    <a:pt x="1739"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66"/>
            <p:cNvSpPr/>
            <p:nvPr/>
          </p:nvSpPr>
          <p:spPr>
            <a:xfrm>
              <a:off x="5895797" y="2075427"/>
              <a:ext cx="21891" cy="10581"/>
            </a:xfrm>
            <a:custGeom>
              <a:rect b="b" l="l" r="r" t="t"/>
              <a:pathLst>
                <a:path extrusionOk="0" h="334" w="691">
                  <a:moveTo>
                    <a:pt x="167" y="0"/>
                  </a:moveTo>
                  <a:cubicBezTo>
                    <a:pt x="84" y="0"/>
                    <a:pt x="0" y="72"/>
                    <a:pt x="0" y="167"/>
                  </a:cubicBezTo>
                  <a:cubicBezTo>
                    <a:pt x="0" y="251"/>
                    <a:pt x="84" y="334"/>
                    <a:pt x="167" y="334"/>
                  </a:cubicBezTo>
                  <a:lnTo>
                    <a:pt x="524" y="334"/>
                  </a:lnTo>
                  <a:cubicBezTo>
                    <a:pt x="619" y="334"/>
                    <a:pt x="691" y="251"/>
                    <a:pt x="691" y="167"/>
                  </a:cubicBezTo>
                  <a:cubicBezTo>
                    <a:pt x="691" y="72"/>
                    <a:pt x="619" y="0"/>
                    <a:pt x="524"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66"/>
            <p:cNvSpPr/>
            <p:nvPr/>
          </p:nvSpPr>
          <p:spPr>
            <a:xfrm>
              <a:off x="5962927" y="2075427"/>
              <a:ext cx="21542" cy="10581"/>
            </a:xfrm>
            <a:custGeom>
              <a:rect b="b" l="l" r="r" t="t"/>
              <a:pathLst>
                <a:path extrusionOk="0" h="334" w="680">
                  <a:moveTo>
                    <a:pt x="155" y="0"/>
                  </a:moveTo>
                  <a:cubicBezTo>
                    <a:pt x="72" y="0"/>
                    <a:pt x="1" y="72"/>
                    <a:pt x="1" y="167"/>
                  </a:cubicBezTo>
                  <a:cubicBezTo>
                    <a:pt x="1" y="251"/>
                    <a:pt x="72" y="334"/>
                    <a:pt x="155" y="334"/>
                  </a:cubicBezTo>
                  <a:lnTo>
                    <a:pt x="513" y="334"/>
                  </a:lnTo>
                  <a:cubicBezTo>
                    <a:pt x="608" y="334"/>
                    <a:pt x="679" y="251"/>
                    <a:pt x="679" y="167"/>
                  </a:cubicBezTo>
                  <a:cubicBezTo>
                    <a:pt x="679" y="72"/>
                    <a:pt x="608" y="0"/>
                    <a:pt x="513" y="0"/>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66"/>
            <p:cNvSpPr/>
            <p:nvPr/>
          </p:nvSpPr>
          <p:spPr>
            <a:xfrm>
              <a:off x="5845615" y="2282868"/>
              <a:ext cx="10233" cy="43813"/>
            </a:xfrm>
            <a:custGeom>
              <a:rect b="b" l="l" r="r" t="t"/>
              <a:pathLst>
                <a:path extrusionOk="0" h="1383" w="323">
                  <a:moveTo>
                    <a:pt x="155" y="1"/>
                  </a:moveTo>
                  <a:cubicBezTo>
                    <a:pt x="72" y="1"/>
                    <a:pt x="1" y="72"/>
                    <a:pt x="1" y="168"/>
                  </a:cubicBezTo>
                  <a:lnTo>
                    <a:pt x="1" y="1227"/>
                  </a:lnTo>
                  <a:cubicBezTo>
                    <a:pt x="1" y="1311"/>
                    <a:pt x="72" y="1382"/>
                    <a:pt x="155" y="1382"/>
                  </a:cubicBezTo>
                  <a:cubicBezTo>
                    <a:pt x="251" y="1382"/>
                    <a:pt x="322" y="1311"/>
                    <a:pt x="322" y="1227"/>
                  </a:cubicBezTo>
                  <a:lnTo>
                    <a:pt x="322" y="168"/>
                  </a:lnTo>
                  <a:cubicBezTo>
                    <a:pt x="322" y="72"/>
                    <a:pt x="251"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66"/>
            <p:cNvSpPr/>
            <p:nvPr/>
          </p:nvSpPr>
          <p:spPr>
            <a:xfrm>
              <a:off x="6024798" y="2282868"/>
              <a:ext cx="10201" cy="43813"/>
            </a:xfrm>
            <a:custGeom>
              <a:rect b="b" l="l" r="r" t="t"/>
              <a:pathLst>
                <a:path extrusionOk="0" h="1383" w="322">
                  <a:moveTo>
                    <a:pt x="155" y="1"/>
                  </a:moveTo>
                  <a:cubicBezTo>
                    <a:pt x="72" y="1"/>
                    <a:pt x="0" y="72"/>
                    <a:pt x="0" y="168"/>
                  </a:cubicBezTo>
                  <a:lnTo>
                    <a:pt x="0" y="1227"/>
                  </a:lnTo>
                  <a:cubicBezTo>
                    <a:pt x="0" y="1311"/>
                    <a:pt x="72" y="1382"/>
                    <a:pt x="155" y="1382"/>
                  </a:cubicBezTo>
                  <a:cubicBezTo>
                    <a:pt x="250" y="1382"/>
                    <a:pt x="322" y="1311"/>
                    <a:pt x="322" y="1227"/>
                  </a:cubicBezTo>
                  <a:lnTo>
                    <a:pt x="322" y="168"/>
                  </a:lnTo>
                  <a:cubicBezTo>
                    <a:pt x="322" y="72"/>
                    <a:pt x="250" y="1"/>
                    <a:pt x="155"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66"/>
            <p:cNvSpPr/>
            <p:nvPr/>
          </p:nvSpPr>
          <p:spPr>
            <a:xfrm>
              <a:off x="5868267" y="2260248"/>
              <a:ext cx="144112" cy="66591"/>
            </a:xfrm>
            <a:custGeom>
              <a:rect b="b" l="l" r="r" t="t"/>
              <a:pathLst>
                <a:path extrusionOk="0" h="2102" w="4549">
                  <a:moveTo>
                    <a:pt x="2274" y="1"/>
                  </a:moveTo>
                  <a:cubicBezTo>
                    <a:pt x="1715" y="1"/>
                    <a:pt x="1203" y="191"/>
                    <a:pt x="786" y="548"/>
                  </a:cubicBezTo>
                  <a:cubicBezTo>
                    <a:pt x="381" y="894"/>
                    <a:pt x="95" y="1382"/>
                    <a:pt x="12" y="1906"/>
                  </a:cubicBezTo>
                  <a:cubicBezTo>
                    <a:pt x="0" y="2001"/>
                    <a:pt x="48" y="2084"/>
                    <a:pt x="143" y="2096"/>
                  </a:cubicBezTo>
                  <a:cubicBezTo>
                    <a:pt x="155" y="2100"/>
                    <a:pt x="168" y="2101"/>
                    <a:pt x="181" y="2101"/>
                  </a:cubicBezTo>
                  <a:cubicBezTo>
                    <a:pt x="253" y="2101"/>
                    <a:pt x="323" y="2046"/>
                    <a:pt x="333" y="1965"/>
                  </a:cubicBezTo>
                  <a:cubicBezTo>
                    <a:pt x="500" y="1024"/>
                    <a:pt x="1310" y="334"/>
                    <a:pt x="2262" y="334"/>
                  </a:cubicBezTo>
                  <a:cubicBezTo>
                    <a:pt x="3215" y="334"/>
                    <a:pt x="4024" y="1013"/>
                    <a:pt x="4179" y="1965"/>
                  </a:cubicBezTo>
                  <a:cubicBezTo>
                    <a:pt x="4191" y="2036"/>
                    <a:pt x="4263" y="2096"/>
                    <a:pt x="4346" y="2096"/>
                  </a:cubicBezTo>
                  <a:lnTo>
                    <a:pt x="4370" y="2096"/>
                  </a:lnTo>
                  <a:cubicBezTo>
                    <a:pt x="4489" y="2084"/>
                    <a:pt x="4548" y="2001"/>
                    <a:pt x="4536" y="1906"/>
                  </a:cubicBezTo>
                  <a:cubicBezTo>
                    <a:pt x="4441" y="1382"/>
                    <a:pt x="4179" y="894"/>
                    <a:pt x="3762" y="548"/>
                  </a:cubicBezTo>
                  <a:cubicBezTo>
                    <a:pt x="3346" y="191"/>
                    <a:pt x="2822" y="1"/>
                    <a:pt x="2274"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66"/>
            <p:cNvSpPr/>
            <p:nvPr/>
          </p:nvSpPr>
          <p:spPr>
            <a:xfrm>
              <a:off x="5890126" y="2013556"/>
              <a:ext cx="10581" cy="10613"/>
            </a:xfrm>
            <a:custGeom>
              <a:rect b="b" l="l" r="r" t="t"/>
              <a:pathLst>
                <a:path extrusionOk="0" h="335" w="334">
                  <a:moveTo>
                    <a:pt x="167" y="1"/>
                  </a:moveTo>
                  <a:cubicBezTo>
                    <a:pt x="84" y="1"/>
                    <a:pt x="1" y="84"/>
                    <a:pt x="1" y="168"/>
                  </a:cubicBezTo>
                  <a:cubicBezTo>
                    <a:pt x="1" y="263"/>
                    <a:pt x="84" y="334"/>
                    <a:pt x="167" y="334"/>
                  </a:cubicBezTo>
                  <a:cubicBezTo>
                    <a:pt x="251" y="334"/>
                    <a:pt x="334" y="263"/>
                    <a:pt x="334" y="168"/>
                  </a:cubicBezTo>
                  <a:cubicBezTo>
                    <a:pt x="334" y="84"/>
                    <a:pt x="263"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66"/>
            <p:cNvSpPr/>
            <p:nvPr/>
          </p:nvSpPr>
          <p:spPr>
            <a:xfrm>
              <a:off x="5979907" y="2013556"/>
              <a:ext cx="10201" cy="10613"/>
            </a:xfrm>
            <a:custGeom>
              <a:rect b="b" l="l" r="r" t="t"/>
              <a:pathLst>
                <a:path extrusionOk="0" h="335" w="322">
                  <a:moveTo>
                    <a:pt x="167" y="1"/>
                  </a:moveTo>
                  <a:cubicBezTo>
                    <a:pt x="72" y="1"/>
                    <a:pt x="0" y="84"/>
                    <a:pt x="0" y="168"/>
                  </a:cubicBezTo>
                  <a:cubicBezTo>
                    <a:pt x="0" y="263"/>
                    <a:pt x="72" y="334"/>
                    <a:pt x="167" y="334"/>
                  </a:cubicBezTo>
                  <a:cubicBezTo>
                    <a:pt x="250" y="334"/>
                    <a:pt x="322" y="263"/>
                    <a:pt x="322" y="168"/>
                  </a:cubicBezTo>
                  <a:cubicBezTo>
                    <a:pt x="322" y="84"/>
                    <a:pt x="250" y="1"/>
                    <a:pt x="167"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66"/>
            <p:cNvSpPr/>
            <p:nvPr/>
          </p:nvSpPr>
          <p:spPr>
            <a:xfrm>
              <a:off x="5861455" y="2002247"/>
              <a:ext cx="127892" cy="155454"/>
            </a:xfrm>
            <a:custGeom>
              <a:rect b="b" l="l" r="r" t="t"/>
              <a:pathLst>
                <a:path extrusionOk="0" h="4907" w="4037">
                  <a:moveTo>
                    <a:pt x="2489" y="346"/>
                  </a:moveTo>
                  <a:cubicBezTo>
                    <a:pt x="2596" y="346"/>
                    <a:pt x="2680" y="441"/>
                    <a:pt x="2680" y="536"/>
                  </a:cubicBezTo>
                  <a:cubicBezTo>
                    <a:pt x="2680" y="644"/>
                    <a:pt x="2596" y="739"/>
                    <a:pt x="2489" y="739"/>
                  </a:cubicBezTo>
                  <a:cubicBezTo>
                    <a:pt x="2382" y="739"/>
                    <a:pt x="2299" y="644"/>
                    <a:pt x="2299" y="536"/>
                  </a:cubicBezTo>
                  <a:cubicBezTo>
                    <a:pt x="2311" y="441"/>
                    <a:pt x="2382" y="346"/>
                    <a:pt x="2489" y="346"/>
                  </a:cubicBezTo>
                  <a:close/>
                  <a:moveTo>
                    <a:pt x="2954" y="715"/>
                  </a:moveTo>
                  <a:cubicBezTo>
                    <a:pt x="3084" y="775"/>
                    <a:pt x="3192" y="894"/>
                    <a:pt x="3192" y="1060"/>
                  </a:cubicBezTo>
                  <a:cubicBezTo>
                    <a:pt x="3204" y="1275"/>
                    <a:pt x="3037" y="1429"/>
                    <a:pt x="2846" y="1429"/>
                  </a:cubicBezTo>
                  <a:lnTo>
                    <a:pt x="2132" y="1429"/>
                  </a:lnTo>
                  <a:cubicBezTo>
                    <a:pt x="1918" y="1429"/>
                    <a:pt x="1763" y="1275"/>
                    <a:pt x="1763" y="1060"/>
                  </a:cubicBezTo>
                  <a:cubicBezTo>
                    <a:pt x="1763" y="917"/>
                    <a:pt x="1858" y="775"/>
                    <a:pt x="2001" y="715"/>
                  </a:cubicBezTo>
                  <a:cubicBezTo>
                    <a:pt x="2072" y="917"/>
                    <a:pt x="2263" y="1048"/>
                    <a:pt x="2477" y="1048"/>
                  </a:cubicBezTo>
                  <a:cubicBezTo>
                    <a:pt x="2692" y="1048"/>
                    <a:pt x="2870" y="917"/>
                    <a:pt x="2954" y="715"/>
                  </a:cubicBezTo>
                  <a:close/>
                  <a:moveTo>
                    <a:pt x="2501" y="1"/>
                  </a:moveTo>
                  <a:cubicBezTo>
                    <a:pt x="2263" y="1"/>
                    <a:pt x="2072" y="155"/>
                    <a:pt x="2013" y="370"/>
                  </a:cubicBezTo>
                  <a:cubicBezTo>
                    <a:pt x="1703" y="429"/>
                    <a:pt x="1453" y="715"/>
                    <a:pt x="1453" y="1060"/>
                  </a:cubicBezTo>
                  <a:lnTo>
                    <a:pt x="1453" y="1132"/>
                  </a:lnTo>
                  <a:cubicBezTo>
                    <a:pt x="1203" y="1251"/>
                    <a:pt x="965" y="1418"/>
                    <a:pt x="763" y="1632"/>
                  </a:cubicBezTo>
                  <a:cubicBezTo>
                    <a:pt x="346" y="2049"/>
                    <a:pt x="84" y="2596"/>
                    <a:pt x="48" y="3192"/>
                  </a:cubicBezTo>
                  <a:cubicBezTo>
                    <a:pt x="1" y="3763"/>
                    <a:pt x="167" y="4346"/>
                    <a:pt x="501" y="4823"/>
                  </a:cubicBezTo>
                  <a:cubicBezTo>
                    <a:pt x="537" y="4870"/>
                    <a:pt x="596" y="4906"/>
                    <a:pt x="644" y="4906"/>
                  </a:cubicBezTo>
                  <a:cubicBezTo>
                    <a:pt x="668" y="4906"/>
                    <a:pt x="715" y="4882"/>
                    <a:pt x="739" y="4870"/>
                  </a:cubicBezTo>
                  <a:cubicBezTo>
                    <a:pt x="822" y="4811"/>
                    <a:pt x="834" y="4704"/>
                    <a:pt x="775" y="4632"/>
                  </a:cubicBezTo>
                  <a:cubicBezTo>
                    <a:pt x="477" y="4227"/>
                    <a:pt x="334" y="3727"/>
                    <a:pt x="370" y="3215"/>
                  </a:cubicBezTo>
                  <a:cubicBezTo>
                    <a:pt x="406" y="2715"/>
                    <a:pt x="632" y="2227"/>
                    <a:pt x="1001" y="1858"/>
                  </a:cubicBezTo>
                  <a:cubicBezTo>
                    <a:pt x="1156" y="1703"/>
                    <a:pt x="1358" y="1548"/>
                    <a:pt x="1584" y="1465"/>
                  </a:cubicBezTo>
                  <a:cubicBezTo>
                    <a:pt x="1703" y="1656"/>
                    <a:pt x="1918" y="1775"/>
                    <a:pt x="2156" y="1775"/>
                  </a:cubicBezTo>
                  <a:lnTo>
                    <a:pt x="2870" y="1775"/>
                  </a:lnTo>
                  <a:cubicBezTo>
                    <a:pt x="3108" y="1775"/>
                    <a:pt x="3335" y="1656"/>
                    <a:pt x="3454" y="1465"/>
                  </a:cubicBezTo>
                  <a:cubicBezTo>
                    <a:pt x="3573" y="1525"/>
                    <a:pt x="3680" y="1584"/>
                    <a:pt x="3787" y="1656"/>
                  </a:cubicBezTo>
                  <a:cubicBezTo>
                    <a:pt x="3811" y="1668"/>
                    <a:pt x="3846" y="1679"/>
                    <a:pt x="3882" y="1679"/>
                  </a:cubicBezTo>
                  <a:cubicBezTo>
                    <a:pt x="3930" y="1679"/>
                    <a:pt x="3989" y="1656"/>
                    <a:pt x="4025" y="1608"/>
                  </a:cubicBezTo>
                  <a:cubicBezTo>
                    <a:pt x="4037" y="1537"/>
                    <a:pt x="4013" y="1429"/>
                    <a:pt x="3942" y="1370"/>
                  </a:cubicBezTo>
                  <a:cubicBezTo>
                    <a:pt x="3811" y="1287"/>
                    <a:pt x="3680" y="1191"/>
                    <a:pt x="3537" y="1132"/>
                  </a:cubicBezTo>
                  <a:lnTo>
                    <a:pt x="3537" y="1060"/>
                  </a:lnTo>
                  <a:cubicBezTo>
                    <a:pt x="3537" y="739"/>
                    <a:pt x="3311" y="453"/>
                    <a:pt x="2989" y="370"/>
                  </a:cubicBezTo>
                  <a:cubicBezTo>
                    <a:pt x="2930" y="167"/>
                    <a:pt x="2727" y="1"/>
                    <a:pt x="250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66"/>
            <p:cNvSpPr/>
            <p:nvPr/>
          </p:nvSpPr>
          <p:spPr>
            <a:xfrm>
              <a:off x="5890886" y="2060633"/>
              <a:ext cx="128652" cy="127227"/>
            </a:xfrm>
            <a:custGeom>
              <a:rect b="b" l="l" r="r" t="t"/>
              <a:pathLst>
                <a:path extrusionOk="0" h="4016" w="4061">
                  <a:moveTo>
                    <a:pt x="3421" y="1"/>
                  </a:moveTo>
                  <a:cubicBezTo>
                    <a:pt x="3385" y="1"/>
                    <a:pt x="3346" y="13"/>
                    <a:pt x="3310" y="39"/>
                  </a:cubicBezTo>
                  <a:cubicBezTo>
                    <a:pt x="3239" y="98"/>
                    <a:pt x="3227" y="206"/>
                    <a:pt x="3287" y="277"/>
                  </a:cubicBezTo>
                  <a:cubicBezTo>
                    <a:pt x="3584" y="682"/>
                    <a:pt x="3727" y="1182"/>
                    <a:pt x="3691" y="1694"/>
                  </a:cubicBezTo>
                  <a:cubicBezTo>
                    <a:pt x="3656" y="2194"/>
                    <a:pt x="3429" y="2682"/>
                    <a:pt x="3060" y="3039"/>
                  </a:cubicBezTo>
                  <a:cubicBezTo>
                    <a:pt x="2703" y="3396"/>
                    <a:pt x="2215" y="3623"/>
                    <a:pt x="1703" y="3670"/>
                  </a:cubicBezTo>
                  <a:cubicBezTo>
                    <a:pt x="1665" y="3672"/>
                    <a:pt x="1626" y="3673"/>
                    <a:pt x="1588" y="3673"/>
                  </a:cubicBezTo>
                  <a:cubicBezTo>
                    <a:pt x="1125" y="3673"/>
                    <a:pt x="661" y="3540"/>
                    <a:pt x="298" y="3265"/>
                  </a:cubicBezTo>
                  <a:cubicBezTo>
                    <a:pt x="263" y="3241"/>
                    <a:pt x="227" y="3228"/>
                    <a:pt x="191" y="3228"/>
                  </a:cubicBezTo>
                  <a:cubicBezTo>
                    <a:pt x="142" y="3228"/>
                    <a:pt x="95" y="3253"/>
                    <a:pt x="60" y="3301"/>
                  </a:cubicBezTo>
                  <a:cubicBezTo>
                    <a:pt x="0" y="3373"/>
                    <a:pt x="12" y="3480"/>
                    <a:pt x="84" y="3539"/>
                  </a:cubicBezTo>
                  <a:cubicBezTo>
                    <a:pt x="501" y="3849"/>
                    <a:pt x="1024" y="4016"/>
                    <a:pt x="1548" y="4016"/>
                  </a:cubicBezTo>
                  <a:lnTo>
                    <a:pt x="1727" y="4016"/>
                  </a:lnTo>
                  <a:cubicBezTo>
                    <a:pt x="2322" y="3968"/>
                    <a:pt x="2870" y="3718"/>
                    <a:pt x="3287" y="3301"/>
                  </a:cubicBezTo>
                  <a:cubicBezTo>
                    <a:pt x="3703" y="2884"/>
                    <a:pt x="3953" y="2325"/>
                    <a:pt x="4001" y="1730"/>
                  </a:cubicBezTo>
                  <a:cubicBezTo>
                    <a:pt x="4060" y="1122"/>
                    <a:pt x="3894" y="539"/>
                    <a:pt x="3549" y="63"/>
                  </a:cubicBezTo>
                  <a:cubicBezTo>
                    <a:pt x="3515" y="22"/>
                    <a:pt x="3469" y="1"/>
                    <a:pt x="342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66"/>
            <p:cNvSpPr/>
            <p:nvPr/>
          </p:nvSpPr>
          <p:spPr>
            <a:xfrm>
              <a:off x="5910116" y="2122947"/>
              <a:ext cx="61142" cy="33232"/>
            </a:xfrm>
            <a:custGeom>
              <a:rect b="b" l="l" r="r" t="t"/>
              <a:pathLst>
                <a:path extrusionOk="0" h="1049" w="1930">
                  <a:moveTo>
                    <a:pt x="1560" y="346"/>
                  </a:moveTo>
                  <a:cubicBezTo>
                    <a:pt x="1477" y="560"/>
                    <a:pt x="1239" y="715"/>
                    <a:pt x="953" y="715"/>
                  </a:cubicBezTo>
                  <a:cubicBezTo>
                    <a:pt x="667" y="715"/>
                    <a:pt x="429" y="548"/>
                    <a:pt x="358" y="346"/>
                  </a:cubicBezTo>
                  <a:close/>
                  <a:moveTo>
                    <a:pt x="167" y="1"/>
                  </a:moveTo>
                  <a:cubicBezTo>
                    <a:pt x="72" y="1"/>
                    <a:pt x="1" y="84"/>
                    <a:pt x="1" y="167"/>
                  </a:cubicBezTo>
                  <a:cubicBezTo>
                    <a:pt x="1" y="644"/>
                    <a:pt x="429" y="1048"/>
                    <a:pt x="965" y="1048"/>
                  </a:cubicBezTo>
                  <a:cubicBezTo>
                    <a:pt x="1501" y="1048"/>
                    <a:pt x="1929" y="656"/>
                    <a:pt x="1929" y="167"/>
                  </a:cubicBezTo>
                  <a:cubicBezTo>
                    <a:pt x="1918" y="84"/>
                    <a:pt x="1846" y="1"/>
                    <a:pt x="1751" y="1"/>
                  </a:cubicBezTo>
                  <a:close/>
                </a:path>
              </a:pathLst>
            </a:custGeom>
            <a:solidFill>
              <a:srgbClr val="E8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0"/>
          <p:cNvSpPr txBox="1"/>
          <p:nvPr>
            <p:ph idx="1" type="body"/>
          </p:nvPr>
        </p:nvSpPr>
        <p:spPr>
          <a:xfrm>
            <a:off x="311700" y="1152475"/>
            <a:ext cx="4026600" cy="3768900"/>
          </a:xfrm>
          <a:prstGeom prst="rect">
            <a:avLst/>
          </a:prstGeom>
        </p:spPr>
        <p:txBody>
          <a:bodyPr anchorCtr="0" anchor="ctr" bIns="91425" lIns="91425" spcFirstLastPara="1" rIns="91425" wrap="square" tIns="91425">
            <a:normAutofit/>
          </a:bodyPr>
          <a:lstStyle/>
          <a:p>
            <a:pPr indent="-342900" lvl="0" marL="457200" rtl="0" algn="l">
              <a:lnSpc>
                <a:spcPct val="100000"/>
              </a:lnSpc>
              <a:spcBef>
                <a:spcPts val="0"/>
              </a:spcBef>
              <a:spcAft>
                <a:spcPts val="0"/>
              </a:spcAft>
              <a:buClr>
                <a:srgbClr val="12191B"/>
              </a:buClr>
              <a:buSzPts val="1800"/>
              <a:buFont typeface="Open Sans"/>
              <a:buChar char="●"/>
            </a:pPr>
            <a:r>
              <a:rPr lang="en" sz="1800">
                <a:solidFill>
                  <a:srgbClr val="12191B"/>
                </a:solidFill>
              </a:rPr>
              <a:t>CRM Technology Lead, The Co-operative Group</a:t>
            </a:r>
            <a:endParaRPr sz="1800">
              <a:solidFill>
                <a:srgbClr val="12191B"/>
              </a:solidFill>
            </a:endParaRPr>
          </a:p>
          <a:p>
            <a:pPr indent="-342900" lvl="0" marL="457200" rtl="0" algn="l">
              <a:lnSpc>
                <a:spcPct val="100000"/>
              </a:lnSpc>
              <a:spcBef>
                <a:spcPts val="0"/>
              </a:spcBef>
              <a:spcAft>
                <a:spcPts val="0"/>
              </a:spcAft>
              <a:buClr>
                <a:srgbClr val="12191B"/>
              </a:buClr>
              <a:buSzPts val="1800"/>
              <a:buFont typeface="Open Sans"/>
              <a:buChar char="●"/>
            </a:pPr>
            <a:r>
              <a:rPr lang="en" sz="1800">
                <a:solidFill>
                  <a:srgbClr val="12191B"/>
                </a:solidFill>
              </a:rPr>
              <a:t>Co-Founder, HowToSFMC.com</a:t>
            </a:r>
            <a:endParaRPr sz="1800">
              <a:solidFill>
                <a:srgbClr val="12191B"/>
              </a:solidFill>
            </a:endParaRPr>
          </a:p>
          <a:p>
            <a:pPr indent="-342900" lvl="0" marL="457200" rtl="0" algn="l">
              <a:lnSpc>
                <a:spcPct val="100000"/>
              </a:lnSpc>
              <a:spcBef>
                <a:spcPts val="0"/>
              </a:spcBef>
              <a:spcAft>
                <a:spcPts val="0"/>
              </a:spcAft>
              <a:buClr>
                <a:srgbClr val="12191B"/>
              </a:buClr>
              <a:buSzPts val="1800"/>
              <a:buFont typeface="Open Sans"/>
              <a:buChar char="●"/>
            </a:pPr>
            <a:r>
              <a:rPr lang="en" sz="1800">
                <a:solidFill>
                  <a:srgbClr val="12191B"/>
                </a:solidFill>
              </a:rPr>
              <a:t>4x SFMC Certified</a:t>
            </a:r>
            <a:endParaRPr sz="1800">
              <a:solidFill>
                <a:srgbClr val="12191B"/>
              </a:solidFill>
            </a:endParaRPr>
          </a:p>
          <a:p>
            <a:pPr indent="-342900" lvl="0" marL="457200" rtl="0" algn="l">
              <a:lnSpc>
                <a:spcPct val="100000"/>
              </a:lnSpc>
              <a:spcBef>
                <a:spcPts val="0"/>
              </a:spcBef>
              <a:spcAft>
                <a:spcPts val="0"/>
              </a:spcAft>
              <a:buClr>
                <a:srgbClr val="12191B"/>
              </a:buClr>
              <a:buSzPts val="1800"/>
              <a:buFont typeface="Open Sans"/>
              <a:buChar char="●"/>
            </a:pPr>
            <a:r>
              <a:rPr lang="en" sz="1800">
                <a:solidFill>
                  <a:srgbClr val="12191B"/>
                </a:solidFill>
              </a:rPr>
              <a:t>2020+ Salesforce Marketing Champion</a:t>
            </a:r>
            <a:endParaRPr>
              <a:solidFill>
                <a:srgbClr val="12191B"/>
              </a:solidFill>
            </a:endParaRPr>
          </a:p>
        </p:txBody>
      </p:sp>
      <p:sp>
        <p:nvSpPr>
          <p:cNvPr id="303" name="Google Shape;303;p40"/>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About me</a:t>
            </a:r>
            <a:endParaRPr/>
          </a:p>
        </p:txBody>
      </p:sp>
      <p:sp>
        <p:nvSpPr>
          <p:cNvPr id="304" name="Google Shape;304;p40"/>
          <p:cNvSpPr txBox="1"/>
          <p:nvPr>
            <p:ph idx="2" type="body"/>
          </p:nvPr>
        </p:nvSpPr>
        <p:spPr>
          <a:xfrm>
            <a:off x="4655100" y="1152475"/>
            <a:ext cx="4026600" cy="376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05" name="Google Shape;305;p40"/>
          <p:cNvPicPr preferRelativeResize="0"/>
          <p:nvPr/>
        </p:nvPicPr>
        <p:blipFill rotWithShape="1">
          <a:blip r:embed="rId3">
            <a:alphaModFix/>
          </a:blip>
          <a:srcRect b="12495" l="0" r="0" t="12502"/>
          <a:stretch/>
        </p:blipFill>
        <p:spPr>
          <a:xfrm>
            <a:off x="5355950" y="1922725"/>
            <a:ext cx="2228400" cy="2228400"/>
          </a:xfrm>
          <a:prstGeom prst="ellipse">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6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Building your data model</a:t>
            </a:r>
            <a:endParaRPr/>
          </a:p>
        </p:txBody>
      </p:sp>
      <p:sp>
        <p:nvSpPr>
          <p:cNvPr id="989" name="Google Shape;989;p67"/>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Driving value, with the right code in the right places</a:t>
            </a:r>
            <a:endParaRPr/>
          </a:p>
        </p:txBody>
      </p:sp>
      <p:sp>
        <p:nvSpPr>
          <p:cNvPr id="990" name="Google Shape;990;p67"/>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68"/>
          <p:cNvSpPr txBox="1"/>
          <p:nvPr>
            <p:ph type="title"/>
          </p:nvPr>
        </p:nvSpPr>
        <p:spPr>
          <a:xfrm>
            <a:off x="127175" y="41256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Start with your contactable concept. </a:t>
            </a:r>
            <a:r>
              <a:rPr b="0" lang="en" sz="2000">
                <a:latin typeface="Open Sans"/>
                <a:ea typeface="Open Sans"/>
                <a:cs typeface="Open Sans"/>
                <a:sym typeface="Open Sans"/>
              </a:rPr>
              <a:t>This may be a lead, contact, household or what makes sense in your business</a:t>
            </a:r>
            <a:endParaRPr b="0" sz="2000">
              <a:latin typeface="Open Sans"/>
              <a:ea typeface="Open Sans"/>
              <a:cs typeface="Open Sans"/>
              <a:sym typeface="Open Sans"/>
            </a:endParaRPr>
          </a:p>
        </p:txBody>
      </p:sp>
      <p:grpSp>
        <p:nvGrpSpPr>
          <p:cNvPr id="996" name="Google Shape;996;p68"/>
          <p:cNvGrpSpPr/>
          <p:nvPr/>
        </p:nvGrpSpPr>
        <p:grpSpPr>
          <a:xfrm>
            <a:off x="4432238" y="2359609"/>
            <a:ext cx="279513" cy="355735"/>
            <a:chOff x="7594288" y="2415259"/>
            <a:chExt cx="279513" cy="355735"/>
          </a:xfrm>
        </p:grpSpPr>
        <p:sp>
          <p:nvSpPr>
            <p:cNvPr id="997" name="Google Shape;997;p68"/>
            <p:cNvSpPr/>
            <p:nvPr/>
          </p:nvSpPr>
          <p:spPr>
            <a:xfrm>
              <a:off x="7696108" y="2531841"/>
              <a:ext cx="10233" cy="16220"/>
            </a:xfrm>
            <a:custGeom>
              <a:rect b="b" l="l" r="r" t="t"/>
              <a:pathLst>
                <a:path extrusionOk="0" h="512" w="323">
                  <a:moveTo>
                    <a:pt x="167" y="0"/>
                  </a:moveTo>
                  <a:cubicBezTo>
                    <a:pt x="72" y="0"/>
                    <a:pt x="1" y="71"/>
                    <a:pt x="1" y="167"/>
                  </a:cubicBezTo>
                  <a:lnTo>
                    <a:pt x="1" y="345"/>
                  </a:lnTo>
                  <a:cubicBezTo>
                    <a:pt x="1" y="429"/>
                    <a:pt x="72" y="512"/>
                    <a:pt x="167" y="512"/>
                  </a:cubicBezTo>
                  <a:cubicBezTo>
                    <a:pt x="251" y="512"/>
                    <a:pt x="322" y="429"/>
                    <a:pt x="322" y="345"/>
                  </a:cubicBezTo>
                  <a:lnTo>
                    <a:pt x="322" y="167"/>
                  </a:lnTo>
                  <a:cubicBezTo>
                    <a:pt x="322" y="71"/>
                    <a:pt x="251" y="0"/>
                    <a:pt x="167"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68"/>
            <p:cNvSpPr/>
            <p:nvPr/>
          </p:nvSpPr>
          <p:spPr>
            <a:xfrm>
              <a:off x="7762889" y="2531841"/>
              <a:ext cx="10581" cy="16220"/>
            </a:xfrm>
            <a:custGeom>
              <a:rect b="b" l="l" r="r" t="t"/>
              <a:pathLst>
                <a:path extrusionOk="0" h="512" w="334">
                  <a:moveTo>
                    <a:pt x="167" y="0"/>
                  </a:moveTo>
                  <a:cubicBezTo>
                    <a:pt x="84" y="0"/>
                    <a:pt x="0" y="71"/>
                    <a:pt x="0" y="167"/>
                  </a:cubicBezTo>
                  <a:lnTo>
                    <a:pt x="0" y="345"/>
                  </a:lnTo>
                  <a:cubicBezTo>
                    <a:pt x="0" y="429"/>
                    <a:pt x="84" y="512"/>
                    <a:pt x="167" y="512"/>
                  </a:cubicBezTo>
                  <a:cubicBezTo>
                    <a:pt x="262" y="512"/>
                    <a:pt x="334" y="429"/>
                    <a:pt x="334" y="345"/>
                  </a:cubicBezTo>
                  <a:lnTo>
                    <a:pt x="334" y="167"/>
                  </a:lnTo>
                  <a:cubicBezTo>
                    <a:pt x="334" y="71"/>
                    <a:pt x="262" y="0"/>
                    <a:pt x="167"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68"/>
            <p:cNvSpPr/>
            <p:nvPr/>
          </p:nvSpPr>
          <p:spPr>
            <a:xfrm>
              <a:off x="7711948" y="2571156"/>
              <a:ext cx="45302" cy="15777"/>
            </a:xfrm>
            <a:custGeom>
              <a:rect b="b" l="l" r="r" t="t"/>
              <a:pathLst>
                <a:path extrusionOk="0" h="498" w="1430">
                  <a:moveTo>
                    <a:pt x="188" y="0"/>
                  </a:moveTo>
                  <a:cubicBezTo>
                    <a:pt x="147" y="0"/>
                    <a:pt x="102" y="15"/>
                    <a:pt x="60" y="45"/>
                  </a:cubicBezTo>
                  <a:cubicBezTo>
                    <a:pt x="1" y="93"/>
                    <a:pt x="1" y="200"/>
                    <a:pt x="60" y="283"/>
                  </a:cubicBezTo>
                  <a:cubicBezTo>
                    <a:pt x="215" y="414"/>
                    <a:pt x="453" y="497"/>
                    <a:pt x="703" y="497"/>
                  </a:cubicBezTo>
                  <a:cubicBezTo>
                    <a:pt x="977" y="497"/>
                    <a:pt x="1215" y="414"/>
                    <a:pt x="1346" y="283"/>
                  </a:cubicBezTo>
                  <a:cubicBezTo>
                    <a:pt x="1430" y="223"/>
                    <a:pt x="1430" y="116"/>
                    <a:pt x="1370" y="45"/>
                  </a:cubicBezTo>
                  <a:cubicBezTo>
                    <a:pt x="1340" y="15"/>
                    <a:pt x="1302" y="0"/>
                    <a:pt x="1260" y="0"/>
                  </a:cubicBezTo>
                  <a:cubicBezTo>
                    <a:pt x="1218" y="0"/>
                    <a:pt x="1174" y="15"/>
                    <a:pt x="1132" y="45"/>
                  </a:cubicBezTo>
                  <a:cubicBezTo>
                    <a:pt x="1072" y="93"/>
                    <a:pt x="930" y="176"/>
                    <a:pt x="715" y="176"/>
                  </a:cubicBezTo>
                  <a:cubicBezTo>
                    <a:pt x="513" y="176"/>
                    <a:pt x="358" y="93"/>
                    <a:pt x="298" y="45"/>
                  </a:cubicBezTo>
                  <a:cubicBezTo>
                    <a:pt x="269" y="15"/>
                    <a:pt x="230" y="0"/>
                    <a:pt x="188"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68"/>
            <p:cNvSpPr/>
            <p:nvPr/>
          </p:nvSpPr>
          <p:spPr>
            <a:xfrm>
              <a:off x="7594288" y="2415259"/>
              <a:ext cx="279513" cy="355735"/>
            </a:xfrm>
            <a:custGeom>
              <a:rect b="b" l="l" r="r" t="t"/>
              <a:pathLst>
                <a:path extrusionOk="0" h="11229" w="8823">
                  <a:moveTo>
                    <a:pt x="6846" y="2323"/>
                  </a:moveTo>
                  <a:lnTo>
                    <a:pt x="6751" y="3501"/>
                  </a:lnTo>
                  <a:lnTo>
                    <a:pt x="6727" y="3501"/>
                  </a:lnTo>
                  <a:cubicBezTo>
                    <a:pt x="6620" y="3501"/>
                    <a:pt x="6537" y="3418"/>
                    <a:pt x="6537" y="3311"/>
                  </a:cubicBezTo>
                  <a:lnTo>
                    <a:pt x="6537" y="2406"/>
                  </a:lnTo>
                  <a:cubicBezTo>
                    <a:pt x="6632" y="2406"/>
                    <a:pt x="6739" y="2370"/>
                    <a:pt x="6846" y="2323"/>
                  </a:cubicBezTo>
                  <a:close/>
                  <a:moveTo>
                    <a:pt x="6358" y="346"/>
                  </a:moveTo>
                  <a:cubicBezTo>
                    <a:pt x="6846" y="346"/>
                    <a:pt x="7251" y="751"/>
                    <a:pt x="7251" y="1239"/>
                  </a:cubicBezTo>
                  <a:cubicBezTo>
                    <a:pt x="7251" y="1727"/>
                    <a:pt x="6846" y="2132"/>
                    <a:pt x="6358" y="2132"/>
                  </a:cubicBezTo>
                  <a:cubicBezTo>
                    <a:pt x="6037" y="2132"/>
                    <a:pt x="5739" y="1954"/>
                    <a:pt x="5584" y="1680"/>
                  </a:cubicBezTo>
                  <a:cubicBezTo>
                    <a:pt x="5551" y="1630"/>
                    <a:pt x="5490" y="1604"/>
                    <a:pt x="5432" y="1604"/>
                  </a:cubicBezTo>
                  <a:cubicBezTo>
                    <a:pt x="5406" y="1604"/>
                    <a:pt x="5380" y="1609"/>
                    <a:pt x="5358" y="1620"/>
                  </a:cubicBezTo>
                  <a:cubicBezTo>
                    <a:pt x="5286" y="1668"/>
                    <a:pt x="5251" y="1775"/>
                    <a:pt x="5298" y="1846"/>
                  </a:cubicBezTo>
                  <a:cubicBezTo>
                    <a:pt x="5310" y="1858"/>
                    <a:pt x="5310" y="1882"/>
                    <a:pt x="5322" y="1894"/>
                  </a:cubicBezTo>
                  <a:cubicBezTo>
                    <a:pt x="5263" y="1942"/>
                    <a:pt x="5191" y="1954"/>
                    <a:pt x="5120" y="1954"/>
                  </a:cubicBezTo>
                  <a:cubicBezTo>
                    <a:pt x="4917" y="1954"/>
                    <a:pt x="4763" y="1787"/>
                    <a:pt x="4763" y="1596"/>
                  </a:cubicBezTo>
                  <a:cubicBezTo>
                    <a:pt x="4763" y="1501"/>
                    <a:pt x="4679" y="1430"/>
                    <a:pt x="4596" y="1430"/>
                  </a:cubicBezTo>
                  <a:cubicBezTo>
                    <a:pt x="4513" y="1430"/>
                    <a:pt x="4429" y="1501"/>
                    <a:pt x="4429" y="1596"/>
                  </a:cubicBezTo>
                  <a:cubicBezTo>
                    <a:pt x="4429" y="1977"/>
                    <a:pt x="4739" y="2299"/>
                    <a:pt x="5132" y="2299"/>
                  </a:cubicBezTo>
                  <a:cubicBezTo>
                    <a:pt x="5286" y="2299"/>
                    <a:pt x="5429" y="2251"/>
                    <a:pt x="5548" y="2156"/>
                  </a:cubicBezTo>
                  <a:cubicBezTo>
                    <a:pt x="5727" y="2323"/>
                    <a:pt x="5965" y="2430"/>
                    <a:pt x="6215" y="2454"/>
                  </a:cubicBezTo>
                  <a:lnTo>
                    <a:pt x="6215" y="3347"/>
                  </a:lnTo>
                  <a:cubicBezTo>
                    <a:pt x="6215" y="3632"/>
                    <a:pt x="6453" y="3871"/>
                    <a:pt x="6739" y="3871"/>
                  </a:cubicBezTo>
                  <a:lnTo>
                    <a:pt x="7001" y="3871"/>
                  </a:lnTo>
                  <a:cubicBezTo>
                    <a:pt x="7084" y="3871"/>
                    <a:pt x="7156" y="3906"/>
                    <a:pt x="7215" y="3966"/>
                  </a:cubicBezTo>
                  <a:cubicBezTo>
                    <a:pt x="7275" y="4025"/>
                    <a:pt x="7287" y="4097"/>
                    <a:pt x="7287" y="4168"/>
                  </a:cubicBezTo>
                  <a:cubicBezTo>
                    <a:pt x="7275" y="4299"/>
                    <a:pt x="7144" y="4418"/>
                    <a:pt x="6989" y="4418"/>
                  </a:cubicBezTo>
                  <a:lnTo>
                    <a:pt x="6918" y="4418"/>
                  </a:lnTo>
                  <a:lnTo>
                    <a:pt x="6918" y="4406"/>
                  </a:lnTo>
                  <a:cubicBezTo>
                    <a:pt x="6918" y="4323"/>
                    <a:pt x="6846" y="4240"/>
                    <a:pt x="6751" y="4240"/>
                  </a:cubicBezTo>
                  <a:cubicBezTo>
                    <a:pt x="6668" y="4240"/>
                    <a:pt x="6596" y="4323"/>
                    <a:pt x="6596" y="4406"/>
                  </a:cubicBezTo>
                  <a:cubicBezTo>
                    <a:pt x="6596" y="5585"/>
                    <a:pt x="5644" y="6526"/>
                    <a:pt x="4465" y="6526"/>
                  </a:cubicBezTo>
                  <a:cubicBezTo>
                    <a:pt x="3274" y="6490"/>
                    <a:pt x="2322" y="5561"/>
                    <a:pt x="2322" y="4382"/>
                  </a:cubicBezTo>
                  <a:cubicBezTo>
                    <a:pt x="2322" y="4287"/>
                    <a:pt x="2250" y="4216"/>
                    <a:pt x="2155" y="4216"/>
                  </a:cubicBezTo>
                  <a:cubicBezTo>
                    <a:pt x="2072" y="4216"/>
                    <a:pt x="1988" y="4287"/>
                    <a:pt x="1988" y="4382"/>
                  </a:cubicBezTo>
                  <a:lnTo>
                    <a:pt x="1988" y="4394"/>
                  </a:lnTo>
                  <a:lnTo>
                    <a:pt x="1893" y="4394"/>
                  </a:lnTo>
                  <a:cubicBezTo>
                    <a:pt x="1810" y="4394"/>
                    <a:pt x="1738" y="4371"/>
                    <a:pt x="1679" y="4311"/>
                  </a:cubicBezTo>
                  <a:cubicBezTo>
                    <a:pt x="1619" y="4252"/>
                    <a:pt x="1607" y="4168"/>
                    <a:pt x="1607" y="4097"/>
                  </a:cubicBezTo>
                  <a:cubicBezTo>
                    <a:pt x="1619" y="3966"/>
                    <a:pt x="1750" y="3847"/>
                    <a:pt x="1905" y="3847"/>
                  </a:cubicBezTo>
                  <a:lnTo>
                    <a:pt x="2143" y="3847"/>
                  </a:lnTo>
                  <a:cubicBezTo>
                    <a:pt x="2429" y="3847"/>
                    <a:pt x="2667" y="3609"/>
                    <a:pt x="2667" y="3323"/>
                  </a:cubicBezTo>
                  <a:lnTo>
                    <a:pt x="2667" y="2549"/>
                  </a:lnTo>
                  <a:cubicBezTo>
                    <a:pt x="2667" y="2251"/>
                    <a:pt x="2905" y="2013"/>
                    <a:pt x="3203" y="2013"/>
                  </a:cubicBezTo>
                  <a:lnTo>
                    <a:pt x="3882" y="2013"/>
                  </a:lnTo>
                  <a:cubicBezTo>
                    <a:pt x="3965" y="2013"/>
                    <a:pt x="4048" y="1942"/>
                    <a:pt x="4048" y="1846"/>
                  </a:cubicBezTo>
                  <a:cubicBezTo>
                    <a:pt x="4048" y="1763"/>
                    <a:pt x="3965" y="1680"/>
                    <a:pt x="3882" y="1680"/>
                  </a:cubicBezTo>
                  <a:lnTo>
                    <a:pt x="3203" y="1680"/>
                  </a:lnTo>
                  <a:cubicBezTo>
                    <a:pt x="2727" y="1680"/>
                    <a:pt x="2334" y="2073"/>
                    <a:pt x="2334" y="2549"/>
                  </a:cubicBezTo>
                  <a:lnTo>
                    <a:pt x="2334" y="3323"/>
                  </a:lnTo>
                  <a:cubicBezTo>
                    <a:pt x="2334" y="3430"/>
                    <a:pt x="2250" y="3513"/>
                    <a:pt x="2143" y="3513"/>
                  </a:cubicBezTo>
                  <a:lnTo>
                    <a:pt x="2107" y="3513"/>
                  </a:lnTo>
                  <a:lnTo>
                    <a:pt x="1929" y="1704"/>
                  </a:lnTo>
                  <a:cubicBezTo>
                    <a:pt x="1905" y="1358"/>
                    <a:pt x="2012" y="1001"/>
                    <a:pt x="2238" y="751"/>
                  </a:cubicBezTo>
                  <a:cubicBezTo>
                    <a:pt x="2477" y="489"/>
                    <a:pt x="2810" y="346"/>
                    <a:pt x="3167" y="346"/>
                  </a:cubicBezTo>
                  <a:close/>
                  <a:moveTo>
                    <a:pt x="5525" y="6597"/>
                  </a:moveTo>
                  <a:lnTo>
                    <a:pt x="5525" y="7169"/>
                  </a:lnTo>
                  <a:cubicBezTo>
                    <a:pt x="5525" y="7466"/>
                    <a:pt x="5727" y="7740"/>
                    <a:pt x="6013" y="7835"/>
                  </a:cubicBezTo>
                  <a:lnTo>
                    <a:pt x="6310" y="7919"/>
                  </a:lnTo>
                  <a:cubicBezTo>
                    <a:pt x="6239" y="8204"/>
                    <a:pt x="6084" y="8454"/>
                    <a:pt x="5894" y="8681"/>
                  </a:cubicBezTo>
                  <a:cubicBezTo>
                    <a:pt x="5834" y="8752"/>
                    <a:pt x="5834" y="8859"/>
                    <a:pt x="5906" y="8919"/>
                  </a:cubicBezTo>
                  <a:cubicBezTo>
                    <a:pt x="5941" y="8954"/>
                    <a:pt x="5977" y="8966"/>
                    <a:pt x="6013" y="8966"/>
                  </a:cubicBezTo>
                  <a:cubicBezTo>
                    <a:pt x="6060" y="8966"/>
                    <a:pt x="6096" y="8954"/>
                    <a:pt x="6132" y="8907"/>
                  </a:cubicBezTo>
                  <a:cubicBezTo>
                    <a:pt x="6358" y="8657"/>
                    <a:pt x="6513" y="8359"/>
                    <a:pt x="6608" y="8026"/>
                  </a:cubicBezTo>
                  <a:lnTo>
                    <a:pt x="6965" y="8133"/>
                  </a:lnTo>
                  <a:cubicBezTo>
                    <a:pt x="6810" y="8621"/>
                    <a:pt x="6501" y="9097"/>
                    <a:pt x="6084" y="9443"/>
                  </a:cubicBezTo>
                  <a:cubicBezTo>
                    <a:pt x="5608" y="9824"/>
                    <a:pt x="5048" y="10026"/>
                    <a:pt x="4429" y="10026"/>
                  </a:cubicBezTo>
                  <a:cubicBezTo>
                    <a:pt x="3822" y="10026"/>
                    <a:pt x="3262" y="9812"/>
                    <a:pt x="2786" y="9443"/>
                  </a:cubicBezTo>
                  <a:cubicBezTo>
                    <a:pt x="2346" y="9097"/>
                    <a:pt x="2036" y="8633"/>
                    <a:pt x="1893" y="8121"/>
                  </a:cubicBezTo>
                  <a:lnTo>
                    <a:pt x="2250" y="8014"/>
                  </a:lnTo>
                  <a:cubicBezTo>
                    <a:pt x="2381" y="8454"/>
                    <a:pt x="2631" y="8847"/>
                    <a:pt x="2989" y="9145"/>
                  </a:cubicBezTo>
                  <a:cubicBezTo>
                    <a:pt x="3393" y="9466"/>
                    <a:pt x="3917" y="9669"/>
                    <a:pt x="4429" y="9669"/>
                  </a:cubicBezTo>
                  <a:cubicBezTo>
                    <a:pt x="4834" y="9669"/>
                    <a:pt x="5227" y="9562"/>
                    <a:pt x="5560" y="9371"/>
                  </a:cubicBezTo>
                  <a:cubicBezTo>
                    <a:pt x="5644" y="9324"/>
                    <a:pt x="5667" y="9216"/>
                    <a:pt x="5620" y="9145"/>
                  </a:cubicBezTo>
                  <a:cubicBezTo>
                    <a:pt x="5595" y="9096"/>
                    <a:pt x="5537" y="9064"/>
                    <a:pt x="5480" y="9064"/>
                  </a:cubicBezTo>
                  <a:cubicBezTo>
                    <a:pt x="5454" y="9064"/>
                    <a:pt x="5428" y="9070"/>
                    <a:pt x="5406" y="9085"/>
                  </a:cubicBezTo>
                  <a:cubicBezTo>
                    <a:pt x="5108" y="9252"/>
                    <a:pt x="4774" y="9335"/>
                    <a:pt x="4429" y="9335"/>
                  </a:cubicBezTo>
                  <a:cubicBezTo>
                    <a:pt x="3572" y="9335"/>
                    <a:pt x="2798" y="8752"/>
                    <a:pt x="2560" y="7919"/>
                  </a:cubicBezTo>
                  <a:lnTo>
                    <a:pt x="2881" y="7835"/>
                  </a:lnTo>
                  <a:cubicBezTo>
                    <a:pt x="3179" y="7740"/>
                    <a:pt x="3381" y="7478"/>
                    <a:pt x="3381" y="7169"/>
                  </a:cubicBezTo>
                  <a:lnTo>
                    <a:pt x="3381" y="6597"/>
                  </a:lnTo>
                  <a:cubicBezTo>
                    <a:pt x="3703" y="6764"/>
                    <a:pt x="4060" y="6835"/>
                    <a:pt x="4453" y="6835"/>
                  </a:cubicBezTo>
                  <a:cubicBezTo>
                    <a:pt x="4834" y="6835"/>
                    <a:pt x="5191" y="6752"/>
                    <a:pt x="5525" y="6597"/>
                  </a:cubicBezTo>
                  <a:close/>
                  <a:moveTo>
                    <a:pt x="3155" y="1"/>
                  </a:moveTo>
                  <a:cubicBezTo>
                    <a:pt x="2703" y="1"/>
                    <a:pt x="2286" y="191"/>
                    <a:pt x="1988" y="525"/>
                  </a:cubicBezTo>
                  <a:cubicBezTo>
                    <a:pt x="1691" y="846"/>
                    <a:pt x="1548" y="1299"/>
                    <a:pt x="1596" y="1727"/>
                  </a:cubicBezTo>
                  <a:lnTo>
                    <a:pt x="1774" y="3525"/>
                  </a:lnTo>
                  <a:cubicBezTo>
                    <a:pt x="1500" y="3573"/>
                    <a:pt x="1298" y="3799"/>
                    <a:pt x="1262" y="4073"/>
                  </a:cubicBezTo>
                  <a:cubicBezTo>
                    <a:pt x="1250" y="4228"/>
                    <a:pt x="1310" y="4406"/>
                    <a:pt x="1417" y="4525"/>
                  </a:cubicBezTo>
                  <a:cubicBezTo>
                    <a:pt x="1536" y="4644"/>
                    <a:pt x="1691" y="4716"/>
                    <a:pt x="1857" y="4716"/>
                  </a:cubicBezTo>
                  <a:lnTo>
                    <a:pt x="1977" y="4716"/>
                  </a:lnTo>
                  <a:cubicBezTo>
                    <a:pt x="2060" y="5406"/>
                    <a:pt x="2453" y="6014"/>
                    <a:pt x="3000" y="6395"/>
                  </a:cubicBezTo>
                  <a:lnTo>
                    <a:pt x="3000" y="7145"/>
                  </a:lnTo>
                  <a:cubicBezTo>
                    <a:pt x="3000" y="7311"/>
                    <a:pt x="2905" y="7442"/>
                    <a:pt x="2739" y="7490"/>
                  </a:cubicBezTo>
                  <a:lnTo>
                    <a:pt x="881" y="8038"/>
                  </a:lnTo>
                  <a:cubicBezTo>
                    <a:pt x="357" y="8192"/>
                    <a:pt x="0" y="8681"/>
                    <a:pt x="0" y="9216"/>
                  </a:cubicBezTo>
                  <a:lnTo>
                    <a:pt x="0" y="11062"/>
                  </a:lnTo>
                  <a:cubicBezTo>
                    <a:pt x="0" y="11157"/>
                    <a:pt x="72" y="11229"/>
                    <a:pt x="155" y="11229"/>
                  </a:cubicBezTo>
                  <a:cubicBezTo>
                    <a:pt x="250" y="11229"/>
                    <a:pt x="322" y="11157"/>
                    <a:pt x="322" y="11062"/>
                  </a:cubicBezTo>
                  <a:lnTo>
                    <a:pt x="322" y="9216"/>
                  </a:lnTo>
                  <a:cubicBezTo>
                    <a:pt x="322" y="8835"/>
                    <a:pt x="595" y="8478"/>
                    <a:pt x="964" y="8371"/>
                  </a:cubicBezTo>
                  <a:lnTo>
                    <a:pt x="1500" y="8204"/>
                  </a:lnTo>
                  <a:cubicBezTo>
                    <a:pt x="1667" y="8788"/>
                    <a:pt x="2024" y="9324"/>
                    <a:pt x="2500" y="9693"/>
                  </a:cubicBezTo>
                  <a:cubicBezTo>
                    <a:pt x="3012" y="10109"/>
                    <a:pt x="3691" y="10348"/>
                    <a:pt x="4358" y="10348"/>
                  </a:cubicBezTo>
                  <a:cubicBezTo>
                    <a:pt x="5025" y="10348"/>
                    <a:pt x="5691" y="10109"/>
                    <a:pt x="6215" y="9693"/>
                  </a:cubicBezTo>
                  <a:cubicBezTo>
                    <a:pt x="6691" y="9300"/>
                    <a:pt x="7049" y="8788"/>
                    <a:pt x="7215" y="8192"/>
                  </a:cubicBezTo>
                  <a:lnTo>
                    <a:pt x="7775" y="8347"/>
                  </a:lnTo>
                  <a:cubicBezTo>
                    <a:pt x="8156" y="8454"/>
                    <a:pt x="8418" y="8812"/>
                    <a:pt x="8418" y="9205"/>
                  </a:cubicBezTo>
                  <a:lnTo>
                    <a:pt x="8418" y="11050"/>
                  </a:lnTo>
                  <a:cubicBezTo>
                    <a:pt x="8418" y="11133"/>
                    <a:pt x="8489" y="11217"/>
                    <a:pt x="8584" y="11217"/>
                  </a:cubicBezTo>
                  <a:cubicBezTo>
                    <a:pt x="8668" y="11217"/>
                    <a:pt x="8751" y="11133"/>
                    <a:pt x="8751" y="11050"/>
                  </a:cubicBezTo>
                  <a:lnTo>
                    <a:pt x="8751" y="9216"/>
                  </a:lnTo>
                  <a:cubicBezTo>
                    <a:pt x="8823" y="8681"/>
                    <a:pt x="8465" y="8192"/>
                    <a:pt x="7942" y="8038"/>
                  </a:cubicBezTo>
                  <a:lnTo>
                    <a:pt x="6084" y="7490"/>
                  </a:lnTo>
                  <a:cubicBezTo>
                    <a:pt x="5941" y="7442"/>
                    <a:pt x="5822" y="7300"/>
                    <a:pt x="5822" y="7145"/>
                  </a:cubicBezTo>
                  <a:lnTo>
                    <a:pt x="5822" y="6395"/>
                  </a:lnTo>
                  <a:cubicBezTo>
                    <a:pt x="6370" y="6002"/>
                    <a:pt x="6751" y="5406"/>
                    <a:pt x="6846" y="4716"/>
                  </a:cubicBezTo>
                  <a:lnTo>
                    <a:pt x="6953" y="4716"/>
                  </a:lnTo>
                  <a:cubicBezTo>
                    <a:pt x="7275" y="4716"/>
                    <a:pt x="7549" y="4478"/>
                    <a:pt x="7572" y="4180"/>
                  </a:cubicBezTo>
                  <a:cubicBezTo>
                    <a:pt x="7584" y="4025"/>
                    <a:pt x="7525" y="3847"/>
                    <a:pt x="7430" y="3728"/>
                  </a:cubicBezTo>
                  <a:cubicBezTo>
                    <a:pt x="7334" y="3620"/>
                    <a:pt x="7203" y="3549"/>
                    <a:pt x="7072" y="3525"/>
                  </a:cubicBezTo>
                  <a:lnTo>
                    <a:pt x="7168" y="2120"/>
                  </a:lnTo>
                  <a:cubicBezTo>
                    <a:pt x="7406" y="1894"/>
                    <a:pt x="7561" y="1585"/>
                    <a:pt x="7561" y="1227"/>
                  </a:cubicBezTo>
                  <a:cubicBezTo>
                    <a:pt x="7561" y="549"/>
                    <a:pt x="7013" y="1"/>
                    <a:pt x="6334" y="1"/>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68"/>
            <p:cNvSpPr/>
            <p:nvPr/>
          </p:nvSpPr>
          <p:spPr>
            <a:xfrm>
              <a:off x="7690469" y="2515241"/>
              <a:ext cx="21511" cy="10581"/>
            </a:xfrm>
            <a:custGeom>
              <a:rect b="b" l="l" r="r" t="t"/>
              <a:pathLst>
                <a:path extrusionOk="0" h="334" w="679">
                  <a:moveTo>
                    <a:pt x="167" y="0"/>
                  </a:moveTo>
                  <a:cubicBezTo>
                    <a:pt x="72" y="0"/>
                    <a:pt x="0" y="72"/>
                    <a:pt x="0" y="167"/>
                  </a:cubicBezTo>
                  <a:cubicBezTo>
                    <a:pt x="0" y="262"/>
                    <a:pt x="72" y="334"/>
                    <a:pt x="167" y="334"/>
                  </a:cubicBezTo>
                  <a:lnTo>
                    <a:pt x="524" y="334"/>
                  </a:lnTo>
                  <a:cubicBezTo>
                    <a:pt x="607" y="334"/>
                    <a:pt x="679" y="262"/>
                    <a:pt x="679" y="167"/>
                  </a:cubicBezTo>
                  <a:cubicBezTo>
                    <a:pt x="679" y="72"/>
                    <a:pt x="607" y="0"/>
                    <a:pt x="524"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68"/>
            <p:cNvSpPr/>
            <p:nvPr/>
          </p:nvSpPr>
          <p:spPr>
            <a:xfrm>
              <a:off x="7757218" y="2515241"/>
              <a:ext cx="21923" cy="10581"/>
            </a:xfrm>
            <a:custGeom>
              <a:rect b="b" l="l" r="r" t="t"/>
              <a:pathLst>
                <a:path extrusionOk="0" h="334" w="692">
                  <a:moveTo>
                    <a:pt x="167" y="0"/>
                  </a:moveTo>
                  <a:cubicBezTo>
                    <a:pt x="84" y="0"/>
                    <a:pt x="1" y="72"/>
                    <a:pt x="1" y="167"/>
                  </a:cubicBezTo>
                  <a:cubicBezTo>
                    <a:pt x="1" y="262"/>
                    <a:pt x="84" y="334"/>
                    <a:pt x="167" y="334"/>
                  </a:cubicBezTo>
                  <a:lnTo>
                    <a:pt x="524" y="334"/>
                  </a:lnTo>
                  <a:cubicBezTo>
                    <a:pt x="620" y="334"/>
                    <a:pt x="691" y="262"/>
                    <a:pt x="691" y="167"/>
                  </a:cubicBezTo>
                  <a:cubicBezTo>
                    <a:pt x="691" y="72"/>
                    <a:pt x="620" y="0"/>
                    <a:pt x="524"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sp>
        <p:nvSpPr>
          <p:cNvPr id="1007" name="Google Shape;1007;p69"/>
          <p:cNvSpPr txBox="1"/>
          <p:nvPr>
            <p:ph type="title"/>
          </p:nvPr>
        </p:nvSpPr>
        <p:spPr>
          <a:xfrm>
            <a:off x="127175" y="42018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Add some key details</a:t>
            </a:r>
            <a:endParaRPr b="0" sz="2000">
              <a:latin typeface="Open Sans"/>
              <a:ea typeface="Open Sans"/>
              <a:cs typeface="Open Sans"/>
              <a:sym typeface="Open Sans"/>
            </a:endParaRPr>
          </a:p>
        </p:txBody>
      </p:sp>
      <p:grpSp>
        <p:nvGrpSpPr>
          <p:cNvPr id="1008" name="Google Shape;1008;p69"/>
          <p:cNvGrpSpPr/>
          <p:nvPr/>
        </p:nvGrpSpPr>
        <p:grpSpPr>
          <a:xfrm>
            <a:off x="4432238" y="2359609"/>
            <a:ext cx="279513" cy="355735"/>
            <a:chOff x="7594288" y="2415259"/>
            <a:chExt cx="279513" cy="355735"/>
          </a:xfrm>
        </p:grpSpPr>
        <p:sp>
          <p:nvSpPr>
            <p:cNvPr id="1009" name="Google Shape;1009;p69"/>
            <p:cNvSpPr/>
            <p:nvPr/>
          </p:nvSpPr>
          <p:spPr>
            <a:xfrm>
              <a:off x="7696108" y="2531841"/>
              <a:ext cx="10233" cy="16220"/>
            </a:xfrm>
            <a:custGeom>
              <a:rect b="b" l="l" r="r" t="t"/>
              <a:pathLst>
                <a:path extrusionOk="0" h="512" w="323">
                  <a:moveTo>
                    <a:pt x="167" y="0"/>
                  </a:moveTo>
                  <a:cubicBezTo>
                    <a:pt x="72" y="0"/>
                    <a:pt x="1" y="71"/>
                    <a:pt x="1" y="167"/>
                  </a:cubicBezTo>
                  <a:lnTo>
                    <a:pt x="1" y="345"/>
                  </a:lnTo>
                  <a:cubicBezTo>
                    <a:pt x="1" y="429"/>
                    <a:pt x="72" y="512"/>
                    <a:pt x="167" y="512"/>
                  </a:cubicBezTo>
                  <a:cubicBezTo>
                    <a:pt x="251" y="512"/>
                    <a:pt x="322" y="429"/>
                    <a:pt x="322" y="345"/>
                  </a:cubicBezTo>
                  <a:lnTo>
                    <a:pt x="322" y="167"/>
                  </a:lnTo>
                  <a:cubicBezTo>
                    <a:pt x="322" y="71"/>
                    <a:pt x="251" y="0"/>
                    <a:pt x="167"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69"/>
            <p:cNvSpPr/>
            <p:nvPr/>
          </p:nvSpPr>
          <p:spPr>
            <a:xfrm>
              <a:off x="7762889" y="2531841"/>
              <a:ext cx="10581" cy="16220"/>
            </a:xfrm>
            <a:custGeom>
              <a:rect b="b" l="l" r="r" t="t"/>
              <a:pathLst>
                <a:path extrusionOk="0" h="512" w="334">
                  <a:moveTo>
                    <a:pt x="167" y="0"/>
                  </a:moveTo>
                  <a:cubicBezTo>
                    <a:pt x="84" y="0"/>
                    <a:pt x="0" y="71"/>
                    <a:pt x="0" y="167"/>
                  </a:cubicBezTo>
                  <a:lnTo>
                    <a:pt x="0" y="345"/>
                  </a:lnTo>
                  <a:cubicBezTo>
                    <a:pt x="0" y="429"/>
                    <a:pt x="84" y="512"/>
                    <a:pt x="167" y="512"/>
                  </a:cubicBezTo>
                  <a:cubicBezTo>
                    <a:pt x="262" y="512"/>
                    <a:pt x="334" y="429"/>
                    <a:pt x="334" y="345"/>
                  </a:cubicBezTo>
                  <a:lnTo>
                    <a:pt x="334" y="167"/>
                  </a:lnTo>
                  <a:cubicBezTo>
                    <a:pt x="334" y="71"/>
                    <a:pt x="262" y="0"/>
                    <a:pt x="167"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69"/>
            <p:cNvSpPr/>
            <p:nvPr/>
          </p:nvSpPr>
          <p:spPr>
            <a:xfrm>
              <a:off x="7711948" y="2571156"/>
              <a:ext cx="45302" cy="15777"/>
            </a:xfrm>
            <a:custGeom>
              <a:rect b="b" l="l" r="r" t="t"/>
              <a:pathLst>
                <a:path extrusionOk="0" h="498" w="1430">
                  <a:moveTo>
                    <a:pt x="188" y="0"/>
                  </a:moveTo>
                  <a:cubicBezTo>
                    <a:pt x="147" y="0"/>
                    <a:pt x="102" y="15"/>
                    <a:pt x="60" y="45"/>
                  </a:cubicBezTo>
                  <a:cubicBezTo>
                    <a:pt x="1" y="93"/>
                    <a:pt x="1" y="200"/>
                    <a:pt x="60" y="283"/>
                  </a:cubicBezTo>
                  <a:cubicBezTo>
                    <a:pt x="215" y="414"/>
                    <a:pt x="453" y="497"/>
                    <a:pt x="703" y="497"/>
                  </a:cubicBezTo>
                  <a:cubicBezTo>
                    <a:pt x="977" y="497"/>
                    <a:pt x="1215" y="414"/>
                    <a:pt x="1346" y="283"/>
                  </a:cubicBezTo>
                  <a:cubicBezTo>
                    <a:pt x="1430" y="223"/>
                    <a:pt x="1430" y="116"/>
                    <a:pt x="1370" y="45"/>
                  </a:cubicBezTo>
                  <a:cubicBezTo>
                    <a:pt x="1340" y="15"/>
                    <a:pt x="1302" y="0"/>
                    <a:pt x="1260" y="0"/>
                  </a:cubicBezTo>
                  <a:cubicBezTo>
                    <a:pt x="1218" y="0"/>
                    <a:pt x="1174" y="15"/>
                    <a:pt x="1132" y="45"/>
                  </a:cubicBezTo>
                  <a:cubicBezTo>
                    <a:pt x="1072" y="93"/>
                    <a:pt x="930" y="176"/>
                    <a:pt x="715" y="176"/>
                  </a:cubicBezTo>
                  <a:cubicBezTo>
                    <a:pt x="513" y="176"/>
                    <a:pt x="358" y="93"/>
                    <a:pt x="298" y="45"/>
                  </a:cubicBezTo>
                  <a:cubicBezTo>
                    <a:pt x="269" y="15"/>
                    <a:pt x="230" y="0"/>
                    <a:pt x="188"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69"/>
            <p:cNvSpPr/>
            <p:nvPr/>
          </p:nvSpPr>
          <p:spPr>
            <a:xfrm>
              <a:off x="7594288" y="2415259"/>
              <a:ext cx="279513" cy="355735"/>
            </a:xfrm>
            <a:custGeom>
              <a:rect b="b" l="l" r="r" t="t"/>
              <a:pathLst>
                <a:path extrusionOk="0" h="11229" w="8823">
                  <a:moveTo>
                    <a:pt x="6846" y="2323"/>
                  </a:moveTo>
                  <a:lnTo>
                    <a:pt x="6751" y="3501"/>
                  </a:lnTo>
                  <a:lnTo>
                    <a:pt x="6727" y="3501"/>
                  </a:lnTo>
                  <a:cubicBezTo>
                    <a:pt x="6620" y="3501"/>
                    <a:pt x="6537" y="3418"/>
                    <a:pt x="6537" y="3311"/>
                  </a:cubicBezTo>
                  <a:lnTo>
                    <a:pt x="6537" y="2406"/>
                  </a:lnTo>
                  <a:cubicBezTo>
                    <a:pt x="6632" y="2406"/>
                    <a:pt x="6739" y="2370"/>
                    <a:pt x="6846" y="2323"/>
                  </a:cubicBezTo>
                  <a:close/>
                  <a:moveTo>
                    <a:pt x="6358" y="346"/>
                  </a:moveTo>
                  <a:cubicBezTo>
                    <a:pt x="6846" y="346"/>
                    <a:pt x="7251" y="751"/>
                    <a:pt x="7251" y="1239"/>
                  </a:cubicBezTo>
                  <a:cubicBezTo>
                    <a:pt x="7251" y="1727"/>
                    <a:pt x="6846" y="2132"/>
                    <a:pt x="6358" y="2132"/>
                  </a:cubicBezTo>
                  <a:cubicBezTo>
                    <a:pt x="6037" y="2132"/>
                    <a:pt x="5739" y="1954"/>
                    <a:pt x="5584" y="1680"/>
                  </a:cubicBezTo>
                  <a:cubicBezTo>
                    <a:pt x="5551" y="1630"/>
                    <a:pt x="5490" y="1604"/>
                    <a:pt x="5432" y="1604"/>
                  </a:cubicBezTo>
                  <a:cubicBezTo>
                    <a:pt x="5406" y="1604"/>
                    <a:pt x="5380" y="1609"/>
                    <a:pt x="5358" y="1620"/>
                  </a:cubicBezTo>
                  <a:cubicBezTo>
                    <a:pt x="5286" y="1668"/>
                    <a:pt x="5251" y="1775"/>
                    <a:pt x="5298" y="1846"/>
                  </a:cubicBezTo>
                  <a:cubicBezTo>
                    <a:pt x="5310" y="1858"/>
                    <a:pt x="5310" y="1882"/>
                    <a:pt x="5322" y="1894"/>
                  </a:cubicBezTo>
                  <a:cubicBezTo>
                    <a:pt x="5263" y="1942"/>
                    <a:pt x="5191" y="1954"/>
                    <a:pt x="5120" y="1954"/>
                  </a:cubicBezTo>
                  <a:cubicBezTo>
                    <a:pt x="4917" y="1954"/>
                    <a:pt x="4763" y="1787"/>
                    <a:pt x="4763" y="1596"/>
                  </a:cubicBezTo>
                  <a:cubicBezTo>
                    <a:pt x="4763" y="1501"/>
                    <a:pt x="4679" y="1430"/>
                    <a:pt x="4596" y="1430"/>
                  </a:cubicBezTo>
                  <a:cubicBezTo>
                    <a:pt x="4513" y="1430"/>
                    <a:pt x="4429" y="1501"/>
                    <a:pt x="4429" y="1596"/>
                  </a:cubicBezTo>
                  <a:cubicBezTo>
                    <a:pt x="4429" y="1977"/>
                    <a:pt x="4739" y="2299"/>
                    <a:pt x="5132" y="2299"/>
                  </a:cubicBezTo>
                  <a:cubicBezTo>
                    <a:pt x="5286" y="2299"/>
                    <a:pt x="5429" y="2251"/>
                    <a:pt x="5548" y="2156"/>
                  </a:cubicBezTo>
                  <a:cubicBezTo>
                    <a:pt x="5727" y="2323"/>
                    <a:pt x="5965" y="2430"/>
                    <a:pt x="6215" y="2454"/>
                  </a:cubicBezTo>
                  <a:lnTo>
                    <a:pt x="6215" y="3347"/>
                  </a:lnTo>
                  <a:cubicBezTo>
                    <a:pt x="6215" y="3632"/>
                    <a:pt x="6453" y="3871"/>
                    <a:pt x="6739" y="3871"/>
                  </a:cubicBezTo>
                  <a:lnTo>
                    <a:pt x="7001" y="3871"/>
                  </a:lnTo>
                  <a:cubicBezTo>
                    <a:pt x="7084" y="3871"/>
                    <a:pt x="7156" y="3906"/>
                    <a:pt x="7215" y="3966"/>
                  </a:cubicBezTo>
                  <a:cubicBezTo>
                    <a:pt x="7275" y="4025"/>
                    <a:pt x="7287" y="4097"/>
                    <a:pt x="7287" y="4168"/>
                  </a:cubicBezTo>
                  <a:cubicBezTo>
                    <a:pt x="7275" y="4299"/>
                    <a:pt x="7144" y="4418"/>
                    <a:pt x="6989" y="4418"/>
                  </a:cubicBezTo>
                  <a:lnTo>
                    <a:pt x="6918" y="4418"/>
                  </a:lnTo>
                  <a:lnTo>
                    <a:pt x="6918" y="4406"/>
                  </a:lnTo>
                  <a:cubicBezTo>
                    <a:pt x="6918" y="4323"/>
                    <a:pt x="6846" y="4240"/>
                    <a:pt x="6751" y="4240"/>
                  </a:cubicBezTo>
                  <a:cubicBezTo>
                    <a:pt x="6668" y="4240"/>
                    <a:pt x="6596" y="4323"/>
                    <a:pt x="6596" y="4406"/>
                  </a:cubicBezTo>
                  <a:cubicBezTo>
                    <a:pt x="6596" y="5585"/>
                    <a:pt x="5644" y="6526"/>
                    <a:pt x="4465" y="6526"/>
                  </a:cubicBezTo>
                  <a:cubicBezTo>
                    <a:pt x="3274" y="6490"/>
                    <a:pt x="2322" y="5561"/>
                    <a:pt x="2322" y="4382"/>
                  </a:cubicBezTo>
                  <a:cubicBezTo>
                    <a:pt x="2322" y="4287"/>
                    <a:pt x="2250" y="4216"/>
                    <a:pt x="2155" y="4216"/>
                  </a:cubicBezTo>
                  <a:cubicBezTo>
                    <a:pt x="2072" y="4216"/>
                    <a:pt x="1988" y="4287"/>
                    <a:pt x="1988" y="4382"/>
                  </a:cubicBezTo>
                  <a:lnTo>
                    <a:pt x="1988" y="4394"/>
                  </a:lnTo>
                  <a:lnTo>
                    <a:pt x="1893" y="4394"/>
                  </a:lnTo>
                  <a:cubicBezTo>
                    <a:pt x="1810" y="4394"/>
                    <a:pt x="1738" y="4371"/>
                    <a:pt x="1679" y="4311"/>
                  </a:cubicBezTo>
                  <a:cubicBezTo>
                    <a:pt x="1619" y="4252"/>
                    <a:pt x="1607" y="4168"/>
                    <a:pt x="1607" y="4097"/>
                  </a:cubicBezTo>
                  <a:cubicBezTo>
                    <a:pt x="1619" y="3966"/>
                    <a:pt x="1750" y="3847"/>
                    <a:pt x="1905" y="3847"/>
                  </a:cubicBezTo>
                  <a:lnTo>
                    <a:pt x="2143" y="3847"/>
                  </a:lnTo>
                  <a:cubicBezTo>
                    <a:pt x="2429" y="3847"/>
                    <a:pt x="2667" y="3609"/>
                    <a:pt x="2667" y="3323"/>
                  </a:cubicBezTo>
                  <a:lnTo>
                    <a:pt x="2667" y="2549"/>
                  </a:lnTo>
                  <a:cubicBezTo>
                    <a:pt x="2667" y="2251"/>
                    <a:pt x="2905" y="2013"/>
                    <a:pt x="3203" y="2013"/>
                  </a:cubicBezTo>
                  <a:lnTo>
                    <a:pt x="3882" y="2013"/>
                  </a:lnTo>
                  <a:cubicBezTo>
                    <a:pt x="3965" y="2013"/>
                    <a:pt x="4048" y="1942"/>
                    <a:pt x="4048" y="1846"/>
                  </a:cubicBezTo>
                  <a:cubicBezTo>
                    <a:pt x="4048" y="1763"/>
                    <a:pt x="3965" y="1680"/>
                    <a:pt x="3882" y="1680"/>
                  </a:cubicBezTo>
                  <a:lnTo>
                    <a:pt x="3203" y="1680"/>
                  </a:lnTo>
                  <a:cubicBezTo>
                    <a:pt x="2727" y="1680"/>
                    <a:pt x="2334" y="2073"/>
                    <a:pt x="2334" y="2549"/>
                  </a:cubicBezTo>
                  <a:lnTo>
                    <a:pt x="2334" y="3323"/>
                  </a:lnTo>
                  <a:cubicBezTo>
                    <a:pt x="2334" y="3430"/>
                    <a:pt x="2250" y="3513"/>
                    <a:pt x="2143" y="3513"/>
                  </a:cubicBezTo>
                  <a:lnTo>
                    <a:pt x="2107" y="3513"/>
                  </a:lnTo>
                  <a:lnTo>
                    <a:pt x="1929" y="1704"/>
                  </a:lnTo>
                  <a:cubicBezTo>
                    <a:pt x="1905" y="1358"/>
                    <a:pt x="2012" y="1001"/>
                    <a:pt x="2238" y="751"/>
                  </a:cubicBezTo>
                  <a:cubicBezTo>
                    <a:pt x="2477" y="489"/>
                    <a:pt x="2810" y="346"/>
                    <a:pt x="3167" y="346"/>
                  </a:cubicBezTo>
                  <a:close/>
                  <a:moveTo>
                    <a:pt x="5525" y="6597"/>
                  </a:moveTo>
                  <a:lnTo>
                    <a:pt x="5525" y="7169"/>
                  </a:lnTo>
                  <a:cubicBezTo>
                    <a:pt x="5525" y="7466"/>
                    <a:pt x="5727" y="7740"/>
                    <a:pt x="6013" y="7835"/>
                  </a:cubicBezTo>
                  <a:lnTo>
                    <a:pt x="6310" y="7919"/>
                  </a:lnTo>
                  <a:cubicBezTo>
                    <a:pt x="6239" y="8204"/>
                    <a:pt x="6084" y="8454"/>
                    <a:pt x="5894" y="8681"/>
                  </a:cubicBezTo>
                  <a:cubicBezTo>
                    <a:pt x="5834" y="8752"/>
                    <a:pt x="5834" y="8859"/>
                    <a:pt x="5906" y="8919"/>
                  </a:cubicBezTo>
                  <a:cubicBezTo>
                    <a:pt x="5941" y="8954"/>
                    <a:pt x="5977" y="8966"/>
                    <a:pt x="6013" y="8966"/>
                  </a:cubicBezTo>
                  <a:cubicBezTo>
                    <a:pt x="6060" y="8966"/>
                    <a:pt x="6096" y="8954"/>
                    <a:pt x="6132" y="8907"/>
                  </a:cubicBezTo>
                  <a:cubicBezTo>
                    <a:pt x="6358" y="8657"/>
                    <a:pt x="6513" y="8359"/>
                    <a:pt x="6608" y="8026"/>
                  </a:cubicBezTo>
                  <a:lnTo>
                    <a:pt x="6965" y="8133"/>
                  </a:lnTo>
                  <a:cubicBezTo>
                    <a:pt x="6810" y="8621"/>
                    <a:pt x="6501" y="9097"/>
                    <a:pt x="6084" y="9443"/>
                  </a:cubicBezTo>
                  <a:cubicBezTo>
                    <a:pt x="5608" y="9824"/>
                    <a:pt x="5048" y="10026"/>
                    <a:pt x="4429" y="10026"/>
                  </a:cubicBezTo>
                  <a:cubicBezTo>
                    <a:pt x="3822" y="10026"/>
                    <a:pt x="3262" y="9812"/>
                    <a:pt x="2786" y="9443"/>
                  </a:cubicBezTo>
                  <a:cubicBezTo>
                    <a:pt x="2346" y="9097"/>
                    <a:pt x="2036" y="8633"/>
                    <a:pt x="1893" y="8121"/>
                  </a:cubicBezTo>
                  <a:lnTo>
                    <a:pt x="2250" y="8014"/>
                  </a:lnTo>
                  <a:cubicBezTo>
                    <a:pt x="2381" y="8454"/>
                    <a:pt x="2631" y="8847"/>
                    <a:pt x="2989" y="9145"/>
                  </a:cubicBezTo>
                  <a:cubicBezTo>
                    <a:pt x="3393" y="9466"/>
                    <a:pt x="3917" y="9669"/>
                    <a:pt x="4429" y="9669"/>
                  </a:cubicBezTo>
                  <a:cubicBezTo>
                    <a:pt x="4834" y="9669"/>
                    <a:pt x="5227" y="9562"/>
                    <a:pt x="5560" y="9371"/>
                  </a:cubicBezTo>
                  <a:cubicBezTo>
                    <a:pt x="5644" y="9324"/>
                    <a:pt x="5667" y="9216"/>
                    <a:pt x="5620" y="9145"/>
                  </a:cubicBezTo>
                  <a:cubicBezTo>
                    <a:pt x="5595" y="9096"/>
                    <a:pt x="5537" y="9064"/>
                    <a:pt x="5480" y="9064"/>
                  </a:cubicBezTo>
                  <a:cubicBezTo>
                    <a:pt x="5454" y="9064"/>
                    <a:pt x="5428" y="9070"/>
                    <a:pt x="5406" y="9085"/>
                  </a:cubicBezTo>
                  <a:cubicBezTo>
                    <a:pt x="5108" y="9252"/>
                    <a:pt x="4774" y="9335"/>
                    <a:pt x="4429" y="9335"/>
                  </a:cubicBezTo>
                  <a:cubicBezTo>
                    <a:pt x="3572" y="9335"/>
                    <a:pt x="2798" y="8752"/>
                    <a:pt x="2560" y="7919"/>
                  </a:cubicBezTo>
                  <a:lnTo>
                    <a:pt x="2881" y="7835"/>
                  </a:lnTo>
                  <a:cubicBezTo>
                    <a:pt x="3179" y="7740"/>
                    <a:pt x="3381" y="7478"/>
                    <a:pt x="3381" y="7169"/>
                  </a:cubicBezTo>
                  <a:lnTo>
                    <a:pt x="3381" y="6597"/>
                  </a:lnTo>
                  <a:cubicBezTo>
                    <a:pt x="3703" y="6764"/>
                    <a:pt x="4060" y="6835"/>
                    <a:pt x="4453" y="6835"/>
                  </a:cubicBezTo>
                  <a:cubicBezTo>
                    <a:pt x="4834" y="6835"/>
                    <a:pt x="5191" y="6752"/>
                    <a:pt x="5525" y="6597"/>
                  </a:cubicBezTo>
                  <a:close/>
                  <a:moveTo>
                    <a:pt x="3155" y="1"/>
                  </a:moveTo>
                  <a:cubicBezTo>
                    <a:pt x="2703" y="1"/>
                    <a:pt x="2286" y="191"/>
                    <a:pt x="1988" y="525"/>
                  </a:cubicBezTo>
                  <a:cubicBezTo>
                    <a:pt x="1691" y="846"/>
                    <a:pt x="1548" y="1299"/>
                    <a:pt x="1596" y="1727"/>
                  </a:cubicBezTo>
                  <a:lnTo>
                    <a:pt x="1774" y="3525"/>
                  </a:lnTo>
                  <a:cubicBezTo>
                    <a:pt x="1500" y="3573"/>
                    <a:pt x="1298" y="3799"/>
                    <a:pt x="1262" y="4073"/>
                  </a:cubicBezTo>
                  <a:cubicBezTo>
                    <a:pt x="1250" y="4228"/>
                    <a:pt x="1310" y="4406"/>
                    <a:pt x="1417" y="4525"/>
                  </a:cubicBezTo>
                  <a:cubicBezTo>
                    <a:pt x="1536" y="4644"/>
                    <a:pt x="1691" y="4716"/>
                    <a:pt x="1857" y="4716"/>
                  </a:cubicBezTo>
                  <a:lnTo>
                    <a:pt x="1977" y="4716"/>
                  </a:lnTo>
                  <a:cubicBezTo>
                    <a:pt x="2060" y="5406"/>
                    <a:pt x="2453" y="6014"/>
                    <a:pt x="3000" y="6395"/>
                  </a:cubicBezTo>
                  <a:lnTo>
                    <a:pt x="3000" y="7145"/>
                  </a:lnTo>
                  <a:cubicBezTo>
                    <a:pt x="3000" y="7311"/>
                    <a:pt x="2905" y="7442"/>
                    <a:pt x="2739" y="7490"/>
                  </a:cubicBezTo>
                  <a:lnTo>
                    <a:pt x="881" y="8038"/>
                  </a:lnTo>
                  <a:cubicBezTo>
                    <a:pt x="357" y="8192"/>
                    <a:pt x="0" y="8681"/>
                    <a:pt x="0" y="9216"/>
                  </a:cubicBezTo>
                  <a:lnTo>
                    <a:pt x="0" y="11062"/>
                  </a:lnTo>
                  <a:cubicBezTo>
                    <a:pt x="0" y="11157"/>
                    <a:pt x="72" y="11229"/>
                    <a:pt x="155" y="11229"/>
                  </a:cubicBezTo>
                  <a:cubicBezTo>
                    <a:pt x="250" y="11229"/>
                    <a:pt x="322" y="11157"/>
                    <a:pt x="322" y="11062"/>
                  </a:cubicBezTo>
                  <a:lnTo>
                    <a:pt x="322" y="9216"/>
                  </a:lnTo>
                  <a:cubicBezTo>
                    <a:pt x="322" y="8835"/>
                    <a:pt x="595" y="8478"/>
                    <a:pt x="964" y="8371"/>
                  </a:cubicBezTo>
                  <a:lnTo>
                    <a:pt x="1500" y="8204"/>
                  </a:lnTo>
                  <a:cubicBezTo>
                    <a:pt x="1667" y="8788"/>
                    <a:pt x="2024" y="9324"/>
                    <a:pt x="2500" y="9693"/>
                  </a:cubicBezTo>
                  <a:cubicBezTo>
                    <a:pt x="3012" y="10109"/>
                    <a:pt x="3691" y="10348"/>
                    <a:pt x="4358" y="10348"/>
                  </a:cubicBezTo>
                  <a:cubicBezTo>
                    <a:pt x="5025" y="10348"/>
                    <a:pt x="5691" y="10109"/>
                    <a:pt x="6215" y="9693"/>
                  </a:cubicBezTo>
                  <a:cubicBezTo>
                    <a:pt x="6691" y="9300"/>
                    <a:pt x="7049" y="8788"/>
                    <a:pt x="7215" y="8192"/>
                  </a:cubicBezTo>
                  <a:lnTo>
                    <a:pt x="7775" y="8347"/>
                  </a:lnTo>
                  <a:cubicBezTo>
                    <a:pt x="8156" y="8454"/>
                    <a:pt x="8418" y="8812"/>
                    <a:pt x="8418" y="9205"/>
                  </a:cubicBezTo>
                  <a:lnTo>
                    <a:pt x="8418" y="11050"/>
                  </a:lnTo>
                  <a:cubicBezTo>
                    <a:pt x="8418" y="11133"/>
                    <a:pt x="8489" y="11217"/>
                    <a:pt x="8584" y="11217"/>
                  </a:cubicBezTo>
                  <a:cubicBezTo>
                    <a:pt x="8668" y="11217"/>
                    <a:pt x="8751" y="11133"/>
                    <a:pt x="8751" y="11050"/>
                  </a:cubicBezTo>
                  <a:lnTo>
                    <a:pt x="8751" y="9216"/>
                  </a:lnTo>
                  <a:cubicBezTo>
                    <a:pt x="8823" y="8681"/>
                    <a:pt x="8465" y="8192"/>
                    <a:pt x="7942" y="8038"/>
                  </a:cubicBezTo>
                  <a:lnTo>
                    <a:pt x="6084" y="7490"/>
                  </a:lnTo>
                  <a:cubicBezTo>
                    <a:pt x="5941" y="7442"/>
                    <a:pt x="5822" y="7300"/>
                    <a:pt x="5822" y="7145"/>
                  </a:cubicBezTo>
                  <a:lnTo>
                    <a:pt x="5822" y="6395"/>
                  </a:lnTo>
                  <a:cubicBezTo>
                    <a:pt x="6370" y="6002"/>
                    <a:pt x="6751" y="5406"/>
                    <a:pt x="6846" y="4716"/>
                  </a:cubicBezTo>
                  <a:lnTo>
                    <a:pt x="6953" y="4716"/>
                  </a:lnTo>
                  <a:cubicBezTo>
                    <a:pt x="7275" y="4716"/>
                    <a:pt x="7549" y="4478"/>
                    <a:pt x="7572" y="4180"/>
                  </a:cubicBezTo>
                  <a:cubicBezTo>
                    <a:pt x="7584" y="4025"/>
                    <a:pt x="7525" y="3847"/>
                    <a:pt x="7430" y="3728"/>
                  </a:cubicBezTo>
                  <a:cubicBezTo>
                    <a:pt x="7334" y="3620"/>
                    <a:pt x="7203" y="3549"/>
                    <a:pt x="7072" y="3525"/>
                  </a:cubicBezTo>
                  <a:lnTo>
                    <a:pt x="7168" y="2120"/>
                  </a:lnTo>
                  <a:cubicBezTo>
                    <a:pt x="7406" y="1894"/>
                    <a:pt x="7561" y="1585"/>
                    <a:pt x="7561" y="1227"/>
                  </a:cubicBezTo>
                  <a:cubicBezTo>
                    <a:pt x="7561" y="549"/>
                    <a:pt x="7013" y="1"/>
                    <a:pt x="6334" y="1"/>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69"/>
            <p:cNvSpPr/>
            <p:nvPr/>
          </p:nvSpPr>
          <p:spPr>
            <a:xfrm>
              <a:off x="7690469" y="2515241"/>
              <a:ext cx="21511" cy="10581"/>
            </a:xfrm>
            <a:custGeom>
              <a:rect b="b" l="l" r="r" t="t"/>
              <a:pathLst>
                <a:path extrusionOk="0" h="334" w="679">
                  <a:moveTo>
                    <a:pt x="167" y="0"/>
                  </a:moveTo>
                  <a:cubicBezTo>
                    <a:pt x="72" y="0"/>
                    <a:pt x="0" y="72"/>
                    <a:pt x="0" y="167"/>
                  </a:cubicBezTo>
                  <a:cubicBezTo>
                    <a:pt x="0" y="262"/>
                    <a:pt x="72" y="334"/>
                    <a:pt x="167" y="334"/>
                  </a:cubicBezTo>
                  <a:lnTo>
                    <a:pt x="524" y="334"/>
                  </a:lnTo>
                  <a:cubicBezTo>
                    <a:pt x="607" y="334"/>
                    <a:pt x="679" y="262"/>
                    <a:pt x="679" y="167"/>
                  </a:cubicBezTo>
                  <a:cubicBezTo>
                    <a:pt x="679" y="72"/>
                    <a:pt x="607" y="0"/>
                    <a:pt x="524"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69"/>
            <p:cNvSpPr/>
            <p:nvPr/>
          </p:nvSpPr>
          <p:spPr>
            <a:xfrm>
              <a:off x="7757218" y="2515241"/>
              <a:ext cx="21923" cy="10581"/>
            </a:xfrm>
            <a:custGeom>
              <a:rect b="b" l="l" r="r" t="t"/>
              <a:pathLst>
                <a:path extrusionOk="0" h="334" w="692">
                  <a:moveTo>
                    <a:pt x="167" y="0"/>
                  </a:moveTo>
                  <a:cubicBezTo>
                    <a:pt x="84" y="0"/>
                    <a:pt x="1" y="72"/>
                    <a:pt x="1" y="167"/>
                  </a:cubicBezTo>
                  <a:cubicBezTo>
                    <a:pt x="1" y="262"/>
                    <a:pt x="84" y="334"/>
                    <a:pt x="167" y="334"/>
                  </a:cubicBezTo>
                  <a:lnTo>
                    <a:pt x="524" y="334"/>
                  </a:lnTo>
                  <a:cubicBezTo>
                    <a:pt x="620" y="334"/>
                    <a:pt x="691" y="262"/>
                    <a:pt x="691" y="167"/>
                  </a:cubicBezTo>
                  <a:cubicBezTo>
                    <a:pt x="691" y="72"/>
                    <a:pt x="620" y="0"/>
                    <a:pt x="524"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5" name="Google Shape;1015;p69"/>
          <p:cNvSpPr txBox="1"/>
          <p:nvPr/>
        </p:nvSpPr>
        <p:spPr>
          <a:xfrm>
            <a:off x="4711750" y="2229675"/>
            <a:ext cx="20964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Email Address</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Email Opt In</a:t>
            </a:r>
            <a:endParaRPr>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9" name="Shape 1019"/>
        <p:cNvGrpSpPr/>
        <p:nvPr/>
      </p:nvGrpSpPr>
      <p:grpSpPr>
        <a:xfrm>
          <a:off x="0" y="0"/>
          <a:ext cx="0" cy="0"/>
          <a:chOff x="0" y="0"/>
          <a:chExt cx="0" cy="0"/>
        </a:xfrm>
      </p:grpSpPr>
      <p:sp>
        <p:nvSpPr>
          <p:cNvPr id="1020" name="Google Shape;1020;p70"/>
          <p:cNvSpPr txBox="1"/>
          <p:nvPr>
            <p:ph type="title"/>
          </p:nvPr>
        </p:nvSpPr>
        <p:spPr>
          <a:xfrm>
            <a:off x="127175" y="42018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Add another data extension</a:t>
            </a:r>
            <a:endParaRPr b="0" sz="2000">
              <a:latin typeface="Open Sans"/>
              <a:ea typeface="Open Sans"/>
              <a:cs typeface="Open Sans"/>
              <a:sym typeface="Open Sans"/>
            </a:endParaRPr>
          </a:p>
        </p:txBody>
      </p:sp>
      <p:grpSp>
        <p:nvGrpSpPr>
          <p:cNvPr id="1021" name="Google Shape;1021;p70"/>
          <p:cNvGrpSpPr/>
          <p:nvPr/>
        </p:nvGrpSpPr>
        <p:grpSpPr>
          <a:xfrm>
            <a:off x="4432238" y="2359609"/>
            <a:ext cx="279513" cy="355735"/>
            <a:chOff x="7594288" y="2415259"/>
            <a:chExt cx="279513" cy="355735"/>
          </a:xfrm>
        </p:grpSpPr>
        <p:sp>
          <p:nvSpPr>
            <p:cNvPr id="1022" name="Google Shape;1022;p70"/>
            <p:cNvSpPr/>
            <p:nvPr/>
          </p:nvSpPr>
          <p:spPr>
            <a:xfrm>
              <a:off x="7696108" y="2531841"/>
              <a:ext cx="10233" cy="16220"/>
            </a:xfrm>
            <a:custGeom>
              <a:rect b="b" l="l" r="r" t="t"/>
              <a:pathLst>
                <a:path extrusionOk="0" h="512" w="323">
                  <a:moveTo>
                    <a:pt x="167" y="0"/>
                  </a:moveTo>
                  <a:cubicBezTo>
                    <a:pt x="72" y="0"/>
                    <a:pt x="1" y="71"/>
                    <a:pt x="1" y="167"/>
                  </a:cubicBezTo>
                  <a:lnTo>
                    <a:pt x="1" y="345"/>
                  </a:lnTo>
                  <a:cubicBezTo>
                    <a:pt x="1" y="429"/>
                    <a:pt x="72" y="512"/>
                    <a:pt x="167" y="512"/>
                  </a:cubicBezTo>
                  <a:cubicBezTo>
                    <a:pt x="251" y="512"/>
                    <a:pt x="322" y="429"/>
                    <a:pt x="322" y="345"/>
                  </a:cubicBezTo>
                  <a:lnTo>
                    <a:pt x="322" y="167"/>
                  </a:lnTo>
                  <a:cubicBezTo>
                    <a:pt x="322" y="71"/>
                    <a:pt x="251" y="0"/>
                    <a:pt x="167"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70"/>
            <p:cNvSpPr/>
            <p:nvPr/>
          </p:nvSpPr>
          <p:spPr>
            <a:xfrm>
              <a:off x="7762889" y="2531841"/>
              <a:ext cx="10581" cy="16220"/>
            </a:xfrm>
            <a:custGeom>
              <a:rect b="b" l="l" r="r" t="t"/>
              <a:pathLst>
                <a:path extrusionOk="0" h="512" w="334">
                  <a:moveTo>
                    <a:pt x="167" y="0"/>
                  </a:moveTo>
                  <a:cubicBezTo>
                    <a:pt x="84" y="0"/>
                    <a:pt x="0" y="71"/>
                    <a:pt x="0" y="167"/>
                  </a:cubicBezTo>
                  <a:lnTo>
                    <a:pt x="0" y="345"/>
                  </a:lnTo>
                  <a:cubicBezTo>
                    <a:pt x="0" y="429"/>
                    <a:pt x="84" y="512"/>
                    <a:pt x="167" y="512"/>
                  </a:cubicBezTo>
                  <a:cubicBezTo>
                    <a:pt x="262" y="512"/>
                    <a:pt x="334" y="429"/>
                    <a:pt x="334" y="345"/>
                  </a:cubicBezTo>
                  <a:lnTo>
                    <a:pt x="334" y="167"/>
                  </a:lnTo>
                  <a:cubicBezTo>
                    <a:pt x="334" y="71"/>
                    <a:pt x="262" y="0"/>
                    <a:pt x="167"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70"/>
            <p:cNvSpPr/>
            <p:nvPr/>
          </p:nvSpPr>
          <p:spPr>
            <a:xfrm>
              <a:off x="7711948" y="2571156"/>
              <a:ext cx="45302" cy="15777"/>
            </a:xfrm>
            <a:custGeom>
              <a:rect b="b" l="l" r="r" t="t"/>
              <a:pathLst>
                <a:path extrusionOk="0" h="498" w="1430">
                  <a:moveTo>
                    <a:pt x="188" y="0"/>
                  </a:moveTo>
                  <a:cubicBezTo>
                    <a:pt x="147" y="0"/>
                    <a:pt x="102" y="15"/>
                    <a:pt x="60" y="45"/>
                  </a:cubicBezTo>
                  <a:cubicBezTo>
                    <a:pt x="1" y="93"/>
                    <a:pt x="1" y="200"/>
                    <a:pt x="60" y="283"/>
                  </a:cubicBezTo>
                  <a:cubicBezTo>
                    <a:pt x="215" y="414"/>
                    <a:pt x="453" y="497"/>
                    <a:pt x="703" y="497"/>
                  </a:cubicBezTo>
                  <a:cubicBezTo>
                    <a:pt x="977" y="497"/>
                    <a:pt x="1215" y="414"/>
                    <a:pt x="1346" y="283"/>
                  </a:cubicBezTo>
                  <a:cubicBezTo>
                    <a:pt x="1430" y="223"/>
                    <a:pt x="1430" y="116"/>
                    <a:pt x="1370" y="45"/>
                  </a:cubicBezTo>
                  <a:cubicBezTo>
                    <a:pt x="1340" y="15"/>
                    <a:pt x="1302" y="0"/>
                    <a:pt x="1260" y="0"/>
                  </a:cubicBezTo>
                  <a:cubicBezTo>
                    <a:pt x="1218" y="0"/>
                    <a:pt x="1174" y="15"/>
                    <a:pt x="1132" y="45"/>
                  </a:cubicBezTo>
                  <a:cubicBezTo>
                    <a:pt x="1072" y="93"/>
                    <a:pt x="930" y="176"/>
                    <a:pt x="715" y="176"/>
                  </a:cubicBezTo>
                  <a:cubicBezTo>
                    <a:pt x="513" y="176"/>
                    <a:pt x="358" y="93"/>
                    <a:pt x="298" y="45"/>
                  </a:cubicBezTo>
                  <a:cubicBezTo>
                    <a:pt x="269" y="15"/>
                    <a:pt x="230" y="0"/>
                    <a:pt x="188"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70"/>
            <p:cNvSpPr/>
            <p:nvPr/>
          </p:nvSpPr>
          <p:spPr>
            <a:xfrm>
              <a:off x="7594288" y="2415259"/>
              <a:ext cx="279513" cy="355735"/>
            </a:xfrm>
            <a:custGeom>
              <a:rect b="b" l="l" r="r" t="t"/>
              <a:pathLst>
                <a:path extrusionOk="0" h="11229" w="8823">
                  <a:moveTo>
                    <a:pt x="6846" y="2323"/>
                  </a:moveTo>
                  <a:lnTo>
                    <a:pt x="6751" y="3501"/>
                  </a:lnTo>
                  <a:lnTo>
                    <a:pt x="6727" y="3501"/>
                  </a:lnTo>
                  <a:cubicBezTo>
                    <a:pt x="6620" y="3501"/>
                    <a:pt x="6537" y="3418"/>
                    <a:pt x="6537" y="3311"/>
                  </a:cubicBezTo>
                  <a:lnTo>
                    <a:pt x="6537" y="2406"/>
                  </a:lnTo>
                  <a:cubicBezTo>
                    <a:pt x="6632" y="2406"/>
                    <a:pt x="6739" y="2370"/>
                    <a:pt x="6846" y="2323"/>
                  </a:cubicBezTo>
                  <a:close/>
                  <a:moveTo>
                    <a:pt x="6358" y="346"/>
                  </a:moveTo>
                  <a:cubicBezTo>
                    <a:pt x="6846" y="346"/>
                    <a:pt x="7251" y="751"/>
                    <a:pt x="7251" y="1239"/>
                  </a:cubicBezTo>
                  <a:cubicBezTo>
                    <a:pt x="7251" y="1727"/>
                    <a:pt x="6846" y="2132"/>
                    <a:pt x="6358" y="2132"/>
                  </a:cubicBezTo>
                  <a:cubicBezTo>
                    <a:pt x="6037" y="2132"/>
                    <a:pt x="5739" y="1954"/>
                    <a:pt x="5584" y="1680"/>
                  </a:cubicBezTo>
                  <a:cubicBezTo>
                    <a:pt x="5551" y="1630"/>
                    <a:pt x="5490" y="1604"/>
                    <a:pt x="5432" y="1604"/>
                  </a:cubicBezTo>
                  <a:cubicBezTo>
                    <a:pt x="5406" y="1604"/>
                    <a:pt x="5380" y="1609"/>
                    <a:pt x="5358" y="1620"/>
                  </a:cubicBezTo>
                  <a:cubicBezTo>
                    <a:pt x="5286" y="1668"/>
                    <a:pt x="5251" y="1775"/>
                    <a:pt x="5298" y="1846"/>
                  </a:cubicBezTo>
                  <a:cubicBezTo>
                    <a:pt x="5310" y="1858"/>
                    <a:pt x="5310" y="1882"/>
                    <a:pt x="5322" y="1894"/>
                  </a:cubicBezTo>
                  <a:cubicBezTo>
                    <a:pt x="5263" y="1942"/>
                    <a:pt x="5191" y="1954"/>
                    <a:pt x="5120" y="1954"/>
                  </a:cubicBezTo>
                  <a:cubicBezTo>
                    <a:pt x="4917" y="1954"/>
                    <a:pt x="4763" y="1787"/>
                    <a:pt x="4763" y="1596"/>
                  </a:cubicBezTo>
                  <a:cubicBezTo>
                    <a:pt x="4763" y="1501"/>
                    <a:pt x="4679" y="1430"/>
                    <a:pt x="4596" y="1430"/>
                  </a:cubicBezTo>
                  <a:cubicBezTo>
                    <a:pt x="4513" y="1430"/>
                    <a:pt x="4429" y="1501"/>
                    <a:pt x="4429" y="1596"/>
                  </a:cubicBezTo>
                  <a:cubicBezTo>
                    <a:pt x="4429" y="1977"/>
                    <a:pt x="4739" y="2299"/>
                    <a:pt x="5132" y="2299"/>
                  </a:cubicBezTo>
                  <a:cubicBezTo>
                    <a:pt x="5286" y="2299"/>
                    <a:pt x="5429" y="2251"/>
                    <a:pt x="5548" y="2156"/>
                  </a:cubicBezTo>
                  <a:cubicBezTo>
                    <a:pt x="5727" y="2323"/>
                    <a:pt x="5965" y="2430"/>
                    <a:pt x="6215" y="2454"/>
                  </a:cubicBezTo>
                  <a:lnTo>
                    <a:pt x="6215" y="3347"/>
                  </a:lnTo>
                  <a:cubicBezTo>
                    <a:pt x="6215" y="3632"/>
                    <a:pt x="6453" y="3871"/>
                    <a:pt x="6739" y="3871"/>
                  </a:cubicBezTo>
                  <a:lnTo>
                    <a:pt x="7001" y="3871"/>
                  </a:lnTo>
                  <a:cubicBezTo>
                    <a:pt x="7084" y="3871"/>
                    <a:pt x="7156" y="3906"/>
                    <a:pt x="7215" y="3966"/>
                  </a:cubicBezTo>
                  <a:cubicBezTo>
                    <a:pt x="7275" y="4025"/>
                    <a:pt x="7287" y="4097"/>
                    <a:pt x="7287" y="4168"/>
                  </a:cubicBezTo>
                  <a:cubicBezTo>
                    <a:pt x="7275" y="4299"/>
                    <a:pt x="7144" y="4418"/>
                    <a:pt x="6989" y="4418"/>
                  </a:cubicBezTo>
                  <a:lnTo>
                    <a:pt x="6918" y="4418"/>
                  </a:lnTo>
                  <a:lnTo>
                    <a:pt x="6918" y="4406"/>
                  </a:lnTo>
                  <a:cubicBezTo>
                    <a:pt x="6918" y="4323"/>
                    <a:pt x="6846" y="4240"/>
                    <a:pt x="6751" y="4240"/>
                  </a:cubicBezTo>
                  <a:cubicBezTo>
                    <a:pt x="6668" y="4240"/>
                    <a:pt x="6596" y="4323"/>
                    <a:pt x="6596" y="4406"/>
                  </a:cubicBezTo>
                  <a:cubicBezTo>
                    <a:pt x="6596" y="5585"/>
                    <a:pt x="5644" y="6526"/>
                    <a:pt x="4465" y="6526"/>
                  </a:cubicBezTo>
                  <a:cubicBezTo>
                    <a:pt x="3274" y="6490"/>
                    <a:pt x="2322" y="5561"/>
                    <a:pt x="2322" y="4382"/>
                  </a:cubicBezTo>
                  <a:cubicBezTo>
                    <a:pt x="2322" y="4287"/>
                    <a:pt x="2250" y="4216"/>
                    <a:pt x="2155" y="4216"/>
                  </a:cubicBezTo>
                  <a:cubicBezTo>
                    <a:pt x="2072" y="4216"/>
                    <a:pt x="1988" y="4287"/>
                    <a:pt x="1988" y="4382"/>
                  </a:cubicBezTo>
                  <a:lnTo>
                    <a:pt x="1988" y="4394"/>
                  </a:lnTo>
                  <a:lnTo>
                    <a:pt x="1893" y="4394"/>
                  </a:lnTo>
                  <a:cubicBezTo>
                    <a:pt x="1810" y="4394"/>
                    <a:pt x="1738" y="4371"/>
                    <a:pt x="1679" y="4311"/>
                  </a:cubicBezTo>
                  <a:cubicBezTo>
                    <a:pt x="1619" y="4252"/>
                    <a:pt x="1607" y="4168"/>
                    <a:pt x="1607" y="4097"/>
                  </a:cubicBezTo>
                  <a:cubicBezTo>
                    <a:pt x="1619" y="3966"/>
                    <a:pt x="1750" y="3847"/>
                    <a:pt x="1905" y="3847"/>
                  </a:cubicBezTo>
                  <a:lnTo>
                    <a:pt x="2143" y="3847"/>
                  </a:lnTo>
                  <a:cubicBezTo>
                    <a:pt x="2429" y="3847"/>
                    <a:pt x="2667" y="3609"/>
                    <a:pt x="2667" y="3323"/>
                  </a:cubicBezTo>
                  <a:lnTo>
                    <a:pt x="2667" y="2549"/>
                  </a:lnTo>
                  <a:cubicBezTo>
                    <a:pt x="2667" y="2251"/>
                    <a:pt x="2905" y="2013"/>
                    <a:pt x="3203" y="2013"/>
                  </a:cubicBezTo>
                  <a:lnTo>
                    <a:pt x="3882" y="2013"/>
                  </a:lnTo>
                  <a:cubicBezTo>
                    <a:pt x="3965" y="2013"/>
                    <a:pt x="4048" y="1942"/>
                    <a:pt x="4048" y="1846"/>
                  </a:cubicBezTo>
                  <a:cubicBezTo>
                    <a:pt x="4048" y="1763"/>
                    <a:pt x="3965" y="1680"/>
                    <a:pt x="3882" y="1680"/>
                  </a:cubicBezTo>
                  <a:lnTo>
                    <a:pt x="3203" y="1680"/>
                  </a:lnTo>
                  <a:cubicBezTo>
                    <a:pt x="2727" y="1680"/>
                    <a:pt x="2334" y="2073"/>
                    <a:pt x="2334" y="2549"/>
                  </a:cubicBezTo>
                  <a:lnTo>
                    <a:pt x="2334" y="3323"/>
                  </a:lnTo>
                  <a:cubicBezTo>
                    <a:pt x="2334" y="3430"/>
                    <a:pt x="2250" y="3513"/>
                    <a:pt x="2143" y="3513"/>
                  </a:cubicBezTo>
                  <a:lnTo>
                    <a:pt x="2107" y="3513"/>
                  </a:lnTo>
                  <a:lnTo>
                    <a:pt x="1929" y="1704"/>
                  </a:lnTo>
                  <a:cubicBezTo>
                    <a:pt x="1905" y="1358"/>
                    <a:pt x="2012" y="1001"/>
                    <a:pt x="2238" y="751"/>
                  </a:cubicBezTo>
                  <a:cubicBezTo>
                    <a:pt x="2477" y="489"/>
                    <a:pt x="2810" y="346"/>
                    <a:pt x="3167" y="346"/>
                  </a:cubicBezTo>
                  <a:close/>
                  <a:moveTo>
                    <a:pt x="5525" y="6597"/>
                  </a:moveTo>
                  <a:lnTo>
                    <a:pt x="5525" y="7169"/>
                  </a:lnTo>
                  <a:cubicBezTo>
                    <a:pt x="5525" y="7466"/>
                    <a:pt x="5727" y="7740"/>
                    <a:pt x="6013" y="7835"/>
                  </a:cubicBezTo>
                  <a:lnTo>
                    <a:pt x="6310" y="7919"/>
                  </a:lnTo>
                  <a:cubicBezTo>
                    <a:pt x="6239" y="8204"/>
                    <a:pt x="6084" y="8454"/>
                    <a:pt x="5894" y="8681"/>
                  </a:cubicBezTo>
                  <a:cubicBezTo>
                    <a:pt x="5834" y="8752"/>
                    <a:pt x="5834" y="8859"/>
                    <a:pt x="5906" y="8919"/>
                  </a:cubicBezTo>
                  <a:cubicBezTo>
                    <a:pt x="5941" y="8954"/>
                    <a:pt x="5977" y="8966"/>
                    <a:pt x="6013" y="8966"/>
                  </a:cubicBezTo>
                  <a:cubicBezTo>
                    <a:pt x="6060" y="8966"/>
                    <a:pt x="6096" y="8954"/>
                    <a:pt x="6132" y="8907"/>
                  </a:cubicBezTo>
                  <a:cubicBezTo>
                    <a:pt x="6358" y="8657"/>
                    <a:pt x="6513" y="8359"/>
                    <a:pt x="6608" y="8026"/>
                  </a:cubicBezTo>
                  <a:lnTo>
                    <a:pt x="6965" y="8133"/>
                  </a:lnTo>
                  <a:cubicBezTo>
                    <a:pt x="6810" y="8621"/>
                    <a:pt x="6501" y="9097"/>
                    <a:pt x="6084" y="9443"/>
                  </a:cubicBezTo>
                  <a:cubicBezTo>
                    <a:pt x="5608" y="9824"/>
                    <a:pt x="5048" y="10026"/>
                    <a:pt x="4429" y="10026"/>
                  </a:cubicBezTo>
                  <a:cubicBezTo>
                    <a:pt x="3822" y="10026"/>
                    <a:pt x="3262" y="9812"/>
                    <a:pt x="2786" y="9443"/>
                  </a:cubicBezTo>
                  <a:cubicBezTo>
                    <a:pt x="2346" y="9097"/>
                    <a:pt x="2036" y="8633"/>
                    <a:pt x="1893" y="8121"/>
                  </a:cubicBezTo>
                  <a:lnTo>
                    <a:pt x="2250" y="8014"/>
                  </a:lnTo>
                  <a:cubicBezTo>
                    <a:pt x="2381" y="8454"/>
                    <a:pt x="2631" y="8847"/>
                    <a:pt x="2989" y="9145"/>
                  </a:cubicBezTo>
                  <a:cubicBezTo>
                    <a:pt x="3393" y="9466"/>
                    <a:pt x="3917" y="9669"/>
                    <a:pt x="4429" y="9669"/>
                  </a:cubicBezTo>
                  <a:cubicBezTo>
                    <a:pt x="4834" y="9669"/>
                    <a:pt x="5227" y="9562"/>
                    <a:pt x="5560" y="9371"/>
                  </a:cubicBezTo>
                  <a:cubicBezTo>
                    <a:pt x="5644" y="9324"/>
                    <a:pt x="5667" y="9216"/>
                    <a:pt x="5620" y="9145"/>
                  </a:cubicBezTo>
                  <a:cubicBezTo>
                    <a:pt x="5595" y="9096"/>
                    <a:pt x="5537" y="9064"/>
                    <a:pt x="5480" y="9064"/>
                  </a:cubicBezTo>
                  <a:cubicBezTo>
                    <a:pt x="5454" y="9064"/>
                    <a:pt x="5428" y="9070"/>
                    <a:pt x="5406" y="9085"/>
                  </a:cubicBezTo>
                  <a:cubicBezTo>
                    <a:pt x="5108" y="9252"/>
                    <a:pt x="4774" y="9335"/>
                    <a:pt x="4429" y="9335"/>
                  </a:cubicBezTo>
                  <a:cubicBezTo>
                    <a:pt x="3572" y="9335"/>
                    <a:pt x="2798" y="8752"/>
                    <a:pt x="2560" y="7919"/>
                  </a:cubicBezTo>
                  <a:lnTo>
                    <a:pt x="2881" y="7835"/>
                  </a:lnTo>
                  <a:cubicBezTo>
                    <a:pt x="3179" y="7740"/>
                    <a:pt x="3381" y="7478"/>
                    <a:pt x="3381" y="7169"/>
                  </a:cubicBezTo>
                  <a:lnTo>
                    <a:pt x="3381" y="6597"/>
                  </a:lnTo>
                  <a:cubicBezTo>
                    <a:pt x="3703" y="6764"/>
                    <a:pt x="4060" y="6835"/>
                    <a:pt x="4453" y="6835"/>
                  </a:cubicBezTo>
                  <a:cubicBezTo>
                    <a:pt x="4834" y="6835"/>
                    <a:pt x="5191" y="6752"/>
                    <a:pt x="5525" y="6597"/>
                  </a:cubicBezTo>
                  <a:close/>
                  <a:moveTo>
                    <a:pt x="3155" y="1"/>
                  </a:moveTo>
                  <a:cubicBezTo>
                    <a:pt x="2703" y="1"/>
                    <a:pt x="2286" y="191"/>
                    <a:pt x="1988" y="525"/>
                  </a:cubicBezTo>
                  <a:cubicBezTo>
                    <a:pt x="1691" y="846"/>
                    <a:pt x="1548" y="1299"/>
                    <a:pt x="1596" y="1727"/>
                  </a:cubicBezTo>
                  <a:lnTo>
                    <a:pt x="1774" y="3525"/>
                  </a:lnTo>
                  <a:cubicBezTo>
                    <a:pt x="1500" y="3573"/>
                    <a:pt x="1298" y="3799"/>
                    <a:pt x="1262" y="4073"/>
                  </a:cubicBezTo>
                  <a:cubicBezTo>
                    <a:pt x="1250" y="4228"/>
                    <a:pt x="1310" y="4406"/>
                    <a:pt x="1417" y="4525"/>
                  </a:cubicBezTo>
                  <a:cubicBezTo>
                    <a:pt x="1536" y="4644"/>
                    <a:pt x="1691" y="4716"/>
                    <a:pt x="1857" y="4716"/>
                  </a:cubicBezTo>
                  <a:lnTo>
                    <a:pt x="1977" y="4716"/>
                  </a:lnTo>
                  <a:cubicBezTo>
                    <a:pt x="2060" y="5406"/>
                    <a:pt x="2453" y="6014"/>
                    <a:pt x="3000" y="6395"/>
                  </a:cubicBezTo>
                  <a:lnTo>
                    <a:pt x="3000" y="7145"/>
                  </a:lnTo>
                  <a:cubicBezTo>
                    <a:pt x="3000" y="7311"/>
                    <a:pt x="2905" y="7442"/>
                    <a:pt x="2739" y="7490"/>
                  </a:cubicBezTo>
                  <a:lnTo>
                    <a:pt x="881" y="8038"/>
                  </a:lnTo>
                  <a:cubicBezTo>
                    <a:pt x="357" y="8192"/>
                    <a:pt x="0" y="8681"/>
                    <a:pt x="0" y="9216"/>
                  </a:cubicBezTo>
                  <a:lnTo>
                    <a:pt x="0" y="11062"/>
                  </a:lnTo>
                  <a:cubicBezTo>
                    <a:pt x="0" y="11157"/>
                    <a:pt x="72" y="11229"/>
                    <a:pt x="155" y="11229"/>
                  </a:cubicBezTo>
                  <a:cubicBezTo>
                    <a:pt x="250" y="11229"/>
                    <a:pt x="322" y="11157"/>
                    <a:pt x="322" y="11062"/>
                  </a:cubicBezTo>
                  <a:lnTo>
                    <a:pt x="322" y="9216"/>
                  </a:lnTo>
                  <a:cubicBezTo>
                    <a:pt x="322" y="8835"/>
                    <a:pt x="595" y="8478"/>
                    <a:pt x="964" y="8371"/>
                  </a:cubicBezTo>
                  <a:lnTo>
                    <a:pt x="1500" y="8204"/>
                  </a:lnTo>
                  <a:cubicBezTo>
                    <a:pt x="1667" y="8788"/>
                    <a:pt x="2024" y="9324"/>
                    <a:pt x="2500" y="9693"/>
                  </a:cubicBezTo>
                  <a:cubicBezTo>
                    <a:pt x="3012" y="10109"/>
                    <a:pt x="3691" y="10348"/>
                    <a:pt x="4358" y="10348"/>
                  </a:cubicBezTo>
                  <a:cubicBezTo>
                    <a:pt x="5025" y="10348"/>
                    <a:pt x="5691" y="10109"/>
                    <a:pt x="6215" y="9693"/>
                  </a:cubicBezTo>
                  <a:cubicBezTo>
                    <a:pt x="6691" y="9300"/>
                    <a:pt x="7049" y="8788"/>
                    <a:pt x="7215" y="8192"/>
                  </a:cubicBezTo>
                  <a:lnTo>
                    <a:pt x="7775" y="8347"/>
                  </a:lnTo>
                  <a:cubicBezTo>
                    <a:pt x="8156" y="8454"/>
                    <a:pt x="8418" y="8812"/>
                    <a:pt x="8418" y="9205"/>
                  </a:cubicBezTo>
                  <a:lnTo>
                    <a:pt x="8418" y="11050"/>
                  </a:lnTo>
                  <a:cubicBezTo>
                    <a:pt x="8418" y="11133"/>
                    <a:pt x="8489" y="11217"/>
                    <a:pt x="8584" y="11217"/>
                  </a:cubicBezTo>
                  <a:cubicBezTo>
                    <a:pt x="8668" y="11217"/>
                    <a:pt x="8751" y="11133"/>
                    <a:pt x="8751" y="11050"/>
                  </a:cubicBezTo>
                  <a:lnTo>
                    <a:pt x="8751" y="9216"/>
                  </a:lnTo>
                  <a:cubicBezTo>
                    <a:pt x="8823" y="8681"/>
                    <a:pt x="8465" y="8192"/>
                    <a:pt x="7942" y="8038"/>
                  </a:cubicBezTo>
                  <a:lnTo>
                    <a:pt x="6084" y="7490"/>
                  </a:lnTo>
                  <a:cubicBezTo>
                    <a:pt x="5941" y="7442"/>
                    <a:pt x="5822" y="7300"/>
                    <a:pt x="5822" y="7145"/>
                  </a:cubicBezTo>
                  <a:lnTo>
                    <a:pt x="5822" y="6395"/>
                  </a:lnTo>
                  <a:cubicBezTo>
                    <a:pt x="6370" y="6002"/>
                    <a:pt x="6751" y="5406"/>
                    <a:pt x="6846" y="4716"/>
                  </a:cubicBezTo>
                  <a:lnTo>
                    <a:pt x="6953" y="4716"/>
                  </a:lnTo>
                  <a:cubicBezTo>
                    <a:pt x="7275" y="4716"/>
                    <a:pt x="7549" y="4478"/>
                    <a:pt x="7572" y="4180"/>
                  </a:cubicBezTo>
                  <a:cubicBezTo>
                    <a:pt x="7584" y="4025"/>
                    <a:pt x="7525" y="3847"/>
                    <a:pt x="7430" y="3728"/>
                  </a:cubicBezTo>
                  <a:cubicBezTo>
                    <a:pt x="7334" y="3620"/>
                    <a:pt x="7203" y="3549"/>
                    <a:pt x="7072" y="3525"/>
                  </a:cubicBezTo>
                  <a:lnTo>
                    <a:pt x="7168" y="2120"/>
                  </a:lnTo>
                  <a:cubicBezTo>
                    <a:pt x="7406" y="1894"/>
                    <a:pt x="7561" y="1585"/>
                    <a:pt x="7561" y="1227"/>
                  </a:cubicBezTo>
                  <a:cubicBezTo>
                    <a:pt x="7561" y="549"/>
                    <a:pt x="7013" y="1"/>
                    <a:pt x="6334" y="1"/>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70"/>
            <p:cNvSpPr/>
            <p:nvPr/>
          </p:nvSpPr>
          <p:spPr>
            <a:xfrm>
              <a:off x="7690469" y="2515241"/>
              <a:ext cx="21511" cy="10581"/>
            </a:xfrm>
            <a:custGeom>
              <a:rect b="b" l="l" r="r" t="t"/>
              <a:pathLst>
                <a:path extrusionOk="0" h="334" w="679">
                  <a:moveTo>
                    <a:pt x="167" y="0"/>
                  </a:moveTo>
                  <a:cubicBezTo>
                    <a:pt x="72" y="0"/>
                    <a:pt x="0" y="72"/>
                    <a:pt x="0" y="167"/>
                  </a:cubicBezTo>
                  <a:cubicBezTo>
                    <a:pt x="0" y="262"/>
                    <a:pt x="72" y="334"/>
                    <a:pt x="167" y="334"/>
                  </a:cubicBezTo>
                  <a:lnTo>
                    <a:pt x="524" y="334"/>
                  </a:lnTo>
                  <a:cubicBezTo>
                    <a:pt x="607" y="334"/>
                    <a:pt x="679" y="262"/>
                    <a:pt x="679" y="167"/>
                  </a:cubicBezTo>
                  <a:cubicBezTo>
                    <a:pt x="679" y="72"/>
                    <a:pt x="607" y="0"/>
                    <a:pt x="524"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70"/>
            <p:cNvSpPr/>
            <p:nvPr/>
          </p:nvSpPr>
          <p:spPr>
            <a:xfrm>
              <a:off x="7757218" y="2515241"/>
              <a:ext cx="21923" cy="10581"/>
            </a:xfrm>
            <a:custGeom>
              <a:rect b="b" l="l" r="r" t="t"/>
              <a:pathLst>
                <a:path extrusionOk="0" h="334" w="692">
                  <a:moveTo>
                    <a:pt x="167" y="0"/>
                  </a:moveTo>
                  <a:cubicBezTo>
                    <a:pt x="84" y="0"/>
                    <a:pt x="1" y="72"/>
                    <a:pt x="1" y="167"/>
                  </a:cubicBezTo>
                  <a:cubicBezTo>
                    <a:pt x="1" y="262"/>
                    <a:pt x="84" y="334"/>
                    <a:pt x="167" y="334"/>
                  </a:cubicBezTo>
                  <a:lnTo>
                    <a:pt x="524" y="334"/>
                  </a:lnTo>
                  <a:cubicBezTo>
                    <a:pt x="620" y="334"/>
                    <a:pt x="691" y="262"/>
                    <a:pt x="691" y="167"/>
                  </a:cubicBezTo>
                  <a:cubicBezTo>
                    <a:pt x="691" y="72"/>
                    <a:pt x="620" y="0"/>
                    <a:pt x="524"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8" name="Google Shape;1028;p70"/>
          <p:cNvSpPr txBox="1"/>
          <p:nvPr/>
        </p:nvSpPr>
        <p:spPr>
          <a:xfrm>
            <a:off x="4711750" y="2229675"/>
            <a:ext cx="2096400" cy="554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Email Address</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Email Opt In</a:t>
            </a:r>
            <a:endParaRPr sz="1200">
              <a:solidFill>
                <a:srgbClr val="12191B"/>
              </a:solidFill>
              <a:latin typeface="Open Sans"/>
              <a:ea typeface="Open Sans"/>
              <a:cs typeface="Open Sans"/>
              <a:sym typeface="Open Sans"/>
            </a:endParaRPr>
          </a:p>
        </p:txBody>
      </p:sp>
      <p:grpSp>
        <p:nvGrpSpPr>
          <p:cNvPr id="1029" name="Google Shape;1029;p70"/>
          <p:cNvGrpSpPr/>
          <p:nvPr/>
        </p:nvGrpSpPr>
        <p:grpSpPr>
          <a:xfrm>
            <a:off x="3075798" y="1713359"/>
            <a:ext cx="312698" cy="286534"/>
            <a:chOff x="2312623" y="2468584"/>
            <a:chExt cx="312698" cy="286534"/>
          </a:xfrm>
        </p:grpSpPr>
        <p:sp>
          <p:nvSpPr>
            <p:cNvPr id="1030" name="Google Shape;1030;p70"/>
            <p:cNvSpPr/>
            <p:nvPr/>
          </p:nvSpPr>
          <p:spPr>
            <a:xfrm>
              <a:off x="2416866" y="2706195"/>
              <a:ext cx="34122" cy="34154"/>
            </a:xfrm>
            <a:custGeom>
              <a:rect b="b" l="l" r="r" t="t"/>
              <a:pathLst>
                <a:path extrusionOk="0" h="1073" w="1072">
                  <a:moveTo>
                    <a:pt x="536" y="275"/>
                  </a:moveTo>
                  <a:cubicBezTo>
                    <a:pt x="679" y="275"/>
                    <a:pt x="798" y="394"/>
                    <a:pt x="798" y="525"/>
                  </a:cubicBezTo>
                  <a:cubicBezTo>
                    <a:pt x="798" y="656"/>
                    <a:pt x="679" y="775"/>
                    <a:pt x="536" y="775"/>
                  </a:cubicBezTo>
                  <a:cubicBezTo>
                    <a:pt x="405" y="775"/>
                    <a:pt x="286" y="656"/>
                    <a:pt x="286" y="525"/>
                  </a:cubicBezTo>
                  <a:cubicBezTo>
                    <a:pt x="286" y="394"/>
                    <a:pt x="393" y="275"/>
                    <a:pt x="536" y="275"/>
                  </a:cubicBezTo>
                  <a:close/>
                  <a:moveTo>
                    <a:pt x="536" y="1"/>
                  </a:moveTo>
                  <a:cubicBezTo>
                    <a:pt x="238" y="1"/>
                    <a:pt x="0" y="239"/>
                    <a:pt x="0" y="536"/>
                  </a:cubicBezTo>
                  <a:cubicBezTo>
                    <a:pt x="0" y="834"/>
                    <a:pt x="238" y="1072"/>
                    <a:pt x="536" y="1072"/>
                  </a:cubicBezTo>
                  <a:cubicBezTo>
                    <a:pt x="833" y="1072"/>
                    <a:pt x="1072" y="834"/>
                    <a:pt x="1072" y="536"/>
                  </a:cubicBezTo>
                  <a:cubicBezTo>
                    <a:pt x="1072" y="239"/>
                    <a:pt x="833" y="1"/>
                    <a:pt x="536"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70"/>
            <p:cNvSpPr/>
            <p:nvPr/>
          </p:nvSpPr>
          <p:spPr>
            <a:xfrm>
              <a:off x="2527126" y="2706195"/>
              <a:ext cx="34536" cy="34154"/>
            </a:xfrm>
            <a:custGeom>
              <a:rect b="b" l="l" r="r" t="t"/>
              <a:pathLst>
                <a:path extrusionOk="0" h="1073" w="1085">
                  <a:moveTo>
                    <a:pt x="537" y="275"/>
                  </a:moveTo>
                  <a:cubicBezTo>
                    <a:pt x="679" y="275"/>
                    <a:pt x="798" y="394"/>
                    <a:pt x="798" y="525"/>
                  </a:cubicBezTo>
                  <a:cubicBezTo>
                    <a:pt x="798" y="656"/>
                    <a:pt x="679" y="775"/>
                    <a:pt x="537" y="775"/>
                  </a:cubicBezTo>
                  <a:cubicBezTo>
                    <a:pt x="406" y="775"/>
                    <a:pt x="287" y="656"/>
                    <a:pt x="287" y="525"/>
                  </a:cubicBezTo>
                  <a:cubicBezTo>
                    <a:pt x="287" y="394"/>
                    <a:pt x="406" y="275"/>
                    <a:pt x="537" y="275"/>
                  </a:cubicBezTo>
                  <a:close/>
                  <a:moveTo>
                    <a:pt x="537" y="1"/>
                  </a:moveTo>
                  <a:cubicBezTo>
                    <a:pt x="239" y="1"/>
                    <a:pt x="1" y="239"/>
                    <a:pt x="1" y="536"/>
                  </a:cubicBezTo>
                  <a:cubicBezTo>
                    <a:pt x="1" y="834"/>
                    <a:pt x="239" y="1072"/>
                    <a:pt x="537" y="1072"/>
                  </a:cubicBezTo>
                  <a:cubicBezTo>
                    <a:pt x="834" y="1072"/>
                    <a:pt x="1084" y="834"/>
                    <a:pt x="1084" y="536"/>
                  </a:cubicBezTo>
                  <a:cubicBezTo>
                    <a:pt x="1084" y="239"/>
                    <a:pt x="834" y="1"/>
                    <a:pt x="537"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70"/>
            <p:cNvSpPr/>
            <p:nvPr/>
          </p:nvSpPr>
          <p:spPr>
            <a:xfrm>
              <a:off x="2312623" y="2468584"/>
              <a:ext cx="312698" cy="286534"/>
            </a:xfrm>
            <a:custGeom>
              <a:rect b="b" l="l" r="r" t="t"/>
              <a:pathLst>
                <a:path extrusionOk="0" h="9002" w="9824">
                  <a:moveTo>
                    <a:pt x="3370" y="1679"/>
                  </a:moveTo>
                  <a:lnTo>
                    <a:pt x="3370" y="2513"/>
                  </a:lnTo>
                  <a:lnTo>
                    <a:pt x="2799" y="2513"/>
                  </a:lnTo>
                  <a:lnTo>
                    <a:pt x="2501" y="1679"/>
                  </a:lnTo>
                  <a:close/>
                  <a:moveTo>
                    <a:pt x="4513" y="1679"/>
                  </a:moveTo>
                  <a:lnTo>
                    <a:pt x="4513" y="2513"/>
                  </a:lnTo>
                  <a:lnTo>
                    <a:pt x="3656" y="2513"/>
                  </a:lnTo>
                  <a:lnTo>
                    <a:pt x="3656" y="1679"/>
                  </a:lnTo>
                  <a:close/>
                  <a:moveTo>
                    <a:pt x="5656" y="1679"/>
                  </a:moveTo>
                  <a:lnTo>
                    <a:pt x="5656" y="2513"/>
                  </a:lnTo>
                  <a:lnTo>
                    <a:pt x="4799" y="2513"/>
                  </a:lnTo>
                  <a:lnTo>
                    <a:pt x="4799" y="1679"/>
                  </a:lnTo>
                  <a:close/>
                  <a:moveTo>
                    <a:pt x="6811" y="1679"/>
                  </a:moveTo>
                  <a:lnTo>
                    <a:pt x="6811" y="2513"/>
                  </a:lnTo>
                  <a:lnTo>
                    <a:pt x="5942" y="2513"/>
                  </a:lnTo>
                  <a:lnTo>
                    <a:pt x="5942" y="1679"/>
                  </a:lnTo>
                  <a:close/>
                  <a:moveTo>
                    <a:pt x="7954" y="1679"/>
                  </a:moveTo>
                  <a:lnTo>
                    <a:pt x="7954" y="2513"/>
                  </a:lnTo>
                  <a:lnTo>
                    <a:pt x="7085" y="2513"/>
                  </a:lnTo>
                  <a:lnTo>
                    <a:pt x="7085" y="1679"/>
                  </a:lnTo>
                  <a:close/>
                  <a:moveTo>
                    <a:pt x="8633" y="1679"/>
                  </a:moveTo>
                  <a:lnTo>
                    <a:pt x="8442" y="2513"/>
                  </a:lnTo>
                  <a:lnTo>
                    <a:pt x="8240" y="2513"/>
                  </a:lnTo>
                  <a:lnTo>
                    <a:pt x="8240" y="1679"/>
                  </a:lnTo>
                  <a:close/>
                  <a:moveTo>
                    <a:pt x="8383" y="2810"/>
                  </a:moveTo>
                  <a:lnTo>
                    <a:pt x="8252" y="3406"/>
                  </a:lnTo>
                  <a:lnTo>
                    <a:pt x="8252" y="2810"/>
                  </a:lnTo>
                  <a:close/>
                  <a:moveTo>
                    <a:pt x="3370" y="2810"/>
                  </a:moveTo>
                  <a:lnTo>
                    <a:pt x="3370" y="3680"/>
                  </a:lnTo>
                  <a:lnTo>
                    <a:pt x="3204" y="3680"/>
                  </a:lnTo>
                  <a:lnTo>
                    <a:pt x="2894" y="2810"/>
                  </a:lnTo>
                  <a:close/>
                  <a:moveTo>
                    <a:pt x="4513" y="2810"/>
                  </a:moveTo>
                  <a:lnTo>
                    <a:pt x="4513" y="3680"/>
                  </a:lnTo>
                  <a:lnTo>
                    <a:pt x="3656" y="3680"/>
                  </a:lnTo>
                  <a:lnTo>
                    <a:pt x="3656" y="2810"/>
                  </a:lnTo>
                  <a:close/>
                  <a:moveTo>
                    <a:pt x="5656" y="2810"/>
                  </a:moveTo>
                  <a:lnTo>
                    <a:pt x="5656" y="3680"/>
                  </a:lnTo>
                  <a:lnTo>
                    <a:pt x="4799" y="3680"/>
                  </a:lnTo>
                  <a:lnTo>
                    <a:pt x="4799" y="2810"/>
                  </a:lnTo>
                  <a:close/>
                  <a:moveTo>
                    <a:pt x="6811" y="2810"/>
                  </a:moveTo>
                  <a:lnTo>
                    <a:pt x="6811" y="3680"/>
                  </a:lnTo>
                  <a:lnTo>
                    <a:pt x="5942" y="3680"/>
                  </a:lnTo>
                  <a:lnTo>
                    <a:pt x="5942" y="2810"/>
                  </a:lnTo>
                  <a:close/>
                  <a:moveTo>
                    <a:pt x="7954" y="2810"/>
                  </a:moveTo>
                  <a:lnTo>
                    <a:pt x="7954" y="3680"/>
                  </a:lnTo>
                  <a:lnTo>
                    <a:pt x="7085" y="3680"/>
                  </a:lnTo>
                  <a:lnTo>
                    <a:pt x="7085" y="2810"/>
                  </a:lnTo>
                  <a:close/>
                  <a:moveTo>
                    <a:pt x="3370" y="3953"/>
                  </a:moveTo>
                  <a:lnTo>
                    <a:pt x="3370" y="4132"/>
                  </a:lnTo>
                  <a:lnTo>
                    <a:pt x="3311" y="3953"/>
                  </a:lnTo>
                  <a:close/>
                  <a:moveTo>
                    <a:pt x="4513" y="3941"/>
                  </a:moveTo>
                  <a:lnTo>
                    <a:pt x="4513" y="4608"/>
                  </a:lnTo>
                  <a:cubicBezTo>
                    <a:pt x="4305" y="4608"/>
                    <a:pt x="4153" y="4629"/>
                    <a:pt x="4022" y="4629"/>
                  </a:cubicBezTo>
                  <a:cubicBezTo>
                    <a:pt x="3891" y="4629"/>
                    <a:pt x="3781" y="4608"/>
                    <a:pt x="3656" y="4525"/>
                  </a:cubicBezTo>
                  <a:lnTo>
                    <a:pt x="3656" y="3941"/>
                  </a:lnTo>
                  <a:close/>
                  <a:moveTo>
                    <a:pt x="5656" y="3953"/>
                  </a:moveTo>
                  <a:lnTo>
                    <a:pt x="5656" y="4632"/>
                  </a:lnTo>
                  <a:lnTo>
                    <a:pt x="4799" y="4632"/>
                  </a:lnTo>
                  <a:lnTo>
                    <a:pt x="4799" y="3953"/>
                  </a:lnTo>
                  <a:close/>
                  <a:moveTo>
                    <a:pt x="6799" y="3953"/>
                  </a:moveTo>
                  <a:lnTo>
                    <a:pt x="6799" y="4632"/>
                  </a:lnTo>
                  <a:lnTo>
                    <a:pt x="5942" y="4632"/>
                  </a:lnTo>
                  <a:lnTo>
                    <a:pt x="5942" y="3953"/>
                  </a:lnTo>
                  <a:close/>
                  <a:moveTo>
                    <a:pt x="7954" y="3953"/>
                  </a:moveTo>
                  <a:lnTo>
                    <a:pt x="7954" y="4632"/>
                  </a:lnTo>
                  <a:lnTo>
                    <a:pt x="7085" y="4632"/>
                  </a:lnTo>
                  <a:lnTo>
                    <a:pt x="7085" y="3953"/>
                  </a:lnTo>
                  <a:close/>
                  <a:moveTo>
                    <a:pt x="3811" y="7263"/>
                  </a:moveTo>
                  <a:cubicBezTo>
                    <a:pt x="4216" y="7263"/>
                    <a:pt x="4549" y="7585"/>
                    <a:pt x="4549" y="7990"/>
                  </a:cubicBezTo>
                  <a:cubicBezTo>
                    <a:pt x="4549" y="8394"/>
                    <a:pt x="4216" y="8716"/>
                    <a:pt x="3811" y="8716"/>
                  </a:cubicBezTo>
                  <a:cubicBezTo>
                    <a:pt x="3418" y="8716"/>
                    <a:pt x="3085" y="8394"/>
                    <a:pt x="3085" y="7990"/>
                  </a:cubicBezTo>
                  <a:cubicBezTo>
                    <a:pt x="3085" y="7585"/>
                    <a:pt x="3418" y="7263"/>
                    <a:pt x="3811" y="7263"/>
                  </a:cubicBezTo>
                  <a:close/>
                  <a:moveTo>
                    <a:pt x="7287" y="7263"/>
                  </a:moveTo>
                  <a:cubicBezTo>
                    <a:pt x="7680" y="7263"/>
                    <a:pt x="8014" y="7585"/>
                    <a:pt x="8014" y="7990"/>
                  </a:cubicBezTo>
                  <a:cubicBezTo>
                    <a:pt x="8014" y="8394"/>
                    <a:pt x="7680" y="8716"/>
                    <a:pt x="7287" y="8716"/>
                  </a:cubicBezTo>
                  <a:cubicBezTo>
                    <a:pt x="6883" y="8716"/>
                    <a:pt x="6549" y="8394"/>
                    <a:pt x="6549" y="7990"/>
                  </a:cubicBezTo>
                  <a:cubicBezTo>
                    <a:pt x="6549" y="7585"/>
                    <a:pt x="6883" y="7263"/>
                    <a:pt x="7287" y="7263"/>
                  </a:cubicBezTo>
                  <a:close/>
                  <a:moveTo>
                    <a:pt x="525" y="0"/>
                  </a:moveTo>
                  <a:cubicBezTo>
                    <a:pt x="239" y="0"/>
                    <a:pt x="1" y="239"/>
                    <a:pt x="1" y="512"/>
                  </a:cubicBezTo>
                  <a:cubicBezTo>
                    <a:pt x="1" y="798"/>
                    <a:pt x="239" y="1036"/>
                    <a:pt x="525" y="1036"/>
                  </a:cubicBezTo>
                  <a:lnTo>
                    <a:pt x="1168" y="1036"/>
                  </a:lnTo>
                  <a:lnTo>
                    <a:pt x="1965" y="3299"/>
                  </a:lnTo>
                  <a:cubicBezTo>
                    <a:pt x="1995" y="3357"/>
                    <a:pt x="2048" y="3400"/>
                    <a:pt x="2106" y="3400"/>
                  </a:cubicBezTo>
                  <a:cubicBezTo>
                    <a:pt x="2119" y="3400"/>
                    <a:pt x="2131" y="3398"/>
                    <a:pt x="2144" y="3394"/>
                  </a:cubicBezTo>
                  <a:cubicBezTo>
                    <a:pt x="2227" y="3358"/>
                    <a:pt x="2263" y="3287"/>
                    <a:pt x="2239" y="3215"/>
                  </a:cubicBezTo>
                  <a:cubicBezTo>
                    <a:pt x="1453" y="1001"/>
                    <a:pt x="1418" y="905"/>
                    <a:pt x="1418" y="893"/>
                  </a:cubicBezTo>
                  <a:cubicBezTo>
                    <a:pt x="1394" y="798"/>
                    <a:pt x="1299" y="762"/>
                    <a:pt x="1215" y="762"/>
                  </a:cubicBezTo>
                  <a:lnTo>
                    <a:pt x="525" y="762"/>
                  </a:lnTo>
                  <a:cubicBezTo>
                    <a:pt x="394" y="762"/>
                    <a:pt x="287" y="655"/>
                    <a:pt x="287" y="512"/>
                  </a:cubicBezTo>
                  <a:cubicBezTo>
                    <a:pt x="287" y="381"/>
                    <a:pt x="394" y="274"/>
                    <a:pt x="525" y="274"/>
                  </a:cubicBezTo>
                  <a:lnTo>
                    <a:pt x="1215" y="274"/>
                  </a:lnTo>
                  <a:cubicBezTo>
                    <a:pt x="1489" y="274"/>
                    <a:pt x="1751" y="441"/>
                    <a:pt x="1846" y="691"/>
                  </a:cubicBezTo>
                  <a:cubicBezTo>
                    <a:pt x="2013" y="1167"/>
                    <a:pt x="3001" y="3918"/>
                    <a:pt x="3132" y="4322"/>
                  </a:cubicBezTo>
                  <a:cubicBezTo>
                    <a:pt x="3239" y="4620"/>
                    <a:pt x="3573" y="4906"/>
                    <a:pt x="3989" y="4906"/>
                  </a:cubicBezTo>
                  <a:lnTo>
                    <a:pt x="9192" y="4906"/>
                  </a:lnTo>
                  <a:cubicBezTo>
                    <a:pt x="9323" y="4906"/>
                    <a:pt x="9431" y="5013"/>
                    <a:pt x="9431" y="5144"/>
                  </a:cubicBezTo>
                  <a:cubicBezTo>
                    <a:pt x="9431" y="5275"/>
                    <a:pt x="9323" y="5382"/>
                    <a:pt x="9192" y="5382"/>
                  </a:cubicBezTo>
                  <a:lnTo>
                    <a:pt x="3989" y="5382"/>
                  </a:lnTo>
                  <a:cubicBezTo>
                    <a:pt x="3430" y="5382"/>
                    <a:pt x="2918" y="5061"/>
                    <a:pt x="2704" y="4537"/>
                  </a:cubicBezTo>
                  <a:lnTo>
                    <a:pt x="2418" y="3715"/>
                  </a:lnTo>
                  <a:cubicBezTo>
                    <a:pt x="2390" y="3660"/>
                    <a:pt x="2342" y="3620"/>
                    <a:pt x="2289" y="3620"/>
                  </a:cubicBezTo>
                  <a:cubicBezTo>
                    <a:pt x="2273" y="3620"/>
                    <a:pt x="2256" y="3624"/>
                    <a:pt x="2239" y="3632"/>
                  </a:cubicBezTo>
                  <a:cubicBezTo>
                    <a:pt x="2168" y="3656"/>
                    <a:pt x="2120" y="3727"/>
                    <a:pt x="2144" y="3810"/>
                  </a:cubicBezTo>
                  <a:cubicBezTo>
                    <a:pt x="2370" y="4406"/>
                    <a:pt x="2382" y="4656"/>
                    <a:pt x="2668" y="5013"/>
                  </a:cubicBezTo>
                  <a:lnTo>
                    <a:pt x="2346" y="5477"/>
                  </a:lnTo>
                  <a:cubicBezTo>
                    <a:pt x="1870" y="6168"/>
                    <a:pt x="2287" y="7132"/>
                    <a:pt x="3120" y="7239"/>
                  </a:cubicBezTo>
                  <a:cubicBezTo>
                    <a:pt x="2442" y="7871"/>
                    <a:pt x="2882" y="9002"/>
                    <a:pt x="3811" y="9002"/>
                  </a:cubicBezTo>
                  <a:cubicBezTo>
                    <a:pt x="4740" y="9002"/>
                    <a:pt x="5168" y="7882"/>
                    <a:pt x="4513" y="7263"/>
                  </a:cubicBezTo>
                  <a:lnTo>
                    <a:pt x="6585" y="7263"/>
                  </a:lnTo>
                  <a:cubicBezTo>
                    <a:pt x="5930" y="7882"/>
                    <a:pt x="6371" y="9002"/>
                    <a:pt x="7287" y="9002"/>
                  </a:cubicBezTo>
                  <a:cubicBezTo>
                    <a:pt x="8204" y="9002"/>
                    <a:pt x="8633" y="7882"/>
                    <a:pt x="7978" y="7263"/>
                  </a:cubicBezTo>
                  <a:lnTo>
                    <a:pt x="8180" y="7263"/>
                  </a:lnTo>
                  <a:cubicBezTo>
                    <a:pt x="8454" y="7263"/>
                    <a:pt x="8692" y="7025"/>
                    <a:pt x="8692" y="6739"/>
                  </a:cubicBezTo>
                  <a:cubicBezTo>
                    <a:pt x="8692" y="6454"/>
                    <a:pt x="8454" y="6216"/>
                    <a:pt x="8180" y="6216"/>
                  </a:cubicBezTo>
                  <a:lnTo>
                    <a:pt x="6883" y="6216"/>
                  </a:lnTo>
                  <a:cubicBezTo>
                    <a:pt x="6811" y="6216"/>
                    <a:pt x="6728" y="6275"/>
                    <a:pt x="6728" y="6370"/>
                  </a:cubicBezTo>
                  <a:cubicBezTo>
                    <a:pt x="6728" y="6442"/>
                    <a:pt x="6787" y="6513"/>
                    <a:pt x="6883" y="6513"/>
                  </a:cubicBezTo>
                  <a:lnTo>
                    <a:pt x="8180" y="6513"/>
                  </a:lnTo>
                  <a:cubicBezTo>
                    <a:pt x="8311" y="6513"/>
                    <a:pt x="8419" y="6620"/>
                    <a:pt x="8419" y="6751"/>
                  </a:cubicBezTo>
                  <a:cubicBezTo>
                    <a:pt x="8419" y="6894"/>
                    <a:pt x="8311" y="6989"/>
                    <a:pt x="8180" y="6989"/>
                  </a:cubicBezTo>
                  <a:lnTo>
                    <a:pt x="3275" y="6989"/>
                  </a:lnTo>
                  <a:cubicBezTo>
                    <a:pt x="2596" y="6989"/>
                    <a:pt x="2192" y="6216"/>
                    <a:pt x="2584" y="5656"/>
                  </a:cubicBezTo>
                  <a:lnTo>
                    <a:pt x="2858" y="5239"/>
                  </a:lnTo>
                  <a:cubicBezTo>
                    <a:pt x="2977" y="5346"/>
                    <a:pt x="3120" y="5430"/>
                    <a:pt x="3251" y="5501"/>
                  </a:cubicBezTo>
                  <a:lnTo>
                    <a:pt x="2965" y="5918"/>
                  </a:lnTo>
                  <a:cubicBezTo>
                    <a:pt x="2787" y="6180"/>
                    <a:pt x="2965" y="6513"/>
                    <a:pt x="3275" y="6513"/>
                  </a:cubicBezTo>
                  <a:lnTo>
                    <a:pt x="6347" y="6513"/>
                  </a:lnTo>
                  <a:cubicBezTo>
                    <a:pt x="6418" y="6513"/>
                    <a:pt x="6490" y="6454"/>
                    <a:pt x="6490" y="6370"/>
                  </a:cubicBezTo>
                  <a:cubicBezTo>
                    <a:pt x="6490" y="6299"/>
                    <a:pt x="6430" y="6216"/>
                    <a:pt x="6347" y="6216"/>
                  </a:cubicBezTo>
                  <a:lnTo>
                    <a:pt x="3275" y="6216"/>
                  </a:lnTo>
                  <a:cubicBezTo>
                    <a:pt x="3204" y="6216"/>
                    <a:pt x="3156" y="6132"/>
                    <a:pt x="3204" y="6073"/>
                  </a:cubicBezTo>
                  <a:lnTo>
                    <a:pt x="3537" y="5596"/>
                  </a:lnTo>
                  <a:cubicBezTo>
                    <a:pt x="3723" y="5653"/>
                    <a:pt x="3776" y="5666"/>
                    <a:pt x="4361" y="5666"/>
                  </a:cubicBezTo>
                  <a:cubicBezTo>
                    <a:pt x="4909" y="5666"/>
                    <a:pt x="5923" y="5655"/>
                    <a:pt x="7950" y="5655"/>
                  </a:cubicBezTo>
                  <a:cubicBezTo>
                    <a:pt x="8328" y="5655"/>
                    <a:pt x="8741" y="5655"/>
                    <a:pt x="9192" y="5656"/>
                  </a:cubicBezTo>
                  <a:cubicBezTo>
                    <a:pt x="9466" y="5656"/>
                    <a:pt x="9704" y="5418"/>
                    <a:pt x="9704" y="5132"/>
                  </a:cubicBezTo>
                  <a:cubicBezTo>
                    <a:pt x="9704" y="4870"/>
                    <a:pt x="9466" y="4632"/>
                    <a:pt x="9192" y="4632"/>
                  </a:cubicBezTo>
                  <a:lnTo>
                    <a:pt x="9038" y="4632"/>
                  </a:lnTo>
                  <a:lnTo>
                    <a:pt x="9704" y="1703"/>
                  </a:lnTo>
                  <a:cubicBezTo>
                    <a:pt x="9823" y="1155"/>
                    <a:pt x="9407" y="643"/>
                    <a:pt x="8859" y="643"/>
                  </a:cubicBezTo>
                  <a:lnTo>
                    <a:pt x="6085" y="643"/>
                  </a:lnTo>
                  <a:cubicBezTo>
                    <a:pt x="6013" y="643"/>
                    <a:pt x="5942" y="691"/>
                    <a:pt x="5942" y="786"/>
                  </a:cubicBezTo>
                  <a:cubicBezTo>
                    <a:pt x="5942" y="858"/>
                    <a:pt x="6002" y="941"/>
                    <a:pt x="6085" y="941"/>
                  </a:cubicBezTo>
                  <a:lnTo>
                    <a:pt x="8859" y="941"/>
                  </a:lnTo>
                  <a:cubicBezTo>
                    <a:pt x="9252" y="941"/>
                    <a:pt x="9526" y="1286"/>
                    <a:pt x="9442" y="1667"/>
                  </a:cubicBezTo>
                  <a:lnTo>
                    <a:pt x="8752" y="4644"/>
                  </a:lnTo>
                  <a:lnTo>
                    <a:pt x="8264" y="4644"/>
                  </a:lnTo>
                  <a:cubicBezTo>
                    <a:pt x="8335" y="4322"/>
                    <a:pt x="8871" y="2001"/>
                    <a:pt x="8966" y="1584"/>
                  </a:cubicBezTo>
                  <a:cubicBezTo>
                    <a:pt x="8978" y="1501"/>
                    <a:pt x="8919" y="1405"/>
                    <a:pt x="8835" y="1405"/>
                  </a:cubicBezTo>
                  <a:lnTo>
                    <a:pt x="2406" y="1405"/>
                  </a:lnTo>
                  <a:lnTo>
                    <a:pt x="2239" y="941"/>
                  </a:lnTo>
                  <a:lnTo>
                    <a:pt x="5537" y="941"/>
                  </a:lnTo>
                  <a:cubicBezTo>
                    <a:pt x="5621" y="941"/>
                    <a:pt x="5692" y="882"/>
                    <a:pt x="5692" y="786"/>
                  </a:cubicBezTo>
                  <a:cubicBezTo>
                    <a:pt x="5692" y="715"/>
                    <a:pt x="5632" y="643"/>
                    <a:pt x="5537" y="643"/>
                  </a:cubicBezTo>
                  <a:lnTo>
                    <a:pt x="2132" y="643"/>
                  </a:lnTo>
                  <a:cubicBezTo>
                    <a:pt x="2001" y="286"/>
                    <a:pt x="1644" y="0"/>
                    <a:pt x="1215"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3" name="Google Shape;1033;p70"/>
          <p:cNvSpPr txBox="1"/>
          <p:nvPr/>
        </p:nvSpPr>
        <p:spPr>
          <a:xfrm>
            <a:off x="3209301" y="1570425"/>
            <a:ext cx="2571900" cy="572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Average Order Value</a:t>
            </a:r>
            <a:endParaRPr sz="1200">
              <a:solidFill>
                <a:srgbClr val="12191B"/>
              </a:solidFill>
              <a:latin typeface="Open Sans"/>
              <a:ea typeface="Open Sans"/>
              <a:cs typeface="Open Sans"/>
              <a:sym typeface="Open Sans"/>
            </a:endParaRPr>
          </a:p>
          <a:p>
            <a:pPr indent="-304800" lvl="0" marL="457200" rtl="0" algn="l">
              <a:lnSpc>
                <a:spcPct val="115000"/>
              </a:lnSpc>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Recent Order Date</a:t>
            </a:r>
            <a:endParaRPr sz="1200">
              <a:solidFill>
                <a:srgbClr val="12191B"/>
              </a:solidFill>
              <a:latin typeface="Open Sans"/>
              <a:ea typeface="Open Sans"/>
              <a:cs typeface="Open Sans"/>
              <a:sym typeface="Open Sans"/>
            </a:endParaRPr>
          </a:p>
        </p:txBody>
      </p:sp>
      <p:cxnSp>
        <p:nvCxnSpPr>
          <p:cNvPr id="1034" name="Google Shape;1034;p70"/>
          <p:cNvCxnSpPr>
            <a:stCxn id="1033" idx="1"/>
          </p:cNvCxnSpPr>
          <p:nvPr/>
        </p:nvCxnSpPr>
        <p:spPr>
          <a:xfrm>
            <a:off x="3209301" y="1856625"/>
            <a:ext cx="1361700" cy="681000"/>
          </a:xfrm>
          <a:prstGeom prst="bentConnector3">
            <a:avLst>
              <a:gd fmla="val -17487" name="adj1"/>
            </a:avLst>
          </a:prstGeom>
          <a:noFill/>
          <a:ln cap="flat" cmpd="sng" w="9525">
            <a:solidFill>
              <a:srgbClr val="F64975"/>
            </a:solidFill>
            <a:prstDash val="solid"/>
            <a:round/>
            <a:headEnd len="med" w="med" type="none"/>
            <a:tailEnd len="med" w="med" type="non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 name="Shape 1038"/>
        <p:cNvGrpSpPr/>
        <p:nvPr/>
      </p:nvGrpSpPr>
      <p:grpSpPr>
        <a:xfrm>
          <a:off x="0" y="0"/>
          <a:ext cx="0" cy="0"/>
          <a:chOff x="0" y="0"/>
          <a:chExt cx="0" cy="0"/>
        </a:xfrm>
      </p:grpSpPr>
      <p:sp>
        <p:nvSpPr>
          <p:cNvPr id="1039" name="Google Shape;1039;p71"/>
          <p:cNvSpPr txBox="1"/>
          <p:nvPr>
            <p:ph type="title"/>
          </p:nvPr>
        </p:nvSpPr>
        <p:spPr>
          <a:xfrm>
            <a:off x="127175" y="4201825"/>
            <a:ext cx="74016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Add a few more attributes to personalise</a:t>
            </a:r>
            <a:endParaRPr b="0" sz="2000">
              <a:latin typeface="Open Sans"/>
              <a:ea typeface="Open Sans"/>
              <a:cs typeface="Open Sans"/>
              <a:sym typeface="Open Sans"/>
            </a:endParaRPr>
          </a:p>
        </p:txBody>
      </p:sp>
      <p:grpSp>
        <p:nvGrpSpPr>
          <p:cNvPr id="1040" name="Google Shape;1040;p71"/>
          <p:cNvGrpSpPr/>
          <p:nvPr/>
        </p:nvGrpSpPr>
        <p:grpSpPr>
          <a:xfrm>
            <a:off x="4432238" y="2359609"/>
            <a:ext cx="279513" cy="355735"/>
            <a:chOff x="7594288" y="2415259"/>
            <a:chExt cx="279513" cy="355735"/>
          </a:xfrm>
        </p:grpSpPr>
        <p:sp>
          <p:nvSpPr>
            <p:cNvPr id="1041" name="Google Shape;1041;p71"/>
            <p:cNvSpPr/>
            <p:nvPr/>
          </p:nvSpPr>
          <p:spPr>
            <a:xfrm>
              <a:off x="7696108" y="2531841"/>
              <a:ext cx="10233" cy="16220"/>
            </a:xfrm>
            <a:custGeom>
              <a:rect b="b" l="l" r="r" t="t"/>
              <a:pathLst>
                <a:path extrusionOk="0" h="512" w="323">
                  <a:moveTo>
                    <a:pt x="167" y="0"/>
                  </a:moveTo>
                  <a:cubicBezTo>
                    <a:pt x="72" y="0"/>
                    <a:pt x="1" y="71"/>
                    <a:pt x="1" y="167"/>
                  </a:cubicBezTo>
                  <a:lnTo>
                    <a:pt x="1" y="345"/>
                  </a:lnTo>
                  <a:cubicBezTo>
                    <a:pt x="1" y="429"/>
                    <a:pt x="72" y="512"/>
                    <a:pt x="167" y="512"/>
                  </a:cubicBezTo>
                  <a:cubicBezTo>
                    <a:pt x="251" y="512"/>
                    <a:pt x="322" y="429"/>
                    <a:pt x="322" y="345"/>
                  </a:cubicBezTo>
                  <a:lnTo>
                    <a:pt x="322" y="167"/>
                  </a:lnTo>
                  <a:cubicBezTo>
                    <a:pt x="322" y="71"/>
                    <a:pt x="251" y="0"/>
                    <a:pt x="167"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71"/>
            <p:cNvSpPr/>
            <p:nvPr/>
          </p:nvSpPr>
          <p:spPr>
            <a:xfrm>
              <a:off x="7762889" y="2531841"/>
              <a:ext cx="10581" cy="16220"/>
            </a:xfrm>
            <a:custGeom>
              <a:rect b="b" l="l" r="r" t="t"/>
              <a:pathLst>
                <a:path extrusionOk="0" h="512" w="334">
                  <a:moveTo>
                    <a:pt x="167" y="0"/>
                  </a:moveTo>
                  <a:cubicBezTo>
                    <a:pt x="84" y="0"/>
                    <a:pt x="0" y="71"/>
                    <a:pt x="0" y="167"/>
                  </a:cubicBezTo>
                  <a:lnTo>
                    <a:pt x="0" y="345"/>
                  </a:lnTo>
                  <a:cubicBezTo>
                    <a:pt x="0" y="429"/>
                    <a:pt x="84" y="512"/>
                    <a:pt x="167" y="512"/>
                  </a:cubicBezTo>
                  <a:cubicBezTo>
                    <a:pt x="262" y="512"/>
                    <a:pt x="334" y="429"/>
                    <a:pt x="334" y="345"/>
                  </a:cubicBezTo>
                  <a:lnTo>
                    <a:pt x="334" y="167"/>
                  </a:lnTo>
                  <a:cubicBezTo>
                    <a:pt x="334" y="71"/>
                    <a:pt x="262" y="0"/>
                    <a:pt x="167"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71"/>
            <p:cNvSpPr/>
            <p:nvPr/>
          </p:nvSpPr>
          <p:spPr>
            <a:xfrm>
              <a:off x="7711948" y="2571156"/>
              <a:ext cx="45302" cy="15777"/>
            </a:xfrm>
            <a:custGeom>
              <a:rect b="b" l="l" r="r" t="t"/>
              <a:pathLst>
                <a:path extrusionOk="0" h="498" w="1430">
                  <a:moveTo>
                    <a:pt x="188" y="0"/>
                  </a:moveTo>
                  <a:cubicBezTo>
                    <a:pt x="147" y="0"/>
                    <a:pt x="102" y="15"/>
                    <a:pt x="60" y="45"/>
                  </a:cubicBezTo>
                  <a:cubicBezTo>
                    <a:pt x="1" y="93"/>
                    <a:pt x="1" y="200"/>
                    <a:pt x="60" y="283"/>
                  </a:cubicBezTo>
                  <a:cubicBezTo>
                    <a:pt x="215" y="414"/>
                    <a:pt x="453" y="497"/>
                    <a:pt x="703" y="497"/>
                  </a:cubicBezTo>
                  <a:cubicBezTo>
                    <a:pt x="977" y="497"/>
                    <a:pt x="1215" y="414"/>
                    <a:pt x="1346" y="283"/>
                  </a:cubicBezTo>
                  <a:cubicBezTo>
                    <a:pt x="1430" y="223"/>
                    <a:pt x="1430" y="116"/>
                    <a:pt x="1370" y="45"/>
                  </a:cubicBezTo>
                  <a:cubicBezTo>
                    <a:pt x="1340" y="15"/>
                    <a:pt x="1302" y="0"/>
                    <a:pt x="1260" y="0"/>
                  </a:cubicBezTo>
                  <a:cubicBezTo>
                    <a:pt x="1218" y="0"/>
                    <a:pt x="1174" y="15"/>
                    <a:pt x="1132" y="45"/>
                  </a:cubicBezTo>
                  <a:cubicBezTo>
                    <a:pt x="1072" y="93"/>
                    <a:pt x="930" y="176"/>
                    <a:pt x="715" y="176"/>
                  </a:cubicBezTo>
                  <a:cubicBezTo>
                    <a:pt x="513" y="176"/>
                    <a:pt x="358" y="93"/>
                    <a:pt x="298" y="45"/>
                  </a:cubicBezTo>
                  <a:cubicBezTo>
                    <a:pt x="269" y="15"/>
                    <a:pt x="230" y="0"/>
                    <a:pt x="188"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71"/>
            <p:cNvSpPr/>
            <p:nvPr/>
          </p:nvSpPr>
          <p:spPr>
            <a:xfrm>
              <a:off x="7594288" y="2415259"/>
              <a:ext cx="279513" cy="355735"/>
            </a:xfrm>
            <a:custGeom>
              <a:rect b="b" l="l" r="r" t="t"/>
              <a:pathLst>
                <a:path extrusionOk="0" h="11229" w="8823">
                  <a:moveTo>
                    <a:pt x="6846" y="2323"/>
                  </a:moveTo>
                  <a:lnTo>
                    <a:pt x="6751" y="3501"/>
                  </a:lnTo>
                  <a:lnTo>
                    <a:pt x="6727" y="3501"/>
                  </a:lnTo>
                  <a:cubicBezTo>
                    <a:pt x="6620" y="3501"/>
                    <a:pt x="6537" y="3418"/>
                    <a:pt x="6537" y="3311"/>
                  </a:cubicBezTo>
                  <a:lnTo>
                    <a:pt x="6537" y="2406"/>
                  </a:lnTo>
                  <a:cubicBezTo>
                    <a:pt x="6632" y="2406"/>
                    <a:pt x="6739" y="2370"/>
                    <a:pt x="6846" y="2323"/>
                  </a:cubicBezTo>
                  <a:close/>
                  <a:moveTo>
                    <a:pt x="6358" y="346"/>
                  </a:moveTo>
                  <a:cubicBezTo>
                    <a:pt x="6846" y="346"/>
                    <a:pt x="7251" y="751"/>
                    <a:pt x="7251" y="1239"/>
                  </a:cubicBezTo>
                  <a:cubicBezTo>
                    <a:pt x="7251" y="1727"/>
                    <a:pt x="6846" y="2132"/>
                    <a:pt x="6358" y="2132"/>
                  </a:cubicBezTo>
                  <a:cubicBezTo>
                    <a:pt x="6037" y="2132"/>
                    <a:pt x="5739" y="1954"/>
                    <a:pt x="5584" y="1680"/>
                  </a:cubicBezTo>
                  <a:cubicBezTo>
                    <a:pt x="5551" y="1630"/>
                    <a:pt x="5490" y="1604"/>
                    <a:pt x="5432" y="1604"/>
                  </a:cubicBezTo>
                  <a:cubicBezTo>
                    <a:pt x="5406" y="1604"/>
                    <a:pt x="5380" y="1609"/>
                    <a:pt x="5358" y="1620"/>
                  </a:cubicBezTo>
                  <a:cubicBezTo>
                    <a:pt x="5286" y="1668"/>
                    <a:pt x="5251" y="1775"/>
                    <a:pt x="5298" y="1846"/>
                  </a:cubicBezTo>
                  <a:cubicBezTo>
                    <a:pt x="5310" y="1858"/>
                    <a:pt x="5310" y="1882"/>
                    <a:pt x="5322" y="1894"/>
                  </a:cubicBezTo>
                  <a:cubicBezTo>
                    <a:pt x="5263" y="1942"/>
                    <a:pt x="5191" y="1954"/>
                    <a:pt x="5120" y="1954"/>
                  </a:cubicBezTo>
                  <a:cubicBezTo>
                    <a:pt x="4917" y="1954"/>
                    <a:pt x="4763" y="1787"/>
                    <a:pt x="4763" y="1596"/>
                  </a:cubicBezTo>
                  <a:cubicBezTo>
                    <a:pt x="4763" y="1501"/>
                    <a:pt x="4679" y="1430"/>
                    <a:pt x="4596" y="1430"/>
                  </a:cubicBezTo>
                  <a:cubicBezTo>
                    <a:pt x="4513" y="1430"/>
                    <a:pt x="4429" y="1501"/>
                    <a:pt x="4429" y="1596"/>
                  </a:cubicBezTo>
                  <a:cubicBezTo>
                    <a:pt x="4429" y="1977"/>
                    <a:pt x="4739" y="2299"/>
                    <a:pt x="5132" y="2299"/>
                  </a:cubicBezTo>
                  <a:cubicBezTo>
                    <a:pt x="5286" y="2299"/>
                    <a:pt x="5429" y="2251"/>
                    <a:pt x="5548" y="2156"/>
                  </a:cubicBezTo>
                  <a:cubicBezTo>
                    <a:pt x="5727" y="2323"/>
                    <a:pt x="5965" y="2430"/>
                    <a:pt x="6215" y="2454"/>
                  </a:cubicBezTo>
                  <a:lnTo>
                    <a:pt x="6215" y="3347"/>
                  </a:lnTo>
                  <a:cubicBezTo>
                    <a:pt x="6215" y="3632"/>
                    <a:pt x="6453" y="3871"/>
                    <a:pt x="6739" y="3871"/>
                  </a:cubicBezTo>
                  <a:lnTo>
                    <a:pt x="7001" y="3871"/>
                  </a:lnTo>
                  <a:cubicBezTo>
                    <a:pt x="7084" y="3871"/>
                    <a:pt x="7156" y="3906"/>
                    <a:pt x="7215" y="3966"/>
                  </a:cubicBezTo>
                  <a:cubicBezTo>
                    <a:pt x="7275" y="4025"/>
                    <a:pt x="7287" y="4097"/>
                    <a:pt x="7287" y="4168"/>
                  </a:cubicBezTo>
                  <a:cubicBezTo>
                    <a:pt x="7275" y="4299"/>
                    <a:pt x="7144" y="4418"/>
                    <a:pt x="6989" y="4418"/>
                  </a:cubicBezTo>
                  <a:lnTo>
                    <a:pt x="6918" y="4418"/>
                  </a:lnTo>
                  <a:lnTo>
                    <a:pt x="6918" y="4406"/>
                  </a:lnTo>
                  <a:cubicBezTo>
                    <a:pt x="6918" y="4323"/>
                    <a:pt x="6846" y="4240"/>
                    <a:pt x="6751" y="4240"/>
                  </a:cubicBezTo>
                  <a:cubicBezTo>
                    <a:pt x="6668" y="4240"/>
                    <a:pt x="6596" y="4323"/>
                    <a:pt x="6596" y="4406"/>
                  </a:cubicBezTo>
                  <a:cubicBezTo>
                    <a:pt x="6596" y="5585"/>
                    <a:pt x="5644" y="6526"/>
                    <a:pt x="4465" y="6526"/>
                  </a:cubicBezTo>
                  <a:cubicBezTo>
                    <a:pt x="3274" y="6490"/>
                    <a:pt x="2322" y="5561"/>
                    <a:pt x="2322" y="4382"/>
                  </a:cubicBezTo>
                  <a:cubicBezTo>
                    <a:pt x="2322" y="4287"/>
                    <a:pt x="2250" y="4216"/>
                    <a:pt x="2155" y="4216"/>
                  </a:cubicBezTo>
                  <a:cubicBezTo>
                    <a:pt x="2072" y="4216"/>
                    <a:pt x="1988" y="4287"/>
                    <a:pt x="1988" y="4382"/>
                  </a:cubicBezTo>
                  <a:lnTo>
                    <a:pt x="1988" y="4394"/>
                  </a:lnTo>
                  <a:lnTo>
                    <a:pt x="1893" y="4394"/>
                  </a:lnTo>
                  <a:cubicBezTo>
                    <a:pt x="1810" y="4394"/>
                    <a:pt x="1738" y="4371"/>
                    <a:pt x="1679" y="4311"/>
                  </a:cubicBezTo>
                  <a:cubicBezTo>
                    <a:pt x="1619" y="4252"/>
                    <a:pt x="1607" y="4168"/>
                    <a:pt x="1607" y="4097"/>
                  </a:cubicBezTo>
                  <a:cubicBezTo>
                    <a:pt x="1619" y="3966"/>
                    <a:pt x="1750" y="3847"/>
                    <a:pt x="1905" y="3847"/>
                  </a:cubicBezTo>
                  <a:lnTo>
                    <a:pt x="2143" y="3847"/>
                  </a:lnTo>
                  <a:cubicBezTo>
                    <a:pt x="2429" y="3847"/>
                    <a:pt x="2667" y="3609"/>
                    <a:pt x="2667" y="3323"/>
                  </a:cubicBezTo>
                  <a:lnTo>
                    <a:pt x="2667" y="2549"/>
                  </a:lnTo>
                  <a:cubicBezTo>
                    <a:pt x="2667" y="2251"/>
                    <a:pt x="2905" y="2013"/>
                    <a:pt x="3203" y="2013"/>
                  </a:cubicBezTo>
                  <a:lnTo>
                    <a:pt x="3882" y="2013"/>
                  </a:lnTo>
                  <a:cubicBezTo>
                    <a:pt x="3965" y="2013"/>
                    <a:pt x="4048" y="1942"/>
                    <a:pt x="4048" y="1846"/>
                  </a:cubicBezTo>
                  <a:cubicBezTo>
                    <a:pt x="4048" y="1763"/>
                    <a:pt x="3965" y="1680"/>
                    <a:pt x="3882" y="1680"/>
                  </a:cubicBezTo>
                  <a:lnTo>
                    <a:pt x="3203" y="1680"/>
                  </a:lnTo>
                  <a:cubicBezTo>
                    <a:pt x="2727" y="1680"/>
                    <a:pt x="2334" y="2073"/>
                    <a:pt x="2334" y="2549"/>
                  </a:cubicBezTo>
                  <a:lnTo>
                    <a:pt x="2334" y="3323"/>
                  </a:lnTo>
                  <a:cubicBezTo>
                    <a:pt x="2334" y="3430"/>
                    <a:pt x="2250" y="3513"/>
                    <a:pt x="2143" y="3513"/>
                  </a:cubicBezTo>
                  <a:lnTo>
                    <a:pt x="2107" y="3513"/>
                  </a:lnTo>
                  <a:lnTo>
                    <a:pt x="1929" y="1704"/>
                  </a:lnTo>
                  <a:cubicBezTo>
                    <a:pt x="1905" y="1358"/>
                    <a:pt x="2012" y="1001"/>
                    <a:pt x="2238" y="751"/>
                  </a:cubicBezTo>
                  <a:cubicBezTo>
                    <a:pt x="2477" y="489"/>
                    <a:pt x="2810" y="346"/>
                    <a:pt x="3167" y="346"/>
                  </a:cubicBezTo>
                  <a:close/>
                  <a:moveTo>
                    <a:pt x="5525" y="6597"/>
                  </a:moveTo>
                  <a:lnTo>
                    <a:pt x="5525" y="7169"/>
                  </a:lnTo>
                  <a:cubicBezTo>
                    <a:pt x="5525" y="7466"/>
                    <a:pt x="5727" y="7740"/>
                    <a:pt x="6013" y="7835"/>
                  </a:cubicBezTo>
                  <a:lnTo>
                    <a:pt x="6310" y="7919"/>
                  </a:lnTo>
                  <a:cubicBezTo>
                    <a:pt x="6239" y="8204"/>
                    <a:pt x="6084" y="8454"/>
                    <a:pt x="5894" y="8681"/>
                  </a:cubicBezTo>
                  <a:cubicBezTo>
                    <a:pt x="5834" y="8752"/>
                    <a:pt x="5834" y="8859"/>
                    <a:pt x="5906" y="8919"/>
                  </a:cubicBezTo>
                  <a:cubicBezTo>
                    <a:pt x="5941" y="8954"/>
                    <a:pt x="5977" y="8966"/>
                    <a:pt x="6013" y="8966"/>
                  </a:cubicBezTo>
                  <a:cubicBezTo>
                    <a:pt x="6060" y="8966"/>
                    <a:pt x="6096" y="8954"/>
                    <a:pt x="6132" y="8907"/>
                  </a:cubicBezTo>
                  <a:cubicBezTo>
                    <a:pt x="6358" y="8657"/>
                    <a:pt x="6513" y="8359"/>
                    <a:pt x="6608" y="8026"/>
                  </a:cubicBezTo>
                  <a:lnTo>
                    <a:pt x="6965" y="8133"/>
                  </a:lnTo>
                  <a:cubicBezTo>
                    <a:pt x="6810" y="8621"/>
                    <a:pt x="6501" y="9097"/>
                    <a:pt x="6084" y="9443"/>
                  </a:cubicBezTo>
                  <a:cubicBezTo>
                    <a:pt x="5608" y="9824"/>
                    <a:pt x="5048" y="10026"/>
                    <a:pt x="4429" y="10026"/>
                  </a:cubicBezTo>
                  <a:cubicBezTo>
                    <a:pt x="3822" y="10026"/>
                    <a:pt x="3262" y="9812"/>
                    <a:pt x="2786" y="9443"/>
                  </a:cubicBezTo>
                  <a:cubicBezTo>
                    <a:pt x="2346" y="9097"/>
                    <a:pt x="2036" y="8633"/>
                    <a:pt x="1893" y="8121"/>
                  </a:cubicBezTo>
                  <a:lnTo>
                    <a:pt x="2250" y="8014"/>
                  </a:lnTo>
                  <a:cubicBezTo>
                    <a:pt x="2381" y="8454"/>
                    <a:pt x="2631" y="8847"/>
                    <a:pt x="2989" y="9145"/>
                  </a:cubicBezTo>
                  <a:cubicBezTo>
                    <a:pt x="3393" y="9466"/>
                    <a:pt x="3917" y="9669"/>
                    <a:pt x="4429" y="9669"/>
                  </a:cubicBezTo>
                  <a:cubicBezTo>
                    <a:pt x="4834" y="9669"/>
                    <a:pt x="5227" y="9562"/>
                    <a:pt x="5560" y="9371"/>
                  </a:cubicBezTo>
                  <a:cubicBezTo>
                    <a:pt x="5644" y="9324"/>
                    <a:pt x="5667" y="9216"/>
                    <a:pt x="5620" y="9145"/>
                  </a:cubicBezTo>
                  <a:cubicBezTo>
                    <a:pt x="5595" y="9096"/>
                    <a:pt x="5537" y="9064"/>
                    <a:pt x="5480" y="9064"/>
                  </a:cubicBezTo>
                  <a:cubicBezTo>
                    <a:pt x="5454" y="9064"/>
                    <a:pt x="5428" y="9070"/>
                    <a:pt x="5406" y="9085"/>
                  </a:cubicBezTo>
                  <a:cubicBezTo>
                    <a:pt x="5108" y="9252"/>
                    <a:pt x="4774" y="9335"/>
                    <a:pt x="4429" y="9335"/>
                  </a:cubicBezTo>
                  <a:cubicBezTo>
                    <a:pt x="3572" y="9335"/>
                    <a:pt x="2798" y="8752"/>
                    <a:pt x="2560" y="7919"/>
                  </a:cubicBezTo>
                  <a:lnTo>
                    <a:pt x="2881" y="7835"/>
                  </a:lnTo>
                  <a:cubicBezTo>
                    <a:pt x="3179" y="7740"/>
                    <a:pt x="3381" y="7478"/>
                    <a:pt x="3381" y="7169"/>
                  </a:cubicBezTo>
                  <a:lnTo>
                    <a:pt x="3381" y="6597"/>
                  </a:lnTo>
                  <a:cubicBezTo>
                    <a:pt x="3703" y="6764"/>
                    <a:pt x="4060" y="6835"/>
                    <a:pt x="4453" y="6835"/>
                  </a:cubicBezTo>
                  <a:cubicBezTo>
                    <a:pt x="4834" y="6835"/>
                    <a:pt x="5191" y="6752"/>
                    <a:pt x="5525" y="6597"/>
                  </a:cubicBezTo>
                  <a:close/>
                  <a:moveTo>
                    <a:pt x="3155" y="1"/>
                  </a:moveTo>
                  <a:cubicBezTo>
                    <a:pt x="2703" y="1"/>
                    <a:pt x="2286" y="191"/>
                    <a:pt x="1988" y="525"/>
                  </a:cubicBezTo>
                  <a:cubicBezTo>
                    <a:pt x="1691" y="846"/>
                    <a:pt x="1548" y="1299"/>
                    <a:pt x="1596" y="1727"/>
                  </a:cubicBezTo>
                  <a:lnTo>
                    <a:pt x="1774" y="3525"/>
                  </a:lnTo>
                  <a:cubicBezTo>
                    <a:pt x="1500" y="3573"/>
                    <a:pt x="1298" y="3799"/>
                    <a:pt x="1262" y="4073"/>
                  </a:cubicBezTo>
                  <a:cubicBezTo>
                    <a:pt x="1250" y="4228"/>
                    <a:pt x="1310" y="4406"/>
                    <a:pt x="1417" y="4525"/>
                  </a:cubicBezTo>
                  <a:cubicBezTo>
                    <a:pt x="1536" y="4644"/>
                    <a:pt x="1691" y="4716"/>
                    <a:pt x="1857" y="4716"/>
                  </a:cubicBezTo>
                  <a:lnTo>
                    <a:pt x="1977" y="4716"/>
                  </a:lnTo>
                  <a:cubicBezTo>
                    <a:pt x="2060" y="5406"/>
                    <a:pt x="2453" y="6014"/>
                    <a:pt x="3000" y="6395"/>
                  </a:cubicBezTo>
                  <a:lnTo>
                    <a:pt x="3000" y="7145"/>
                  </a:lnTo>
                  <a:cubicBezTo>
                    <a:pt x="3000" y="7311"/>
                    <a:pt x="2905" y="7442"/>
                    <a:pt x="2739" y="7490"/>
                  </a:cubicBezTo>
                  <a:lnTo>
                    <a:pt x="881" y="8038"/>
                  </a:lnTo>
                  <a:cubicBezTo>
                    <a:pt x="357" y="8192"/>
                    <a:pt x="0" y="8681"/>
                    <a:pt x="0" y="9216"/>
                  </a:cubicBezTo>
                  <a:lnTo>
                    <a:pt x="0" y="11062"/>
                  </a:lnTo>
                  <a:cubicBezTo>
                    <a:pt x="0" y="11157"/>
                    <a:pt x="72" y="11229"/>
                    <a:pt x="155" y="11229"/>
                  </a:cubicBezTo>
                  <a:cubicBezTo>
                    <a:pt x="250" y="11229"/>
                    <a:pt x="322" y="11157"/>
                    <a:pt x="322" y="11062"/>
                  </a:cubicBezTo>
                  <a:lnTo>
                    <a:pt x="322" y="9216"/>
                  </a:lnTo>
                  <a:cubicBezTo>
                    <a:pt x="322" y="8835"/>
                    <a:pt x="595" y="8478"/>
                    <a:pt x="964" y="8371"/>
                  </a:cubicBezTo>
                  <a:lnTo>
                    <a:pt x="1500" y="8204"/>
                  </a:lnTo>
                  <a:cubicBezTo>
                    <a:pt x="1667" y="8788"/>
                    <a:pt x="2024" y="9324"/>
                    <a:pt x="2500" y="9693"/>
                  </a:cubicBezTo>
                  <a:cubicBezTo>
                    <a:pt x="3012" y="10109"/>
                    <a:pt x="3691" y="10348"/>
                    <a:pt x="4358" y="10348"/>
                  </a:cubicBezTo>
                  <a:cubicBezTo>
                    <a:pt x="5025" y="10348"/>
                    <a:pt x="5691" y="10109"/>
                    <a:pt x="6215" y="9693"/>
                  </a:cubicBezTo>
                  <a:cubicBezTo>
                    <a:pt x="6691" y="9300"/>
                    <a:pt x="7049" y="8788"/>
                    <a:pt x="7215" y="8192"/>
                  </a:cubicBezTo>
                  <a:lnTo>
                    <a:pt x="7775" y="8347"/>
                  </a:lnTo>
                  <a:cubicBezTo>
                    <a:pt x="8156" y="8454"/>
                    <a:pt x="8418" y="8812"/>
                    <a:pt x="8418" y="9205"/>
                  </a:cubicBezTo>
                  <a:lnTo>
                    <a:pt x="8418" y="11050"/>
                  </a:lnTo>
                  <a:cubicBezTo>
                    <a:pt x="8418" y="11133"/>
                    <a:pt x="8489" y="11217"/>
                    <a:pt x="8584" y="11217"/>
                  </a:cubicBezTo>
                  <a:cubicBezTo>
                    <a:pt x="8668" y="11217"/>
                    <a:pt x="8751" y="11133"/>
                    <a:pt x="8751" y="11050"/>
                  </a:cubicBezTo>
                  <a:lnTo>
                    <a:pt x="8751" y="9216"/>
                  </a:lnTo>
                  <a:cubicBezTo>
                    <a:pt x="8823" y="8681"/>
                    <a:pt x="8465" y="8192"/>
                    <a:pt x="7942" y="8038"/>
                  </a:cubicBezTo>
                  <a:lnTo>
                    <a:pt x="6084" y="7490"/>
                  </a:lnTo>
                  <a:cubicBezTo>
                    <a:pt x="5941" y="7442"/>
                    <a:pt x="5822" y="7300"/>
                    <a:pt x="5822" y="7145"/>
                  </a:cubicBezTo>
                  <a:lnTo>
                    <a:pt x="5822" y="6395"/>
                  </a:lnTo>
                  <a:cubicBezTo>
                    <a:pt x="6370" y="6002"/>
                    <a:pt x="6751" y="5406"/>
                    <a:pt x="6846" y="4716"/>
                  </a:cubicBezTo>
                  <a:lnTo>
                    <a:pt x="6953" y="4716"/>
                  </a:lnTo>
                  <a:cubicBezTo>
                    <a:pt x="7275" y="4716"/>
                    <a:pt x="7549" y="4478"/>
                    <a:pt x="7572" y="4180"/>
                  </a:cubicBezTo>
                  <a:cubicBezTo>
                    <a:pt x="7584" y="4025"/>
                    <a:pt x="7525" y="3847"/>
                    <a:pt x="7430" y="3728"/>
                  </a:cubicBezTo>
                  <a:cubicBezTo>
                    <a:pt x="7334" y="3620"/>
                    <a:pt x="7203" y="3549"/>
                    <a:pt x="7072" y="3525"/>
                  </a:cubicBezTo>
                  <a:lnTo>
                    <a:pt x="7168" y="2120"/>
                  </a:lnTo>
                  <a:cubicBezTo>
                    <a:pt x="7406" y="1894"/>
                    <a:pt x="7561" y="1585"/>
                    <a:pt x="7561" y="1227"/>
                  </a:cubicBezTo>
                  <a:cubicBezTo>
                    <a:pt x="7561" y="549"/>
                    <a:pt x="7013" y="1"/>
                    <a:pt x="6334" y="1"/>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71"/>
            <p:cNvSpPr/>
            <p:nvPr/>
          </p:nvSpPr>
          <p:spPr>
            <a:xfrm>
              <a:off x="7690469" y="2515241"/>
              <a:ext cx="21511" cy="10581"/>
            </a:xfrm>
            <a:custGeom>
              <a:rect b="b" l="l" r="r" t="t"/>
              <a:pathLst>
                <a:path extrusionOk="0" h="334" w="679">
                  <a:moveTo>
                    <a:pt x="167" y="0"/>
                  </a:moveTo>
                  <a:cubicBezTo>
                    <a:pt x="72" y="0"/>
                    <a:pt x="0" y="72"/>
                    <a:pt x="0" y="167"/>
                  </a:cubicBezTo>
                  <a:cubicBezTo>
                    <a:pt x="0" y="262"/>
                    <a:pt x="72" y="334"/>
                    <a:pt x="167" y="334"/>
                  </a:cubicBezTo>
                  <a:lnTo>
                    <a:pt x="524" y="334"/>
                  </a:lnTo>
                  <a:cubicBezTo>
                    <a:pt x="607" y="334"/>
                    <a:pt x="679" y="262"/>
                    <a:pt x="679" y="167"/>
                  </a:cubicBezTo>
                  <a:cubicBezTo>
                    <a:pt x="679" y="72"/>
                    <a:pt x="607" y="0"/>
                    <a:pt x="524"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71"/>
            <p:cNvSpPr/>
            <p:nvPr/>
          </p:nvSpPr>
          <p:spPr>
            <a:xfrm>
              <a:off x="7757218" y="2515241"/>
              <a:ext cx="21923" cy="10581"/>
            </a:xfrm>
            <a:custGeom>
              <a:rect b="b" l="l" r="r" t="t"/>
              <a:pathLst>
                <a:path extrusionOk="0" h="334" w="692">
                  <a:moveTo>
                    <a:pt x="167" y="0"/>
                  </a:moveTo>
                  <a:cubicBezTo>
                    <a:pt x="84" y="0"/>
                    <a:pt x="1" y="72"/>
                    <a:pt x="1" y="167"/>
                  </a:cubicBezTo>
                  <a:cubicBezTo>
                    <a:pt x="1" y="262"/>
                    <a:pt x="84" y="334"/>
                    <a:pt x="167" y="334"/>
                  </a:cubicBezTo>
                  <a:lnTo>
                    <a:pt x="524" y="334"/>
                  </a:lnTo>
                  <a:cubicBezTo>
                    <a:pt x="620" y="334"/>
                    <a:pt x="691" y="262"/>
                    <a:pt x="691" y="167"/>
                  </a:cubicBezTo>
                  <a:cubicBezTo>
                    <a:pt x="691" y="72"/>
                    <a:pt x="620" y="0"/>
                    <a:pt x="524"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7" name="Google Shape;1047;p71"/>
          <p:cNvSpPr txBox="1"/>
          <p:nvPr/>
        </p:nvSpPr>
        <p:spPr>
          <a:xfrm>
            <a:off x="4711750" y="2175650"/>
            <a:ext cx="2096400" cy="11082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Email Address</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Email Opt In</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First Name</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Age</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Town</a:t>
            </a:r>
            <a:endParaRPr sz="1200">
              <a:solidFill>
                <a:srgbClr val="12191B"/>
              </a:solidFill>
              <a:latin typeface="Open Sans"/>
              <a:ea typeface="Open Sans"/>
              <a:cs typeface="Open Sans"/>
              <a:sym typeface="Open Sans"/>
            </a:endParaRPr>
          </a:p>
        </p:txBody>
      </p:sp>
      <p:grpSp>
        <p:nvGrpSpPr>
          <p:cNvPr id="1048" name="Google Shape;1048;p71"/>
          <p:cNvGrpSpPr/>
          <p:nvPr/>
        </p:nvGrpSpPr>
        <p:grpSpPr>
          <a:xfrm>
            <a:off x="3075798" y="1713359"/>
            <a:ext cx="312698" cy="286534"/>
            <a:chOff x="2312623" y="2468584"/>
            <a:chExt cx="312698" cy="286534"/>
          </a:xfrm>
        </p:grpSpPr>
        <p:sp>
          <p:nvSpPr>
            <p:cNvPr id="1049" name="Google Shape;1049;p71"/>
            <p:cNvSpPr/>
            <p:nvPr/>
          </p:nvSpPr>
          <p:spPr>
            <a:xfrm>
              <a:off x="2416866" y="2706195"/>
              <a:ext cx="34122" cy="34154"/>
            </a:xfrm>
            <a:custGeom>
              <a:rect b="b" l="l" r="r" t="t"/>
              <a:pathLst>
                <a:path extrusionOk="0" h="1073" w="1072">
                  <a:moveTo>
                    <a:pt x="536" y="275"/>
                  </a:moveTo>
                  <a:cubicBezTo>
                    <a:pt x="679" y="275"/>
                    <a:pt x="798" y="394"/>
                    <a:pt x="798" y="525"/>
                  </a:cubicBezTo>
                  <a:cubicBezTo>
                    <a:pt x="798" y="656"/>
                    <a:pt x="679" y="775"/>
                    <a:pt x="536" y="775"/>
                  </a:cubicBezTo>
                  <a:cubicBezTo>
                    <a:pt x="405" y="775"/>
                    <a:pt x="286" y="656"/>
                    <a:pt x="286" y="525"/>
                  </a:cubicBezTo>
                  <a:cubicBezTo>
                    <a:pt x="286" y="394"/>
                    <a:pt x="393" y="275"/>
                    <a:pt x="536" y="275"/>
                  </a:cubicBezTo>
                  <a:close/>
                  <a:moveTo>
                    <a:pt x="536" y="1"/>
                  </a:moveTo>
                  <a:cubicBezTo>
                    <a:pt x="238" y="1"/>
                    <a:pt x="0" y="239"/>
                    <a:pt x="0" y="536"/>
                  </a:cubicBezTo>
                  <a:cubicBezTo>
                    <a:pt x="0" y="834"/>
                    <a:pt x="238" y="1072"/>
                    <a:pt x="536" y="1072"/>
                  </a:cubicBezTo>
                  <a:cubicBezTo>
                    <a:pt x="833" y="1072"/>
                    <a:pt x="1072" y="834"/>
                    <a:pt x="1072" y="536"/>
                  </a:cubicBezTo>
                  <a:cubicBezTo>
                    <a:pt x="1072" y="239"/>
                    <a:pt x="833" y="1"/>
                    <a:pt x="536"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71"/>
            <p:cNvSpPr/>
            <p:nvPr/>
          </p:nvSpPr>
          <p:spPr>
            <a:xfrm>
              <a:off x="2527126" y="2706195"/>
              <a:ext cx="34536" cy="34154"/>
            </a:xfrm>
            <a:custGeom>
              <a:rect b="b" l="l" r="r" t="t"/>
              <a:pathLst>
                <a:path extrusionOk="0" h="1073" w="1085">
                  <a:moveTo>
                    <a:pt x="537" y="275"/>
                  </a:moveTo>
                  <a:cubicBezTo>
                    <a:pt x="679" y="275"/>
                    <a:pt x="798" y="394"/>
                    <a:pt x="798" y="525"/>
                  </a:cubicBezTo>
                  <a:cubicBezTo>
                    <a:pt x="798" y="656"/>
                    <a:pt x="679" y="775"/>
                    <a:pt x="537" y="775"/>
                  </a:cubicBezTo>
                  <a:cubicBezTo>
                    <a:pt x="406" y="775"/>
                    <a:pt x="287" y="656"/>
                    <a:pt x="287" y="525"/>
                  </a:cubicBezTo>
                  <a:cubicBezTo>
                    <a:pt x="287" y="394"/>
                    <a:pt x="406" y="275"/>
                    <a:pt x="537" y="275"/>
                  </a:cubicBezTo>
                  <a:close/>
                  <a:moveTo>
                    <a:pt x="537" y="1"/>
                  </a:moveTo>
                  <a:cubicBezTo>
                    <a:pt x="239" y="1"/>
                    <a:pt x="1" y="239"/>
                    <a:pt x="1" y="536"/>
                  </a:cubicBezTo>
                  <a:cubicBezTo>
                    <a:pt x="1" y="834"/>
                    <a:pt x="239" y="1072"/>
                    <a:pt x="537" y="1072"/>
                  </a:cubicBezTo>
                  <a:cubicBezTo>
                    <a:pt x="834" y="1072"/>
                    <a:pt x="1084" y="834"/>
                    <a:pt x="1084" y="536"/>
                  </a:cubicBezTo>
                  <a:cubicBezTo>
                    <a:pt x="1084" y="239"/>
                    <a:pt x="834" y="1"/>
                    <a:pt x="537"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71"/>
            <p:cNvSpPr/>
            <p:nvPr/>
          </p:nvSpPr>
          <p:spPr>
            <a:xfrm>
              <a:off x="2312623" y="2468584"/>
              <a:ext cx="312698" cy="286534"/>
            </a:xfrm>
            <a:custGeom>
              <a:rect b="b" l="l" r="r" t="t"/>
              <a:pathLst>
                <a:path extrusionOk="0" h="9002" w="9824">
                  <a:moveTo>
                    <a:pt x="3370" y="1679"/>
                  </a:moveTo>
                  <a:lnTo>
                    <a:pt x="3370" y="2513"/>
                  </a:lnTo>
                  <a:lnTo>
                    <a:pt x="2799" y="2513"/>
                  </a:lnTo>
                  <a:lnTo>
                    <a:pt x="2501" y="1679"/>
                  </a:lnTo>
                  <a:close/>
                  <a:moveTo>
                    <a:pt x="4513" y="1679"/>
                  </a:moveTo>
                  <a:lnTo>
                    <a:pt x="4513" y="2513"/>
                  </a:lnTo>
                  <a:lnTo>
                    <a:pt x="3656" y="2513"/>
                  </a:lnTo>
                  <a:lnTo>
                    <a:pt x="3656" y="1679"/>
                  </a:lnTo>
                  <a:close/>
                  <a:moveTo>
                    <a:pt x="5656" y="1679"/>
                  </a:moveTo>
                  <a:lnTo>
                    <a:pt x="5656" y="2513"/>
                  </a:lnTo>
                  <a:lnTo>
                    <a:pt x="4799" y="2513"/>
                  </a:lnTo>
                  <a:lnTo>
                    <a:pt x="4799" y="1679"/>
                  </a:lnTo>
                  <a:close/>
                  <a:moveTo>
                    <a:pt x="6811" y="1679"/>
                  </a:moveTo>
                  <a:lnTo>
                    <a:pt x="6811" y="2513"/>
                  </a:lnTo>
                  <a:lnTo>
                    <a:pt x="5942" y="2513"/>
                  </a:lnTo>
                  <a:lnTo>
                    <a:pt x="5942" y="1679"/>
                  </a:lnTo>
                  <a:close/>
                  <a:moveTo>
                    <a:pt x="7954" y="1679"/>
                  </a:moveTo>
                  <a:lnTo>
                    <a:pt x="7954" y="2513"/>
                  </a:lnTo>
                  <a:lnTo>
                    <a:pt x="7085" y="2513"/>
                  </a:lnTo>
                  <a:lnTo>
                    <a:pt x="7085" y="1679"/>
                  </a:lnTo>
                  <a:close/>
                  <a:moveTo>
                    <a:pt x="8633" y="1679"/>
                  </a:moveTo>
                  <a:lnTo>
                    <a:pt x="8442" y="2513"/>
                  </a:lnTo>
                  <a:lnTo>
                    <a:pt x="8240" y="2513"/>
                  </a:lnTo>
                  <a:lnTo>
                    <a:pt x="8240" y="1679"/>
                  </a:lnTo>
                  <a:close/>
                  <a:moveTo>
                    <a:pt x="8383" y="2810"/>
                  </a:moveTo>
                  <a:lnTo>
                    <a:pt x="8252" y="3406"/>
                  </a:lnTo>
                  <a:lnTo>
                    <a:pt x="8252" y="2810"/>
                  </a:lnTo>
                  <a:close/>
                  <a:moveTo>
                    <a:pt x="3370" y="2810"/>
                  </a:moveTo>
                  <a:lnTo>
                    <a:pt x="3370" y="3680"/>
                  </a:lnTo>
                  <a:lnTo>
                    <a:pt x="3204" y="3680"/>
                  </a:lnTo>
                  <a:lnTo>
                    <a:pt x="2894" y="2810"/>
                  </a:lnTo>
                  <a:close/>
                  <a:moveTo>
                    <a:pt x="4513" y="2810"/>
                  </a:moveTo>
                  <a:lnTo>
                    <a:pt x="4513" y="3680"/>
                  </a:lnTo>
                  <a:lnTo>
                    <a:pt x="3656" y="3680"/>
                  </a:lnTo>
                  <a:lnTo>
                    <a:pt x="3656" y="2810"/>
                  </a:lnTo>
                  <a:close/>
                  <a:moveTo>
                    <a:pt x="5656" y="2810"/>
                  </a:moveTo>
                  <a:lnTo>
                    <a:pt x="5656" y="3680"/>
                  </a:lnTo>
                  <a:lnTo>
                    <a:pt x="4799" y="3680"/>
                  </a:lnTo>
                  <a:lnTo>
                    <a:pt x="4799" y="2810"/>
                  </a:lnTo>
                  <a:close/>
                  <a:moveTo>
                    <a:pt x="6811" y="2810"/>
                  </a:moveTo>
                  <a:lnTo>
                    <a:pt x="6811" y="3680"/>
                  </a:lnTo>
                  <a:lnTo>
                    <a:pt x="5942" y="3680"/>
                  </a:lnTo>
                  <a:lnTo>
                    <a:pt x="5942" y="2810"/>
                  </a:lnTo>
                  <a:close/>
                  <a:moveTo>
                    <a:pt x="7954" y="2810"/>
                  </a:moveTo>
                  <a:lnTo>
                    <a:pt x="7954" y="3680"/>
                  </a:lnTo>
                  <a:lnTo>
                    <a:pt x="7085" y="3680"/>
                  </a:lnTo>
                  <a:lnTo>
                    <a:pt x="7085" y="2810"/>
                  </a:lnTo>
                  <a:close/>
                  <a:moveTo>
                    <a:pt x="3370" y="3953"/>
                  </a:moveTo>
                  <a:lnTo>
                    <a:pt x="3370" y="4132"/>
                  </a:lnTo>
                  <a:lnTo>
                    <a:pt x="3311" y="3953"/>
                  </a:lnTo>
                  <a:close/>
                  <a:moveTo>
                    <a:pt x="4513" y="3941"/>
                  </a:moveTo>
                  <a:lnTo>
                    <a:pt x="4513" y="4608"/>
                  </a:lnTo>
                  <a:cubicBezTo>
                    <a:pt x="4305" y="4608"/>
                    <a:pt x="4153" y="4629"/>
                    <a:pt x="4022" y="4629"/>
                  </a:cubicBezTo>
                  <a:cubicBezTo>
                    <a:pt x="3891" y="4629"/>
                    <a:pt x="3781" y="4608"/>
                    <a:pt x="3656" y="4525"/>
                  </a:cubicBezTo>
                  <a:lnTo>
                    <a:pt x="3656" y="3941"/>
                  </a:lnTo>
                  <a:close/>
                  <a:moveTo>
                    <a:pt x="5656" y="3953"/>
                  </a:moveTo>
                  <a:lnTo>
                    <a:pt x="5656" y="4632"/>
                  </a:lnTo>
                  <a:lnTo>
                    <a:pt x="4799" y="4632"/>
                  </a:lnTo>
                  <a:lnTo>
                    <a:pt x="4799" y="3953"/>
                  </a:lnTo>
                  <a:close/>
                  <a:moveTo>
                    <a:pt x="6799" y="3953"/>
                  </a:moveTo>
                  <a:lnTo>
                    <a:pt x="6799" y="4632"/>
                  </a:lnTo>
                  <a:lnTo>
                    <a:pt x="5942" y="4632"/>
                  </a:lnTo>
                  <a:lnTo>
                    <a:pt x="5942" y="3953"/>
                  </a:lnTo>
                  <a:close/>
                  <a:moveTo>
                    <a:pt x="7954" y="3953"/>
                  </a:moveTo>
                  <a:lnTo>
                    <a:pt x="7954" y="4632"/>
                  </a:lnTo>
                  <a:lnTo>
                    <a:pt x="7085" y="4632"/>
                  </a:lnTo>
                  <a:lnTo>
                    <a:pt x="7085" y="3953"/>
                  </a:lnTo>
                  <a:close/>
                  <a:moveTo>
                    <a:pt x="3811" y="7263"/>
                  </a:moveTo>
                  <a:cubicBezTo>
                    <a:pt x="4216" y="7263"/>
                    <a:pt x="4549" y="7585"/>
                    <a:pt x="4549" y="7990"/>
                  </a:cubicBezTo>
                  <a:cubicBezTo>
                    <a:pt x="4549" y="8394"/>
                    <a:pt x="4216" y="8716"/>
                    <a:pt x="3811" y="8716"/>
                  </a:cubicBezTo>
                  <a:cubicBezTo>
                    <a:pt x="3418" y="8716"/>
                    <a:pt x="3085" y="8394"/>
                    <a:pt x="3085" y="7990"/>
                  </a:cubicBezTo>
                  <a:cubicBezTo>
                    <a:pt x="3085" y="7585"/>
                    <a:pt x="3418" y="7263"/>
                    <a:pt x="3811" y="7263"/>
                  </a:cubicBezTo>
                  <a:close/>
                  <a:moveTo>
                    <a:pt x="7287" y="7263"/>
                  </a:moveTo>
                  <a:cubicBezTo>
                    <a:pt x="7680" y="7263"/>
                    <a:pt x="8014" y="7585"/>
                    <a:pt x="8014" y="7990"/>
                  </a:cubicBezTo>
                  <a:cubicBezTo>
                    <a:pt x="8014" y="8394"/>
                    <a:pt x="7680" y="8716"/>
                    <a:pt x="7287" y="8716"/>
                  </a:cubicBezTo>
                  <a:cubicBezTo>
                    <a:pt x="6883" y="8716"/>
                    <a:pt x="6549" y="8394"/>
                    <a:pt x="6549" y="7990"/>
                  </a:cubicBezTo>
                  <a:cubicBezTo>
                    <a:pt x="6549" y="7585"/>
                    <a:pt x="6883" y="7263"/>
                    <a:pt x="7287" y="7263"/>
                  </a:cubicBezTo>
                  <a:close/>
                  <a:moveTo>
                    <a:pt x="525" y="0"/>
                  </a:moveTo>
                  <a:cubicBezTo>
                    <a:pt x="239" y="0"/>
                    <a:pt x="1" y="239"/>
                    <a:pt x="1" y="512"/>
                  </a:cubicBezTo>
                  <a:cubicBezTo>
                    <a:pt x="1" y="798"/>
                    <a:pt x="239" y="1036"/>
                    <a:pt x="525" y="1036"/>
                  </a:cubicBezTo>
                  <a:lnTo>
                    <a:pt x="1168" y="1036"/>
                  </a:lnTo>
                  <a:lnTo>
                    <a:pt x="1965" y="3299"/>
                  </a:lnTo>
                  <a:cubicBezTo>
                    <a:pt x="1995" y="3357"/>
                    <a:pt x="2048" y="3400"/>
                    <a:pt x="2106" y="3400"/>
                  </a:cubicBezTo>
                  <a:cubicBezTo>
                    <a:pt x="2119" y="3400"/>
                    <a:pt x="2131" y="3398"/>
                    <a:pt x="2144" y="3394"/>
                  </a:cubicBezTo>
                  <a:cubicBezTo>
                    <a:pt x="2227" y="3358"/>
                    <a:pt x="2263" y="3287"/>
                    <a:pt x="2239" y="3215"/>
                  </a:cubicBezTo>
                  <a:cubicBezTo>
                    <a:pt x="1453" y="1001"/>
                    <a:pt x="1418" y="905"/>
                    <a:pt x="1418" y="893"/>
                  </a:cubicBezTo>
                  <a:cubicBezTo>
                    <a:pt x="1394" y="798"/>
                    <a:pt x="1299" y="762"/>
                    <a:pt x="1215" y="762"/>
                  </a:cubicBezTo>
                  <a:lnTo>
                    <a:pt x="525" y="762"/>
                  </a:lnTo>
                  <a:cubicBezTo>
                    <a:pt x="394" y="762"/>
                    <a:pt x="287" y="655"/>
                    <a:pt x="287" y="512"/>
                  </a:cubicBezTo>
                  <a:cubicBezTo>
                    <a:pt x="287" y="381"/>
                    <a:pt x="394" y="274"/>
                    <a:pt x="525" y="274"/>
                  </a:cubicBezTo>
                  <a:lnTo>
                    <a:pt x="1215" y="274"/>
                  </a:lnTo>
                  <a:cubicBezTo>
                    <a:pt x="1489" y="274"/>
                    <a:pt x="1751" y="441"/>
                    <a:pt x="1846" y="691"/>
                  </a:cubicBezTo>
                  <a:cubicBezTo>
                    <a:pt x="2013" y="1167"/>
                    <a:pt x="3001" y="3918"/>
                    <a:pt x="3132" y="4322"/>
                  </a:cubicBezTo>
                  <a:cubicBezTo>
                    <a:pt x="3239" y="4620"/>
                    <a:pt x="3573" y="4906"/>
                    <a:pt x="3989" y="4906"/>
                  </a:cubicBezTo>
                  <a:lnTo>
                    <a:pt x="9192" y="4906"/>
                  </a:lnTo>
                  <a:cubicBezTo>
                    <a:pt x="9323" y="4906"/>
                    <a:pt x="9431" y="5013"/>
                    <a:pt x="9431" y="5144"/>
                  </a:cubicBezTo>
                  <a:cubicBezTo>
                    <a:pt x="9431" y="5275"/>
                    <a:pt x="9323" y="5382"/>
                    <a:pt x="9192" y="5382"/>
                  </a:cubicBezTo>
                  <a:lnTo>
                    <a:pt x="3989" y="5382"/>
                  </a:lnTo>
                  <a:cubicBezTo>
                    <a:pt x="3430" y="5382"/>
                    <a:pt x="2918" y="5061"/>
                    <a:pt x="2704" y="4537"/>
                  </a:cubicBezTo>
                  <a:lnTo>
                    <a:pt x="2418" y="3715"/>
                  </a:lnTo>
                  <a:cubicBezTo>
                    <a:pt x="2390" y="3660"/>
                    <a:pt x="2342" y="3620"/>
                    <a:pt x="2289" y="3620"/>
                  </a:cubicBezTo>
                  <a:cubicBezTo>
                    <a:pt x="2273" y="3620"/>
                    <a:pt x="2256" y="3624"/>
                    <a:pt x="2239" y="3632"/>
                  </a:cubicBezTo>
                  <a:cubicBezTo>
                    <a:pt x="2168" y="3656"/>
                    <a:pt x="2120" y="3727"/>
                    <a:pt x="2144" y="3810"/>
                  </a:cubicBezTo>
                  <a:cubicBezTo>
                    <a:pt x="2370" y="4406"/>
                    <a:pt x="2382" y="4656"/>
                    <a:pt x="2668" y="5013"/>
                  </a:cubicBezTo>
                  <a:lnTo>
                    <a:pt x="2346" y="5477"/>
                  </a:lnTo>
                  <a:cubicBezTo>
                    <a:pt x="1870" y="6168"/>
                    <a:pt x="2287" y="7132"/>
                    <a:pt x="3120" y="7239"/>
                  </a:cubicBezTo>
                  <a:cubicBezTo>
                    <a:pt x="2442" y="7871"/>
                    <a:pt x="2882" y="9002"/>
                    <a:pt x="3811" y="9002"/>
                  </a:cubicBezTo>
                  <a:cubicBezTo>
                    <a:pt x="4740" y="9002"/>
                    <a:pt x="5168" y="7882"/>
                    <a:pt x="4513" y="7263"/>
                  </a:cubicBezTo>
                  <a:lnTo>
                    <a:pt x="6585" y="7263"/>
                  </a:lnTo>
                  <a:cubicBezTo>
                    <a:pt x="5930" y="7882"/>
                    <a:pt x="6371" y="9002"/>
                    <a:pt x="7287" y="9002"/>
                  </a:cubicBezTo>
                  <a:cubicBezTo>
                    <a:pt x="8204" y="9002"/>
                    <a:pt x="8633" y="7882"/>
                    <a:pt x="7978" y="7263"/>
                  </a:cubicBezTo>
                  <a:lnTo>
                    <a:pt x="8180" y="7263"/>
                  </a:lnTo>
                  <a:cubicBezTo>
                    <a:pt x="8454" y="7263"/>
                    <a:pt x="8692" y="7025"/>
                    <a:pt x="8692" y="6739"/>
                  </a:cubicBezTo>
                  <a:cubicBezTo>
                    <a:pt x="8692" y="6454"/>
                    <a:pt x="8454" y="6216"/>
                    <a:pt x="8180" y="6216"/>
                  </a:cubicBezTo>
                  <a:lnTo>
                    <a:pt x="6883" y="6216"/>
                  </a:lnTo>
                  <a:cubicBezTo>
                    <a:pt x="6811" y="6216"/>
                    <a:pt x="6728" y="6275"/>
                    <a:pt x="6728" y="6370"/>
                  </a:cubicBezTo>
                  <a:cubicBezTo>
                    <a:pt x="6728" y="6442"/>
                    <a:pt x="6787" y="6513"/>
                    <a:pt x="6883" y="6513"/>
                  </a:cubicBezTo>
                  <a:lnTo>
                    <a:pt x="8180" y="6513"/>
                  </a:lnTo>
                  <a:cubicBezTo>
                    <a:pt x="8311" y="6513"/>
                    <a:pt x="8419" y="6620"/>
                    <a:pt x="8419" y="6751"/>
                  </a:cubicBezTo>
                  <a:cubicBezTo>
                    <a:pt x="8419" y="6894"/>
                    <a:pt x="8311" y="6989"/>
                    <a:pt x="8180" y="6989"/>
                  </a:cubicBezTo>
                  <a:lnTo>
                    <a:pt x="3275" y="6989"/>
                  </a:lnTo>
                  <a:cubicBezTo>
                    <a:pt x="2596" y="6989"/>
                    <a:pt x="2192" y="6216"/>
                    <a:pt x="2584" y="5656"/>
                  </a:cubicBezTo>
                  <a:lnTo>
                    <a:pt x="2858" y="5239"/>
                  </a:lnTo>
                  <a:cubicBezTo>
                    <a:pt x="2977" y="5346"/>
                    <a:pt x="3120" y="5430"/>
                    <a:pt x="3251" y="5501"/>
                  </a:cubicBezTo>
                  <a:lnTo>
                    <a:pt x="2965" y="5918"/>
                  </a:lnTo>
                  <a:cubicBezTo>
                    <a:pt x="2787" y="6180"/>
                    <a:pt x="2965" y="6513"/>
                    <a:pt x="3275" y="6513"/>
                  </a:cubicBezTo>
                  <a:lnTo>
                    <a:pt x="6347" y="6513"/>
                  </a:lnTo>
                  <a:cubicBezTo>
                    <a:pt x="6418" y="6513"/>
                    <a:pt x="6490" y="6454"/>
                    <a:pt x="6490" y="6370"/>
                  </a:cubicBezTo>
                  <a:cubicBezTo>
                    <a:pt x="6490" y="6299"/>
                    <a:pt x="6430" y="6216"/>
                    <a:pt x="6347" y="6216"/>
                  </a:cubicBezTo>
                  <a:lnTo>
                    <a:pt x="3275" y="6216"/>
                  </a:lnTo>
                  <a:cubicBezTo>
                    <a:pt x="3204" y="6216"/>
                    <a:pt x="3156" y="6132"/>
                    <a:pt x="3204" y="6073"/>
                  </a:cubicBezTo>
                  <a:lnTo>
                    <a:pt x="3537" y="5596"/>
                  </a:lnTo>
                  <a:cubicBezTo>
                    <a:pt x="3723" y="5653"/>
                    <a:pt x="3776" y="5666"/>
                    <a:pt x="4361" y="5666"/>
                  </a:cubicBezTo>
                  <a:cubicBezTo>
                    <a:pt x="4909" y="5666"/>
                    <a:pt x="5923" y="5655"/>
                    <a:pt x="7950" y="5655"/>
                  </a:cubicBezTo>
                  <a:cubicBezTo>
                    <a:pt x="8328" y="5655"/>
                    <a:pt x="8741" y="5655"/>
                    <a:pt x="9192" y="5656"/>
                  </a:cubicBezTo>
                  <a:cubicBezTo>
                    <a:pt x="9466" y="5656"/>
                    <a:pt x="9704" y="5418"/>
                    <a:pt x="9704" y="5132"/>
                  </a:cubicBezTo>
                  <a:cubicBezTo>
                    <a:pt x="9704" y="4870"/>
                    <a:pt x="9466" y="4632"/>
                    <a:pt x="9192" y="4632"/>
                  </a:cubicBezTo>
                  <a:lnTo>
                    <a:pt x="9038" y="4632"/>
                  </a:lnTo>
                  <a:lnTo>
                    <a:pt x="9704" y="1703"/>
                  </a:lnTo>
                  <a:cubicBezTo>
                    <a:pt x="9823" y="1155"/>
                    <a:pt x="9407" y="643"/>
                    <a:pt x="8859" y="643"/>
                  </a:cubicBezTo>
                  <a:lnTo>
                    <a:pt x="6085" y="643"/>
                  </a:lnTo>
                  <a:cubicBezTo>
                    <a:pt x="6013" y="643"/>
                    <a:pt x="5942" y="691"/>
                    <a:pt x="5942" y="786"/>
                  </a:cubicBezTo>
                  <a:cubicBezTo>
                    <a:pt x="5942" y="858"/>
                    <a:pt x="6002" y="941"/>
                    <a:pt x="6085" y="941"/>
                  </a:cubicBezTo>
                  <a:lnTo>
                    <a:pt x="8859" y="941"/>
                  </a:lnTo>
                  <a:cubicBezTo>
                    <a:pt x="9252" y="941"/>
                    <a:pt x="9526" y="1286"/>
                    <a:pt x="9442" y="1667"/>
                  </a:cubicBezTo>
                  <a:lnTo>
                    <a:pt x="8752" y="4644"/>
                  </a:lnTo>
                  <a:lnTo>
                    <a:pt x="8264" y="4644"/>
                  </a:lnTo>
                  <a:cubicBezTo>
                    <a:pt x="8335" y="4322"/>
                    <a:pt x="8871" y="2001"/>
                    <a:pt x="8966" y="1584"/>
                  </a:cubicBezTo>
                  <a:cubicBezTo>
                    <a:pt x="8978" y="1501"/>
                    <a:pt x="8919" y="1405"/>
                    <a:pt x="8835" y="1405"/>
                  </a:cubicBezTo>
                  <a:lnTo>
                    <a:pt x="2406" y="1405"/>
                  </a:lnTo>
                  <a:lnTo>
                    <a:pt x="2239" y="941"/>
                  </a:lnTo>
                  <a:lnTo>
                    <a:pt x="5537" y="941"/>
                  </a:lnTo>
                  <a:cubicBezTo>
                    <a:pt x="5621" y="941"/>
                    <a:pt x="5692" y="882"/>
                    <a:pt x="5692" y="786"/>
                  </a:cubicBezTo>
                  <a:cubicBezTo>
                    <a:pt x="5692" y="715"/>
                    <a:pt x="5632" y="643"/>
                    <a:pt x="5537" y="643"/>
                  </a:cubicBezTo>
                  <a:lnTo>
                    <a:pt x="2132" y="643"/>
                  </a:lnTo>
                  <a:cubicBezTo>
                    <a:pt x="2001" y="286"/>
                    <a:pt x="1644" y="0"/>
                    <a:pt x="1215"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2" name="Google Shape;1052;p71"/>
          <p:cNvSpPr txBox="1"/>
          <p:nvPr/>
        </p:nvSpPr>
        <p:spPr>
          <a:xfrm>
            <a:off x="3209301" y="1516400"/>
            <a:ext cx="2571900" cy="572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Average Order Value</a:t>
            </a:r>
            <a:endParaRPr sz="1200">
              <a:solidFill>
                <a:srgbClr val="12191B"/>
              </a:solidFill>
              <a:latin typeface="Open Sans"/>
              <a:ea typeface="Open Sans"/>
              <a:cs typeface="Open Sans"/>
              <a:sym typeface="Open Sans"/>
            </a:endParaRPr>
          </a:p>
          <a:p>
            <a:pPr indent="-304800" lvl="0" marL="457200" rtl="0" algn="l">
              <a:lnSpc>
                <a:spcPct val="115000"/>
              </a:lnSpc>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Recent Order Date</a:t>
            </a:r>
            <a:endParaRPr sz="1200">
              <a:solidFill>
                <a:srgbClr val="12191B"/>
              </a:solidFill>
              <a:latin typeface="Open Sans"/>
              <a:ea typeface="Open Sans"/>
              <a:cs typeface="Open Sans"/>
              <a:sym typeface="Open Sans"/>
            </a:endParaRPr>
          </a:p>
        </p:txBody>
      </p:sp>
      <p:cxnSp>
        <p:nvCxnSpPr>
          <p:cNvPr id="1053" name="Google Shape;1053;p71"/>
          <p:cNvCxnSpPr>
            <a:stCxn id="1052" idx="1"/>
          </p:cNvCxnSpPr>
          <p:nvPr/>
        </p:nvCxnSpPr>
        <p:spPr>
          <a:xfrm>
            <a:off x="3209301" y="1802600"/>
            <a:ext cx="1361700" cy="681000"/>
          </a:xfrm>
          <a:prstGeom prst="bentConnector3">
            <a:avLst>
              <a:gd fmla="val -17487" name="adj1"/>
            </a:avLst>
          </a:prstGeom>
          <a:noFill/>
          <a:ln cap="flat" cmpd="sng" w="9525">
            <a:solidFill>
              <a:srgbClr val="F64975"/>
            </a:solidFill>
            <a:prstDash val="solid"/>
            <a:round/>
            <a:headEnd len="med" w="med" type="none"/>
            <a:tailEnd len="med" w="med" type="non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72"/>
          <p:cNvSpPr txBox="1"/>
          <p:nvPr>
            <p:ph type="title"/>
          </p:nvPr>
        </p:nvSpPr>
        <p:spPr>
          <a:xfrm>
            <a:off x="127175" y="42018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 couple more attributes</a:t>
            </a:r>
            <a:endParaRPr b="0" sz="2000">
              <a:latin typeface="Open Sans"/>
              <a:ea typeface="Open Sans"/>
              <a:cs typeface="Open Sans"/>
              <a:sym typeface="Open Sans"/>
            </a:endParaRPr>
          </a:p>
        </p:txBody>
      </p:sp>
      <p:grpSp>
        <p:nvGrpSpPr>
          <p:cNvPr id="1059" name="Google Shape;1059;p72"/>
          <p:cNvGrpSpPr/>
          <p:nvPr/>
        </p:nvGrpSpPr>
        <p:grpSpPr>
          <a:xfrm>
            <a:off x="4432238" y="2359609"/>
            <a:ext cx="279513" cy="355735"/>
            <a:chOff x="7594288" y="2415259"/>
            <a:chExt cx="279513" cy="355735"/>
          </a:xfrm>
        </p:grpSpPr>
        <p:sp>
          <p:nvSpPr>
            <p:cNvPr id="1060" name="Google Shape;1060;p72"/>
            <p:cNvSpPr/>
            <p:nvPr/>
          </p:nvSpPr>
          <p:spPr>
            <a:xfrm>
              <a:off x="7696108" y="2531841"/>
              <a:ext cx="10233" cy="16220"/>
            </a:xfrm>
            <a:custGeom>
              <a:rect b="b" l="l" r="r" t="t"/>
              <a:pathLst>
                <a:path extrusionOk="0" h="512" w="323">
                  <a:moveTo>
                    <a:pt x="167" y="0"/>
                  </a:moveTo>
                  <a:cubicBezTo>
                    <a:pt x="72" y="0"/>
                    <a:pt x="1" y="71"/>
                    <a:pt x="1" y="167"/>
                  </a:cubicBezTo>
                  <a:lnTo>
                    <a:pt x="1" y="345"/>
                  </a:lnTo>
                  <a:cubicBezTo>
                    <a:pt x="1" y="429"/>
                    <a:pt x="72" y="512"/>
                    <a:pt x="167" y="512"/>
                  </a:cubicBezTo>
                  <a:cubicBezTo>
                    <a:pt x="251" y="512"/>
                    <a:pt x="322" y="429"/>
                    <a:pt x="322" y="345"/>
                  </a:cubicBezTo>
                  <a:lnTo>
                    <a:pt x="322" y="167"/>
                  </a:lnTo>
                  <a:cubicBezTo>
                    <a:pt x="322" y="71"/>
                    <a:pt x="251" y="0"/>
                    <a:pt x="167"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72"/>
            <p:cNvSpPr/>
            <p:nvPr/>
          </p:nvSpPr>
          <p:spPr>
            <a:xfrm>
              <a:off x="7762889" y="2531841"/>
              <a:ext cx="10581" cy="16220"/>
            </a:xfrm>
            <a:custGeom>
              <a:rect b="b" l="l" r="r" t="t"/>
              <a:pathLst>
                <a:path extrusionOk="0" h="512" w="334">
                  <a:moveTo>
                    <a:pt x="167" y="0"/>
                  </a:moveTo>
                  <a:cubicBezTo>
                    <a:pt x="84" y="0"/>
                    <a:pt x="0" y="71"/>
                    <a:pt x="0" y="167"/>
                  </a:cubicBezTo>
                  <a:lnTo>
                    <a:pt x="0" y="345"/>
                  </a:lnTo>
                  <a:cubicBezTo>
                    <a:pt x="0" y="429"/>
                    <a:pt x="84" y="512"/>
                    <a:pt x="167" y="512"/>
                  </a:cubicBezTo>
                  <a:cubicBezTo>
                    <a:pt x="262" y="512"/>
                    <a:pt x="334" y="429"/>
                    <a:pt x="334" y="345"/>
                  </a:cubicBezTo>
                  <a:lnTo>
                    <a:pt x="334" y="167"/>
                  </a:lnTo>
                  <a:cubicBezTo>
                    <a:pt x="334" y="71"/>
                    <a:pt x="262" y="0"/>
                    <a:pt x="167"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72"/>
            <p:cNvSpPr/>
            <p:nvPr/>
          </p:nvSpPr>
          <p:spPr>
            <a:xfrm>
              <a:off x="7711948" y="2571156"/>
              <a:ext cx="45302" cy="15777"/>
            </a:xfrm>
            <a:custGeom>
              <a:rect b="b" l="l" r="r" t="t"/>
              <a:pathLst>
                <a:path extrusionOk="0" h="498" w="1430">
                  <a:moveTo>
                    <a:pt x="188" y="0"/>
                  </a:moveTo>
                  <a:cubicBezTo>
                    <a:pt x="147" y="0"/>
                    <a:pt x="102" y="15"/>
                    <a:pt x="60" y="45"/>
                  </a:cubicBezTo>
                  <a:cubicBezTo>
                    <a:pt x="1" y="93"/>
                    <a:pt x="1" y="200"/>
                    <a:pt x="60" y="283"/>
                  </a:cubicBezTo>
                  <a:cubicBezTo>
                    <a:pt x="215" y="414"/>
                    <a:pt x="453" y="497"/>
                    <a:pt x="703" y="497"/>
                  </a:cubicBezTo>
                  <a:cubicBezTo>
                    <a:pt x="977" y="497"/>
                    <a:pt x="1215" y="414"/>
                    <a:pt x="1346" y="283"/>
                  </a:cubicBezTo>
                  <a:cubicBezTo>
                    <a:pt x="1430" y="223"/>
                    <a:pt x="1430" y="116"/>
                    <a:pt x="1370" y="45"/>
                  </a:cubicBezTo>
                  <a:cubicBezTo>
                    <a:pt x="1340" y="15"/>
                    <a:pt x="1302" y="0"/>
                    <a:pt x="1260" y="0"/>
                  </a:cubicBezTo>
                  <a:cubicBezTo>
                    <a:pt x="1218" y="0"/>
                    <a:pt x="1174" y="15"/>
                    <a:pt x="1132" y="45"/>
                  </a:cubicBezTo>
                  <a:cubicBezTo>
                    <a:pt x="1072" y="93"/>
                    <a:pt x="930" y="176"/>
                    <a:pt x="715" y="176"/>
                  </a:cubicBezTo>
                  <a:cubicBezTo>
                    <a:pt x="513" y="176"/>
                    <a:pt x="358" y="93"/>
                    <a:pt x="298" y="45"/>
                  </a:cubicBezTo>
                  <a:cubicBezTo>
                    <a:pt x="269" y="15"/>
                    <a:pt x="230" y="0"/>
                    <a:pt x="188"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72"/>
            <p:cNvSpPr/>
            <p:nvPr/>
          </p:nvSpPr>
          <p:spPr>
            <a:xfrm>
              <a:off x="7594288" y="2415259"/>
              <a:ext cx="279513" cy="355735"/>
            </a:xfrm>
            <a:custGeom>
              <a:rect b="b" l="l" r="r" t="t"/>
              <a:pathLst>
                <a:path extrusionOk="0" h="11229" w="8823">
                  <a:moveTo>
                    <a:pt x="6846" y="2323"/>
                  </a:moveTo>
                  <a:lnTo>
                    <a:pt x="6751" y="3501"/>
                  </a:lnTo>
                  <a:lnTo>
                    <a:pt x="6727" y="3501"/>
                  </a:lnTo>
                  <a:cubicBezTo>
                    <a:pt x="6620" y="3501"/>
                    <a:pt x="6537" y="3418"/>
                    <a:pt x="6537" y="3311"/>
                  </a:cubicBezTo>
                  <a:lnTo>
                    <a:pt x="6537" y="2406"/>
                  </a:lnTo>
                  <a:cubicBezTo>
                    <a:pt x="6632" y="2406"/>
                    <a:pt x="6739" y="2370"/>
                    <a:pt x="6846" y="2323"/>
                  </a:cubicBezTo>
                  <a:close/>
                  <a:moveTo>
                    <a:pt x="6358" y="346"/>
                  </a:moveTo>
                  <a:cubicBezTo>
                    <a:pt x="6846" y="346"/>
                    <a:pt x="7251" y="751"/>
                    <a:pt x="7251" y="1239"/>
                  </a:cubicBezTo>
                  <a:cubicBezTo>
                    <a:pt x="7251" y="1727"/>
                    <a:pt x="6846" y="2132"/>
                    <a:pt x="6358" y="2132"/>
                  </a:cubicBezTo>
                  <a:cubicBezTo>
                    <a:pt x="6037" y="2132"/>
                    <a:pt x="5739" y="1954"/>
                    <a:pt x="5584" y="1680"/>
                  </a:cubicBezTo>
                  <a:cubicBezTo>
                    <a:pt x="5551" y="1630"/>
                    <a:pt x="5490" y="1604"/>
                    <a:pt x="5432" y="1604"/>
                  </a:cubicBezTo>
                  <a:cubicBezTo>
                    <a:pt x="5406" y="1604"/>
                    <a:pt x="5380" y="1609"/>
                    <a:pt x="5358" y="1620"/>
                  </a:cubicBezTo>
                  <a:cubicBezTo>
                    <a:pt x="5286" y="1668"/>
                    <a:pt x="5251" y="1775"/>
                    <a:pt x="5298" y="1846"/>
                  </a:cubicBezTo>
                  <a:cubicBezTo>
                    <a:pt x="5310" y="1858"/>
                    <a:pt x="5310" y="1882"/>
                    <a:pt x="5322" y="1894"/>
                  </a:cubicBezTo>
                  <a:cubicBezTo>
                    <a:pt x="5263" y="1942"/>
                    <a:pt x="5191" y="1954"/>
                    <a:pt x="5120" y="1954"/>
                  </a:cubicBezTo>
                  <a:cubicBezTo>
                    <a:pt x="4917" y="1954"/>
                    <a:pt x="4763" y="1787"/>
                    <a:pt x="4763" y="1596"/>
                  </a:cubicBezTo>
                  <a:cubicBezTo>
                    <a:pt x="4763" y="1501"/>
                    <a:pt x="4679" y="1430"/>
                    <a:pt x="4596" y="1430"/>
                  </a:cubicBezTo>
                  <a:cubicBezTo>
                    <a:pt x="4513" y="1430"/>
                    <a:pt x="4429" y="1501"/>
                    <a:pt x="4429" y="1596"/>
                  </a:cubicBezTo>
                  <a:cubicBezTo>
                    <a:pt x="4429" y="1977"/>
                    <a:pt x="4739" y="2299"/>
                    <a:pt x="5132" y="2299"/>
                  </a:cubicBezTo>
                  <a:cubicBezTo>
                    <a:pt x="5286" y="2299"/>
                    <a:pt x="5429" y="2251"/>
                    <a:pt x="5548" y="2156"/>
                  </a:cubicBezTo>
                  <a:cubicBezTo>
                    <a:pt x="5727" y="2323"/>
                    <a:pt x="5965" y="2430"/>
                    <a:pt x="6215" y="2454"/>
                  </a:cubicBezTo>
                  <a:lnTo>
                    <a:pt x="6215" y="3347"/>
                  </a:lnTo>
                  <a:cubicBezTo>
                    <a:pt x="6215" y="3632"/>
                    <a:pt x="6453" y="3871"/>
                    <a:pt x="6739" y="3871"/>
                  </a:cubicBezTo>
                  <a:lnTo>
                    <a:pt x="7001" y="3871"/>
                  </a:lnTo>
                  <a:cubicBezTo>
                    <a:pt x="7084" y="3871"/>
                    <a:pt x="7156" y="3906"/>
                    <a:pt x="7215" y="3966"/>
                  </a:cubicBezTo>
                  <a:cubicBezTo>
                    <a:pt x="7275" y="4025"/>
                    <a:pt x="7287" y="4097"/>
                    <a:pt x="7287" y="4168"/>
                  </a:cubicBezTo>
                  <a:cubicBezTo>
                    <a:pt x="7275" y="4299"/>
                    <a:pt x="7144" y="4418"/>
                    <a:pt x="6989" y="4418"/>
                  </a:cubicBezTo>
                  <a:lnTo>
                    <a:pt x="6918" y="4418"/>
                  </a:lnTo>
                  <a:lnTo>
                    <a:pt x="6918" y="4406"/>
                  </a:lnTo>
                  <a:cubicBezTo>
                    <a:pt x="6918" y="4323"/>
                    <a:pt x="6846" y="4240"/>
                    <a:pt x="6751" y="4240"/>
                  </a:cubicBezTo>
                  <a:cubicBezTo>
                    <a:pt x="6668" y="4240"/>
                    <a:pt x="6596" y="4323"/>
                    <a:pt x="6596" y="4406"/>
                  </a:cubicBezTo>
                  <a:cubicBezTo>
                    <a:pt x="6596" y="5585"/>
                    <a:pt x="5644" y="6526"/>
                    <a:pt x="4465" y="6526"/>
                  </a:cubicBezTo>
                  <a:cubicBezTo>
                    <a:pt x="3274" y="6490"/>
                    <a:pt x="2322" y="5561"/>
                    <a:pt x="2322" y="4382"/>
                  </a:cubicBezTo>
                  <a:cubicBezTo>
                    <a:pt x="2322" y="4287"/>
                    <a:pt x="2250" y="4216"/>
                    <a:pt x="2155" y="4216"/>
                  </a:cubicBezTo>
                  <a:cubicBezTo>
                    <a:pt x="2072" y="4216"/>
                    <a:pt x="1988" y="4287"/>
                    <a:pt x="1988" y="4382"/>
                  </a:cubicBezTo>
                  <a:lnTo>
                    <a:pt x="1988" y="4394"/>
                  </a:lnTo>
                  <a:lnTo>
                    <a:pt x="1893" y="4394"/>
                  </a:lnTo>
                  <a:cubicBezTo>
                    <a:pt x="1810" y="4394"/>
                    <a:pt x="1738" y="4371"/>
                    <a:pt x="1679" y="4311"/>
                  </a:cubicBezTo>
                  <a:cubicBezTo>
                    <a:pt x="1619" y="4252"/>
                    <a:pt x="1607" y="4168"/>
                    <a:pt x="1607" y="4097"/>
                  </a:cubicBezTo>
                  <a:cubicBezTo>
                    <a:pt x="1619" y="3966"/>
                    <a:pt x="1750" y="3847"/>
                    <a:pt x="1905" y="3847"/>
                  </a:cubicBezTo>
                  <a:lnTo>
                    <a:pt x="2143" y="3847"/>
                  </a:lnTo>
                  <a:cubicBezTo>
                    <a:pt x="2429" y="3847"/>
                    <a:pt x="2667" y="3609"/>
                    <a:pt x="2667" y="3323"/>
                  </a:cubicBezTo>
                  <a:lnTo>
                    <a:pt x="2667" y="2549"/>
                  </a:lnTo>
                  <a:cubicBezTo>
                    <a:pt x="2667" y="2251"/>
                    <a:pt x="2905" y="2013"/>
                    <a:pt x="3203" y="2013"/>
                  </a:cubicBezTo>
                  <a:lnTo>
                    <a:pt x="3882" y="2013"/>
                  </a:lnTo>
                  <a:cubicBezTo>
                    <a:pt x="3965" y="2013"/>
                    <a:pt x="4048" y="1942"/>
                    <a:pt x="4048" y="1846"/>
                  </a:cubicBezTo>
                  <a:cubicBezTo>
                    <a:pt x="4048" y="1763"/>
                    <a:pt x="3965" y="1680"/>
                    <a:pt x="3882" y="1680"/>
                  </a:cubicBezTo>
                  <a:lnTo>
                    <a:pt x="3203" y="1680"/>
                  </a:lnTo>
                  <a:cubicBezTo>
                    <a:pt x="2727" y="1680"/>
                    <a:pt x="2334" y="2073"/>
                    <a:pt x="2334" y="2549"/>
                  </a:cubicBezTo>
                  <a:lnTo>
                    <a:pt x="2334" y="3323"/>
                  </a:lnTo>
                  <a:cubicBezTo>
                    <a:pt x="2334" y="3430"/>
                    <a:pt x="2250" y="3513"/>
                    <a:pt x="2143" y="3513"/>
                  </a:cubicBezTo>
                  <a:lnTo>
                    <a:pt x="2107" y="3513"/>
                  </a:lnTo>
                  <a:lnTo>
                    <a:pt x="1929" y="1704"/>
                  </a:lnTo>
                  <a:cubicBezTo>
                    <a:pt x="1905" y="1358"/>
                    <a:pt x="2012" y="1001"/>
                    <a:pt x="2238" y="751"/>
                  </a:cubicBezTo>
                  <a:cubicBezTo>
                    <a:pt x="2477" y="489"/>
                    <a:pt x="2810" y="346"/>
                    <a:pt x="3167" y="346"/>
                  </a:cubicBezTo>
                  <a:close/>
                  <a:moveTo>
                    <a:pt x="5525" y="6597"/>
                  </a:moveTo>
                  <a:lnTo>
                    <a:pt x="5525" y="7169"/>
                  </a:lnTo>
                  <a:cubicBezTo>
                    <a:pt x="5525" y="7466"/>
                    <a:pt x="5727" y="7740"/>
                    <a:pt x="6013" y="7835"/>
                  </a:cubicBezTo>
                  <a:lnTo>
                    <a:pt x="6310" y="7919"/>
                  </a:lnTo>
                  <a:cubicBezTo>
                    <a:pt x="6239" y="8204"/>
                    <a:pt x="6084" y="8454"/>
                    <a:pt x="5894" y="8681"/>
                  </a:cubicBezTo>
                  <a:cubicBezTo>
                    <a:pt x="5834" y="8752"/>
                    <a:pt x="5834" y="8859"/>
                    <a:pt x="5906" y="8919"/>
                  </a:cubicBezTo>
                  <a:cubicBezTo>
                    <a:pt x="5941" y="8954"/>
                    <a:pt x="5977" y="8966"/>
                    <a:pt x="6013" y="8966"/>
                  </a:cubicBezTo>
                  <a:cubicBezTo>
                    <a:pt x="6060" y="8966"/>
                    <a:pt x="6096" y="8954"/>
                    <a:pt x="6132" y="8907"/>
                  </a:cubicBezTo>
                  <a:cubicBezTo>
                    <a:pt x="6358" y="8657"/>
                    <a:pt x="6513" y="8359"/>
                    <a:pt x="6608" y="8026"/>
                  </a:cubicBezTo>
                  <a:lnTo>
                    <a:pt x="6965" y="8133"/>
                  </a:lnTo>
                  <a:cubicBezTo>
                    <a:pt x="6810" y="8621"/>
                    <a:pt x="6501" y="9097"/>
                    <a:pt x="6084" y="9443"/>
                  </a:cubicBezTo>
                  <a:cubicBezTo>
                    <a:pt x="5608" y="9824"/>
                    <a:pt x="5048" y="10026"/>
                    <a:pt x="4429" y="10026"/>
                  </a:cubicBezTo>
                  <a:cubicBezTo>
                    <a:pt x="3822" y="10026"/>
                    <a:pt x="3262" y="9812"/>
                    <a:pt x="2786" y="9443"/>
                  </a:cubicBezTo>
                  <a:cubicBezTo>
                    <a:pt x="2346" y="9097"/>
                    <a:pt x="2036" y="8633"/>
                    <a:pt x="1893" y="8121"/>
                  </a:cubicBezTo>
                  <a:lnTo>
                    <a:pt x="2250" y="8014"/>
                  </a:lnTo>
                  <a:cubicBezTo>
                    <a:pt x="2381" y="8454"/>
                    <a:pt x="2631" y="8847"/>
                    <a:pt x="2989" y="9145"/>
                  </a:cubicBezTo>
                  <a:cubicBezTo>
                    <a:pt x="3393" y="9466"/>
                    <a:pt x="3917" y="9669"/>
                    <a:pt x="4429" y="9669"/>
                  </a:cubicBezTo>
                  <a:cubicBezTo>
                    <a:pt x="4834" y="9669"/>
                    <a:pt x="5227" y="9562"/>
                    <a:pt x="5560" y="9371"/>
                  </a:cubicBezTo>
                  <a:cubicBezTo>
                    <a:pt x="5644" y="9324"/>
                    <a:pt x="5667" y="9216"/>
                    <a:pt x="5620" y="9145"/>
                  </a:cubicBezTo>
                  <a:cubicBezTo>
                    <a:pt x="5595" y="9096"/>
                    <a:pt x="5537" y="9064"/>
                    <a:pt x="5480" y="9064"/>
                  </a:cubicBezTo>
                  <a:cubicBezTo>
                    <a:pt x="5454" y="9064"/>
                    <a:pt x="5428" y="9070"/>
                    <a:pt x="5406" y="9085"/>
                  </a:cubicBezTo>
                  <a:cubicBezTo>
                    <a:pt x="5108" y="9252"/>
                    <a:pt x="4774" y="9335"/>
                    <a:pt x="4429" y="9335"/>
                  </a:cubicBezTo>
                  <a:cubicBezTo>
                    <a:pt x="3572" y="9335"/>
                    <a:pt x="2798" y="8752"/>
                    <a:pt x="2560" y="7919"/>
                  </a:cubicBezTo>
                  <a:lnTo>
                    <a:pt x="2881" y="7835"/>
                  </a:lnTo>
                  <a:cubicBezTo>
                    <a:pt x="3179" y="7740"/>
                    <a:pt x="3381" y="7478"/>
                    <a:pt x="3381" y="7169"/>
                  </a:cubicBezTo>
                  <a:lnTo>
                    <a:pt x="3381" y="6597"/>
                  </a:lnTo>
                  <a:cubicBezTo>
                    <a:pt x="3703" y="6764"/>
                    <a:pt x="4060" y="6835"/>
                    <a:pt x="4453" y="6835"/>
                  </a:cubicBezTo>
                  <a:cubicBezTo>
                    <a:pt x="4834" y="6835"/>
                    <a:pt x="5191" y="6752"/>
                    <a:pt x="5525" y="6597"/>
                  </a:cubicBezTo>
                  <a:close/>
                  <a:moveTo>
                    <a:pt x="3155" y="1"/>
                  </a:moveTo>
                  <a:cubicBezTo>
                    <a:pt x="2703" y="1"/>
                    <a:pt x="2286" y="191"/>
                    <a:pt x="1988" y="525"/>
                  </a:cubicBezTo>
                  <a:cubicBezTo>
                    <a:pt x="1691" y="846"/>
                    <a:pt x="1548" y="1299"/>
                    <a:pt x="1596" y="1727"/>
                  </a:cubicBezTo>
                  <a:lnTo>
                    <a:pt x="1774" y="3525"/>
                  </a:lnTo>
                  <a:cubicBezTo>
                    <a:pt x="1500" y="3573"/>
                    <a:pt x="1298" y="3799"/>
                    <a:pt x="1262" y="4073"/>
                  </a:cubicBezTo>
                  <a:cubicBezTo>
                    <a:pt x="1250" y="4228"/>
                    <a:pt x="1310" y="4406"/>
                    <a:pt x="1417" y="4525"/>
                  </a:cubicBezTo>
                  <a:cubicBezTo>
                    <a:pt x="1536" y="4644"/>
                    <a:pt x="1691" y="4716"/>
                    <a:pt x="1857" y="4716"/>
                  </a:cubicBezTo>
                  <a:lnTo>
                    <a:pt x="1977" y="4716"/>
                  </a:lnTo>
                  <a:cubicBezTo>
                    <a:pt x="2060" y="5406"/>
                    <a:pt x="2453" y="6014"/>
                    <a:pt x="3000" y="6395"/>
                  </a:cubicBezTo>
                  <a:lnTo>
                    <a:pt x="3000" y="7145"/>
                  </a:lnTo>
                  <a:cubicBezTo>
                    <a:pt x="3000" y="7311"/>
                    <a:pt x="2905" y="7442"/>
                    <a:pt x="2739" y="7490"/>
                  </a:cubicBezTo>
                  <a:lnTo>
                    <a:pt x="881" y="8038"/>
                  </a:lnTo>
                  <a:cubicBezTo>
                    <a:pt x="357" y="8192"/>
                    <a:pt x="0" y="8681"/>
                    <a:pt x="0" y="9216"/>
                  </a:cubicBezTo>
                  <a:lnTo>
                    <a:pt x="0" y="11062"/>
                  </a:lnTo>
                  <a:cubicBezTo>
                    <a:pt x="0" y="11157"/>
                    <a:pt x="72" y="11229"/>
                    <a:pt x="155" y="11229"/>
                  </a:cubicBezTo>
                  <a:cubicBezTo>
                    <a:pt x="250" y="11229"/>
                    <a:pt x="322" y="11157"/>
                    <a:pt x="322" y="11062"/>
                  </a:cubicBezTo>
                  <a:lnTo>
                    <a:pt x="322" y="9216"/>
                  </a:lnTo>
                  <a:cubicBezTo>
                    <a:pt x="322" y="8835"/>
                    <a:pt x="595" y="8478"/>
                    <a:pt x="964" y="8371"/>
                  </a:cubicBezTo>
                  <a:lnTo>
                    <a:pt x="1500" y="8204"/>
                  </a:lnTo>
                  <a:cubicBezTo>
                    <a:pt x="1667" y="8788"/>
                    <a:pt x="2024" y="9324"/>
                    <a:pt x="2500" y="9693"/>
                  </a:cubicBezTo>
                  <a:cubicBezTo>
                    <a:pt x="3012" y="10109"/>
                    <a:pt x="3691" y="10348"/>
                    <a:pt x="4358" y="10348"/>
                  </a:cubicBezTo>
                  <a:cubicBezTo>
                    <a:pt x="5025" y="10348"/>
                    <a:pt x="5691" y="10109"/>
                    <a:pt x="6215" y="9693"/>
                  </a:cubicBezTo>
                  <a:cubicBezTo>
                    <a:pt x="6691" y="9300"/>
                    <a:pt x="7049" y="8788"/>
                    <a:pt x="7215" y="8192"/>
                  </a:cubicBezTo>
                  <a:lnTo>
                    <a:pt x="7775" y="8347"/>
                  </a:lnTo>
                  <a:cubicBezTo>
                    <a:pt x="8156" y="8454"/>
                    <a:pt x="8418" y="8812"/>
                    <a:pt x="8418" y="9205"/>
                  </a:cubicBezTo>
                  <a:lnTo>
                    <a:pt x="8418" y="11050"/>
                  </a:lnTo>
                  <a:cubicBezTo>
                    <a:pt x="8418" y="11133"/>
                    <a:pt x="8489" y="11217"/>
                    <a:pt x="8584" y="11217"/>
                  </a:cubicBezTo>
                  <a:cubicBezTo>
                    <a:pt x="8668" y="11217"/>
                    <a:pt x="8751" y="11133"/>
                    <a:pt x="8751" y="11050"/>
                  </a:cubicBezTo>
                  <a:lnTo>
                    <a:pt x="8751" y="9216"/>
                  </a:lnTo>
                  <a:cubicBezTo>
                    <a:pt x="8823" y="8681"/>
                    <a:pt x="8465" y="8192"/>
                    <a:pt x="7942" y="8038"/>
                  </a:cubicBezTo>
                  <a:lnTo>
                    <a:pt x="6084" y="7490"/>
                  </a:lnTo>
                  <a:cubicBezTo>
                    <a:pt x="5941" y="7442"/>
                    <a:pt x="5822" y="7300"/>
                    <a:pt x="5822" y="7145"/>
                  </a:cubicBezTo>
                  <a:lnTo>
                    <a:pt x="5822" y="6395"/>
                  </a:lnTo>
                  <a:cubicBezTo>
                    <a:pt x="6370" y="6002"/>
                    <a:pt x="6751" y="5406"/>
                    <a:pt x="6846" y="4716"/>
                  </a:cubicBezTo>
                  <a:lnTo>
                    <a:pt x="6953" y="4716"/>
                  </a:lnTo>
                  <a:cubicBezTo>
                    <a:pt x="7275" y="4716"/>
                    <a:pt x="7549" y="4478"/>
                    <a:pt x="7572" y="4180"/>
                  </a:cubicBezTo>
                  <a:cubicBezTo>
                    <a:pt x="7584" y="4025"/>
                    <a:pt x="7525" y="3847"/>
                    <a:pt x="7430" y="3728"/>
                  </a:cubicBezTo>
                  <a:cubicBezTo>
                    <a:pt x="7334" y="3620"/>
                    <a:pt x="7203" y="3549"/>
                    <a:pt x="7072" y="3525"/>
                  </a:cubicBezTo>
                  <a:lnTo>
                    <a:pt x="7168" y="2120"/>
                  </a:lnTo>
                  <a:cubicBezTo>
                    <a:pt x="7406" y="1894"/>
                    <a:pt x="7561" y="1585"/>
                    <a:pt x="7561" y="1227"/>
                  </a:cubicBezTo>
                  <a:cubicBezTo>
                    <a:pt x="7561" y="549"/>
                    <a:pt x="7013" y="1"/>
                    <a:pt x="6334" y="1"/>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72"/>
            <p:cNvSpPr/>
            <p:nvPr/>
          </p:nvSpPr>
          <p:spPr>
            <a:xfrm>
              <a:off x="7690469" y="2515241"/>
              <a:ext cx="21511" cy="10581"/>
            </a:xfrm>
            <a:custGeom>
              <a:rect b="b" l="l" r="r" t="t"/>
              <a:pathLst>
                <a:path extrusionOk="0" h="334" w="679">
                  <a:moveTo>
                    <a:pt x="167" y="0"/>
                  </a:moveTo>
                  <a:cubicBezTo>
                    <a:pt x="72" y="0"/>
                    <a:pt x="0" y="72"/>
                    <a:pt x="0" y="167"/>
                  </a:cubicBezTo>
                  <a:cubicBezTo>
                    <a:pt x="0" y="262"/>
                    <a:pt x="72" y="334"/>
                    <a:pt x="167" y="334"/>
                  </a:cubicBezTo>
                  <a:lnTo>
                    <a:pt x="524" y="334"/>
                  </a:lnTo>
                  <a:cubicBezTo>
                    <a:pt x="607" y="334"/>
                    <a:pt x="679" y="262"/>
                    <a:pt x="679" y="167"/>
                  </a:cubicBezTo>
                  <a:cubicBezTo>
                    <a:pt x="679" y="72"/>
                    <a:pt x="607" y="0"/>
                    <a:pt x="524"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72"/>
            <p:cNvSpPr/>
            <p:nvPr/>
          </p:nvSpPr>
          <p:spPr>
            <a:xfrm>
              <a:off x="7757218" y="2515241"/>
              <a:ext cx="21923" cy="10581"/>
            </a:xfrm>
            <a:custGeom>
              <a:rect b="b" l="l" r="r" t="t"/>
              <a:pathLst>
                <a:path extrusionOk="0" h="334" w="692">
                  <a:moveTo>
                    <a:pt x="167" y="0"/>
                  </a:moveTo>
                  <a:cubicBezTo>
                    <a:pt x="84" y="0"/>
                    <a:pt x="1" y="72"/>
                    <a:pt x="1" y="167"/>
                  </a:cubicBezTo>
                  <a:cubicBezTo>
                    <a:pt x="1" y="262"/>
                    <a:pt x="84" y="334"/>
                    <a:pt x="167" y="334"/>
                  </a:cubicBezTo>
                  <a:lnTo>
                    <a:pt x="524" y="334"/>
                  </a:lnTo>
                  <a:cubicBezTo>
                    <a:pt x="620" y="334"/>
                    <a:pt x="691" y="262"/>
                    <a:pt x="691" y="167"/>
                  </a:cubicBezTo>
                  <a:cubicBezTo>
                    <a:pt x="691" y="72"/>
                    <a:pt x="620" y="0"/>
                    <a:pt x="524"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6" name="Google Shape;1066;p72"/>
          <p:cNvSpPr txBox="1"/>
          <p:nvPr/>
        </p:nvSpPr>
        <p:spPr>
          <a:xfrm>
            <a:off x="4700950" y="2395125"/>
            <a:ext cx="2096400" cy="12930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Email Address</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Email Opt In</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First Name</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Age</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Town</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Favourite Colour</a:t>
            </a:r>
            <a:endParaRPr sz="1200">
              <a:solidFill>
                <a:srgbClr val="12191B"/>
              </a:solidFill>
              <a:latin typeface="Open Sans"/>
              <a:ea typeface="Open Sans"/>
              <a:cs typeface="Open Sans"/>
              <a:sym typeface="Open Sans"/>
            </a:endParaRPr>
          </a:p>
        </p:txBody>
      </p:sp>
      <p:grpSp>
        <p:nvGrpSpPr>
          <p:cNvPr id="1067" name="Google Shape;1067;p72"/>
          <p:cNvGrpSpPr/>
          <p:nvPr/>
        </p:nvGrpSpPr>
        <p:grpSpPr>
          <a:xfrm>
            <a:off x="3075798" y="1713359"/>
            <a:ext cx="312698" cy="286534"/>
            <a:chOff x="2312623" y="2468584"/>
            <a:chExt cx="312698" cy="286534"/>
          </a:xfrm>
        </p:grpSpPr>
        <p:sp>
          <p:nvSpPr>
            <p:cNvPr id="1068" name="Google Shape;1068;p72"/>
            <p:cNvSpPr/>
            <p:nvPr/>
          </p:nvSpPr>
          <p:spPr>
            <a:xfrm>
              <a:off x="2416866" y="2706195"/>
              <a:ext cx="34122" cy="34154"/>
            </a:xfrm>
            <a:custGeom>
              <a:rect b="b" l="l" r="r" t="t"/>
              <a:pathLst>
                <a:path extrusionOk="0" h="1073" w="1072">
                  <a:moveTo>
                    <a:pt x="536" y="275"/>
                  </a:moveTo>
                  <a:cubicBezTo>
                    <a:pt x="679" y="275"/>
                    <a:pt x="798" y="394"/>
                    <a:pt x="798" y="525"/>
                  </a:cubicBezTo>
                  <a:cubicBezTo>
                    <a:pt x="798" y="656"/>
                    <a:pt x="679" y="775"/>
                    <a:pt x="536" y="775"/>
                  </a:cubicBezTo>
                  <a:cubicBezTo>
                    <a:pt x="405" y="775"/>
                    <a:pt x="286" y="656"/>
                    <a:pt x="286" y="525"/>
                  </a:cubicBezTo>
                  <a:cubicBezTo>
                    <a:pt x="286" y="394"/>
                    <a:pt x="393" y="275"/>
                    <a:pt x="536" y="275"/>
                  </a:cubicBezTo>
                  <a:close/>
                  <a:moveTo>
                    <a:pt x="536" y="1"/>
                  </a:moveTo>
                  <a:cubicBezTo>
                    <a:pt x="238" y="1"/>
                    <a:pt x="0" y="239"/>
                    <a:pt x="0" y="536"/>
                  </a:cubicBezTo>
                  <a:cubicBezTo>
                    <a:pt x="0" y="834"/>
                    <a:pt x="238" y="1072"/>
                    <a:pt x="536" y="1072"/>
                  </a:cubicBezTo>
                  <a:cubicBezTo>
                    <a:pt x="833" y="1072"/>
                    <a:pt x="1072" y="834"/>
                    <a:pt x="1072" y="536"/>
                  </a:cubicBezTo>
                  <a:cubicBezTo>
                    <a:pt x="1072" y="239"/>
                    <a:pt x="833" y="1"/>
                    <a:pt x="536"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72"/>
            <p:cNvSpPr/>
            <p:nvPr/>
          </p:nvSpPr>
          <p:spPr>
            <a:xfrm>
              <a:off x="2527126" y="2706195"/>
              <a:ext cx="34536" cy="34154"/>
            </a:xfrm>
            <a:custGeom>
              <a:rect b="b" l="l" r="r" t="t"/>
              <a:pathLst>
                <a:path extrusionOk="0" h="1073" w="1085">
                  <a:moveTo>
                    <a:pt x="537" y="275"/>
                  </a:moveTo>
                  <a:cubicBezTo>
                    <a:pt x="679" y="275"/>
                    <a:pt x="798" y="394"/>
                    <a:pt x="798" y="525"/>
                  </a:cubicBezTo>
                  <a:cubicBezTo>
                    <a:pt x="798" y="656"/>
                    <a:pt x="679" y="775"/>
                    <a:pt x="537" y="775"/>
                  </a:cubicBezTo>
                  <a:cubicBezTo>
                    <a:pt x="406" y="775"/>
                    <a:pt x="287" y="656"/>
                    <a:pt x="287" y="525"/>
                  </a:cubicBezTo>
                  <a:cubicBezTo>
                    <a:pt x="287" y="394"/>
                    <a:pt x="406" y="275"/>
                    <a:pt x="537" y="275"/>
                  </a:cubicBezTo>
                  <a:close/>
                  <a:moveTo>
                    <a:pt x="537" y="1"/>
                  </a:moveTo>
                  <a:cubicBezTo>
                    <a:pt x="239" y="1"/>
                    <a:pt x="1" y="239"/>
                    <a:pt x="1" y="536"/>
                  </a:cubicBezTo>
                  <a:cubicBezTo>
                    <a:pt x="1" y="834"/>
                    <a:pt x="239" y="1072"/>
                    <a:pt x="537" y="1072"/>
                  </a:cubicBezTo>
                  <a:cubicBezTo>
                    <a:pt x="834" y="1072"/>
                    <a:pt x="1084" y="834"/>
                    <a:pt x="1084" y="536"/>
                  </a:cubicBezTo>
                  <a:cubicBezTo>
                    <a:pt x="1084" y="239"/>
                    <a:pt x="834" y="1"/>
                    <a:pt x="537"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72"/>
            <p:cNvSpPr/>
            <p:nvPr/>
          </p:nvSpPr>
          <p:spPr>
            <a:xfrm>
              <a:off x="2312623" y="2468584"/>
              <a:ext cx="312698" cy="286534"/>
            </a:xfrm>
            <a:custGeom>
              <a:rect b="b" l="l" r="r" t="t"/>
              <a:pathLst>
                <a:path extrusionOk="0" h="9002" w="9824">
                  <a:moveTo>
                    <a:pt x="3370" y="1679"/>
                  </a:moveTo>
                  <a:lnTo>
                    <a:pt x="3370" y="2513"/>
                  </a:lnTo>
                  <a:lnTo>
                    <a:pt x="2799" y="2513"/>
                  </a:lnTo>
                  <a:lnTo>
                    <a:pt x="2501" y="1679"/>
                  </a:lnTo>
                  <a:close/>
                  <a:moveTo>
                    <a:pt x="4513" y="1679"/>
                  </a:moveTo>
                  <a:lnTo>
                    <a:pt x="4513" y="2513"/>
                  </a:lnTo>
                  <a:lnTo>
                    <a:pt x="3656" y="2513"/>
                  </a:lnTo>
                  <a:lnTo>
                    <a:pt x="3656" y="1679"/>
                  </a:lnTo>
                  <a:close/>
                  <a:moveTo>
                    <a:pt x="5656" y="1679"/>
                  </a:moveTo>
                  <a:lnTo>
                    <a:pt x="5656" y="2513"/>
                  </a:lnTo>
                  <a:lnTo>
                    <a:pt x="4799" y="2513"/>
                  </a:lnTo>
                  <a:lnTo>
                    <a:pt x="4799" y="1679"/>
                  </a:lnTo>
                  <a:close/>
                  <a:moveTo>
                    <a:pt x="6811" y="1679"/>
                  </a:moveTo>
                  <a:lnTo>
                    <a:pt x="6811" y="2513"/>
                  </a:lnTo>
                  <a:lnTo>
                    <a:pt x="5942" y="2513"/>
                  </a:lnTo>
                  <a:lnTo>
                    <a:pt x="5942" y="1679"/>
                  </a:lnTo>
                  <a:close/>
                  <a:moveTo>
                    <a:pt x="7954" y="1679"/>
                  </a:moveTo>
                  <a:lnTo>
                    <a:pt x="7954" y="2513"/>
                  </a:lnTo>
                  <a:lnTo>
                    <a:pt x="7085" y="2513"/>
                  </a:lnTo>
                  <a:lnTo>
                    <a:pt x="7085" y="1679"/>
                  </a:lnTo>
                  <a:close/>
                  <a:moveTo>
                    <a:pt x="8633" y="1679"/>
                  </a:moveTo>
                  <a:lnTo>
                    <a:pt x="8442" y="2513"/>
                  </a:lnTo>
                  <a:lnTo>
                    <a:pt x="8240" y="2513"/>
                  </a:lnTo>
                  <a:lnTo>
                    <a:pt x="8240" y="1679"/>
                  </a:lnTo>
                  <a:close/>
                  <a:moveTo>
                    <a:pt x="8383" y="2810"/>
                  </a:moveTo>
                  <a:lnTo>
                    <a:pt x="8252" y="3406"/>
                  </a:lnTo>
                  <a:lnTo>
                    <a:pt x="8252" y="2810"/>
                  </a:lnTo>
                  <a:close/>
                  <a:moveTo>
                    <a:pt x="3370" y="2810"/>
                  </a:moveTo>
                  <a:lnTo>
                    <a:pt x="3370" y="3680"/>
                  </a:lnTo>
                  <a:lnTo>
                    <a:pt x="3204" y="3680"/>
                  </a:lnTo>
                  <a:lnTo>
                    <a:pt x="2894" y="2810"/>
                  </a:lnTo>
                  <a:close/>
                  <a:moveTo>
                    <a:pt x="4513" y="2810"/>
                  </a:moveTo>
                  <a:lnTo>
                    <a:pt x="4513" y="3680"/>
                  </a:lnTo>
                  <a:lnTo>
                    <a:pt x="3656" y="3680"/>
                  </a:lnTo>
                  <a:lnTo>
                    <a:pt x="3656" y="2810"/>
                  </a:lnTo>
                  <a:close/>
                  <a:moveTo>
                    <a:pt x="5656" y="2810"/>
                  </a:moveTo>
                  <a:lnTo>
                    <a:pt x="5656" y="3680"/>
                  </a:lnTo>
                  <a:lnTo>
                    <a:pt x="4799" y="3680"/>
                  </a:lnTo>
                  <a:lnTo>
                    <a:pt x="4799" y="2810"/>
                  </a:lnTo>
                  <a:close/>
                  <a:moveTo>
                    <a:pt x="6811" y="2810"/>
                  </a:moveTo>
                  <a:lnTo>
                    <a:pt x="6811" y="3680"/>
                  </a:lnTo>
                  <a:lnTo>
                    <a:pt x="5942" y="3680"/>
                  </a:lnTo>
                  <a:lnTo>
                    <a:pt x="5942" y="2810"/>
                  </a:lnTo>
                  <a:close/>
                  <a:moveTo>
                    <a:pt x="7954" y="2810"/>
                  </a:moveTo>
                  <a:lnTo>
                    <a:pt x="7954" y="3680"/>
                  </a:lnTo>
                  <a:lnTo>
                    <a:pt x="7085" y="3680"/>
                  </a:lnTo>
                  <a:lnTo>
                    <a:pt x="7085" y="2810"/>
                  </a:lnTo>
                  <a:close/>
                  <a:moveTo>
                    <a:pt x="3370" y="3953"/>
                  </a:moveTo>
                  <a:lnTo>
                    <a:pt x="3370" y="4132"/>
                  </a:lnTo>
                  <a:lnTo>
                    <a:pt x="3311" y="3953"/>
                  </a:lnTo>
                  <a:close/>
                  <a:moveTo>
                    <a:pt x="4513" y="3941"/>
                  </a:moveTo>
                  <a:lnTo>
                    <a:pt x="4513" y="4608"/>
                  </a:lnTo>
                  <a:cubicBezTo>
                    <a:pt x="4305" y="4608"/>
                    <a:pt x="4153" y="4629"/>
                    <a:pt x="4022" y="4629"/>
                  </a:cubicBezTo>
                  <a:cubicBezTo>
                    <a:pt x="3891" y="4629"/>
                    <a:pt x="3781" y="4608"/>
                    <a:pt x="3656" y="4525"/>
                  </a:cubicBezTo>
                  <a:lnTo>
                    <a:pt x="3656" y="3941"/>
                  </a:lnTo>
                  <a:close/>
                  <a:moveTo>
                    <a:pt x="5656" y="3953"/>
                  </a:moveTo>
                  <a:lnTo>
                    <a:pt x="5656" y="4632"/>
                  </a:lnTo>
                  <a:lnTo>
                    <a:pt x="4799" y="4632"/>
                  </a:lnTo>
                  <a:lnTo>
                    <a:pt x="4799" y="3953"/>
                  </a:lnTo>
                  <a:close/>
                  <a:moveTo>
                    <a:pt x="6799" y="3953"/>
                  </a:moveTo>
                  <a:lnTo>
                    <a:pt x="6799" y="4632"/>
                  </a:lnTo>
                  <a:lnTo>
                    <a:pt x="5942" y="4632"/>
                  </a:lnTo>
                  <a:lnTo>
                    <a:pt x="5942" y="3953"/>
                  </a:lnTo>
                  <a:close/>
                  <a:moveTo>
                    <a:pt x="7954" y="3953"/>
                  </a:moveTo>
                  <a:lnTo>
                    <a:pt x="7954" y="4632"/>
                  </a:lnTo>
                  <a:lnTo>
                    <a:pt x="7085" y="4632"/>
                  </a:lnTo>
                  <a:lnTo>
                    <a:pt x="7085" y="3953"/>
                  </a:lnTo>
                  <a:close/>
                  <a:moveTo>
                    <a:pt x="3811" y="7263"/>
                  </a:moveTo>
                  <a:cubicBezTo>
                    <a:pt x="4216" y="7263"/>
                    <a:pt x="4549" y="7585"/>
                    <a:pt x="4549" y="7990"/>
                  </a:cubicBezTo>
                  <a:cubicBezTo>
                    <a:pt x="4549" y="8394"/>
                    <a:pt x="4216" y="8716"/>
                    <a:pt x="3811" y="8716"/>
                  </a:cubicBezTo>
                  <a:cubicBezTo>
                    <a:pt x="3418" y="8716"/>
                    <a:pt x="3085" y="8394"/>
                    <a:pt x="3085" y="7990"/>
                  </a:cubicBezTo>
                  <a:cubicBezTo>
                    <a:pt x="3085" y="7585"/>
                    <a:pt x="3418" y="7263"/>
                    <a:pt x="3811" y="7263"/>
                  </a:cubicBezTo>
                  <a:close/>
                  <a:moveTo>
                    <a:pt x="7287" y="7263"/>
                  </a:moveTo>
                  <a:cubicBezTo>
                    <a:pt x="7680" y="7263"/>
                    <a:pt x="8014" y="7585"/>
                    <a:pt x="8014" y="7990"/>
                  </a:cubicBezTo>
                  <a:cubicBezTo>
                    <a:pt x="8014" y="8394"/>
                    <a:pt x="7680" y="8716"/>
                    <a:pt x="7287" y="8716"/>
                  </a:cubicBezTo>
                  <a:cubicBezTo>
                    <a:pt x="6883" y="8716"/>
                    <a:pt x="6549" y="8394"/>
                    <a:pt x="6549" y="7990"/>
                  </a:cubicBezTo>
                  <a:cubicBezTo>
                    <a:pt x="6549" y="7585"/>
                    <a:pt x="6883" y="7263"/>
                    <a:pt x="7287" y="7263"/>
                  </a:cubicBezTo>
                  <a:close/>
                  <a:moveTo>
                    <a:pt x="525" y="0"/>
                  </a:moveTo>
                  <a:cubicBezTo>
                    <a:pt x="239" y="0"/>
                    <a:pt x="1" y="239"/>
                    <a:pt x="1" y="512"/>
                  </a:cubicBezTo>
                  <a:cubicBezTo>
                    <a:pt x="1" y="798"/>
                    <a:pt x="239" y="1036"/>
                    <a:pt x="525" y="1036"/>
                  </a:cubicBezTo>
                  <a:lnTo>
                    <a:pt x="1168" y="1036"/>
                  </a:lnTo>
                  <a:lnTo>
                    <a:pt x="1965" y="3299"/>
                  </a:lnTo>
                  <a:cubicBezTo>
                    <a:pt x="1995" y="3357"/>
                    <a:pt x="2048" y="3400"/>
                    <a:pt x="2106" y="3400"/>
                  </a:cubicBezTo>
                  <a:cubicBezTo>
                    <a:pt x="2119" y="3400"/>
                    <a:pt x="2131" y="3398"/>
                    <a:pt x="2144" y="3394"/>
                  </a:cubicBezTo>
                  <a:cubicBezTo>
                    <a:pt x="2227" y="3358"/>
                    <a:pt x="2263" y="3287"/>
                    <a:pt x="2239" y="3215"/>
                  </a:cubicBezTo>
                  <a:cubicBezTo>
                    <a:pt x="1453" y="1001"/>
                    <a:pt x="1418" y="905"/>
                    <a:pt x="1418" y="893"/>
                  </a:cubicBezTo>
                  <a:cubicBezTo>
                    <a:pt x="1394" y="798"/>
                    <a:pt x="1299" y="762"/>
                    <a:pt x="1215" y="762"/>
                  </a:cubicBezTo>
                  <a:lnTo>
                    <a:pt x="525" y="762"/>
                  </a:lnTo>
                  <a:cubicBezTo>
                    <a:pt x="394" y="762"/>
                    <a:pt x="287" y="655"/>
                    <a:pt x="287" y="512"/>
                  </a:cubicBezTo>
                  <a:cubicBezTo>
                    <a:pt x="287" y="381"/>
                    <a:pt x="394" y="274"/>
                    <a:pt x="525" y="274"/>
                  </a:cubicBezTo>
                  <a:lnTo>
                    <a:pt x="1215" y="274"/>
                  </a:lnTo>
                  <a:cubicBezTo>
                    <a:pt x="1489" y="274"/>
                    <a:pt x="1751" y="441"/>
                    <a:pt x="1846" y="691"/>
                  </a:cubicBezTo>
                  <a:cubicBezTo>
                    <a:pt x="2013" y="1167"/>
                    <a:pt x="3001" y="3918"/>
                    <a:pt x="3132" y="4322"/>
                  </a:cubicBezTo>
                  <a:cubicBezTo>
                    <a:pt x="3239" y="4620"/>
                    <a:pt x="3573" y="4906"/>
                    <a:pt x="3989" y="4906"/>
                  </a:cubicBezTo>
                  <a:lnTo>
                    <a:pt x="9192" y="4906"/>
                  </a:lnTo>
                  <a:cubicBezTo>
                    <a:pt x="9323" y="4906"/>
                    <a:pt x="9431" y="5013"/>
                    <a:pt x="9431" y="5144"/>
                  </a:cubicBezTo>
                  <a:cubicBezTo>
                    <a:pt x="9431" y="5275"/>
                    <a:pt x="9323" y="5382"/>
                    <a:pt x="9192" y="5382"/>
                  </a:cubicBezTo>
                  <a:lnTo>
                    <a:pt x="3989" y="5382"/>
                  </a:lnTo>
                  <a:cubicBezTo>
                    <a:pt x="3430" y="5382"/>
                    <a:pt x="2918" y="5061"/>
                    <a:pt x="2704" y="4537"/>
                  </a:cubicBezTo>
                  <a:lnTo>
                    <a:pt x="2418" y="3715"/>
                  </a:lnTo>
                  <a:cubicBezTo>
                    <a:pt x="2390" y="3660"/>
                    <a:pt x="2342" y="3620"/>
                    <a:pt x="2289" y="3620"/>
                  </a:cubicBezTo>
                  <a:cubicBezTo>
                    <a:pt x="2273" y="3620"/>
                    <a:pt x="2256" y="3624"/>
                    <a:pt x="2239" y="3632"/>
                  </a:cubicBezTo>
                  <a:cubicBezTo>
                    <a:pt x="2168" y="3656"/>
                    <a:pt x="2120" y="3727"/>
                    <a:pt x="2144" y="3810"/>
                  </a:cubicBezTo>
                  <a:cubicBezTo>
                    <a:pt x="2370" y="4406"/>
                    <a:pt x="2382" y="4656"/>
                    <a:pt x="2668" y="5013"/>
                  </a:cubicBezTo>
                  <a:lnTo>
                    <a:pt x="2346" y="5477"/>
                  </a:lnTo>
                  <a:cubicBezTo>
                    <a:pt x="1870" y="6168"/>
                    <a:pt x="2287" y="7132"/>
                    <a:pt x="3120" y="7239"/>
                  </a:cubicBezTo>
                  <a:cubicBezTo>
                    <a:pt x="2442" y="7871"/>
                    <a:pt x="2882" y="9002"/>
                    <a:pt x="3811" y="9002"/>
                  </a:cubicBezTo>
                  <a:cubicBezTo>
                    <a:pt x="4740" y="9002"/>
                    <a:pt x="5168" y="7882"/>
                    <a:pt x="4513" y="7263"/>
                  </a:cubicBezTo>
                  <a:lnTo>
                    <a:pt x="6585" y="7263"/>
                  </a:lnTo>
                  <a:cubicBezTo>
                    <a:pt x="5930" y="7882"/>
                    <a:pt x="6371" y="9002"/>
                    <a:pt x="7287" y="9002"/>
                  </a:cubicBezTo>
                  <a:cubicBezTo>
                    <a:pt x="8204" y="9002"/>
                    <a:pt x="8633" y="7882"/>
                    <a:pt x="7978" y="7263"/>
                  </a:cubicBezTo>
                  <a:lnTo>
                    <a:pt x="8180" y="7263"/>
                  </a:lnTo>
                  <a:cubicBezTo>
                    <a:pt x="8454" y="7263"/>
                    <a:pt x="8692" y="7025"/>
                    <a:pt x="8692" y="6739"/>
                  </a:cubicBezTo>
                  <a:cubicBezTo>
                    <a:pt x="8692" y="6454"/>
                    <a:pt x="8454" y="6216"/>
                    <a:pt x="8180" y="6216"/>
                  </a:cubicBezTo>
                  <a:lnTo>
                    <a:pt x="6883" y="6216"/>
                  </a:lnTo>
                  <a:cubicBezTo>
                    <a:pt x="6811" y="6216"/>
                    <a:pt x="6728" y="6275"/>
                    <a:pt x="6728" y="6370"/>
                  </a:cubicBezTo>
                  <a:cubicBezTo>
                    <a:pt x="6728" y="6442"/>
                    <a:pt x="6787" y="6513"/>
                    <a:pt x="6883" y="6513"/>
                  </a:cubicBezTo>
                  <a:lnTo>
                    <a:pt x="8180" y="6513"/>
                  </a:lnTo>
                  <a:cubicBezTo>
                    <a:pt x="8311" y="6513"/>
                    <a:pt x="8419" y="6620"/>
                    <a:pt x="8419" y="6751"/>
                  </a:cubicBezTo>
                  <a:cubicBezTo>
                    <a:pt x="8419" y="6894"/>
                    <a:pt x="8311" y="6989"/>
                    <a:pt x="8180" y="6989"/>
                  </a:cubicBezTo>
                  <a:lnTo>
                    <a:pt x="3275" y="6989"/>
                  </a:lnTo>
                  <a:cubicBezTo>
                    <a:pt x="2596" y="6989"/>
                    <a:pt x="2192" y="6216"/>
                    <a:pt x="2584" y="5656"/>
                  </a:cubicBezTo>
                  <a:lnTo>
                    <a:pt x="2858" y="5239"/>
                  </a:lnTo>
                  <a:cubicBezTo>
                    <a:pt x="2977" y="5346"/>
                    <a:pt x="3120" y="5430"/>
                    <a:pt x="3251" y="5501"/>
                  </a:cubicBezTo>
                  <a:lnTo>
                    <a:pt x="2965" y="5918"/>
                  </a:lnTo>
                  <a:cubicBezTo>
                    <a:pt x="2787" y="6180"/>
                    <a:pt x="2965" y="6513"/>
                    <a:pt x="3275" y="6513"/>
                  </a:cubicBezTo>
                  <a:lnTo>
                    <a:pt x="6347" y="6513"/>
                  </a:lnTo>
                  <a:cubicBezTo>
                    <a:pt x="6418" y="6513"/>
                    <a:pt x="6490" y="6454"/>
                    <a:pt x="6490" y="6370"/>
                  </a:cubicBezTo>
                  <a:cubicBezTo>
                    <a:pt x="6490" y="6299"/>
                    <a:pt x="6430" y="6216"/>
                    <a:pt x="6347" y="6216"/>
                  </a:cubicBezTo>
                  <a:lnTo>
                    <a:pt x="3275" y="6216"/>
                  </a:lnTo>
                  <a:cubicBezTo>
                    <a:pt x="3204" y="6216"/>
                    <a:pt x="3156" y="6132"/>
                    <a:pt x="3204" y="6073"/>
                  </a:cubicBezTo>
                  <a:lnTo>
                    <a:pt x="3537" y="5596"/>
                  </a:lnTo>
                  <a:cubicBezTo>
                    <a:pt x="3723" y="5653"/>
                    <a:pt x="3776" y="5666"/>
                    <a:pt x="4361" y="5666"/>
                  </a:cubicBezTo>
                  <a:cubicBezTo>
                    <a:pt x="4909" y="5666"/>
                    <a:pt x="5923" y="5655"/>
                    <a:pt x="7950" y="5655"/>
                  </a:cubicBezTo>
                  <a:cubicBezTo>
                    <a:pt x="8328" y="5655"/>
                    <a:pt x="8741" y="5655"/>
                    <a:pt x="9192" y="5656"/>
                  </a:cubicBezTo>
                  <a:cubicBezTo>
                    <a:pt x="9466" y="5656"/>
                    <a:pt x="9704" y="5418"/>
                    <a:pt x="9704" y="5132"/>
                  </a:cubicBezTo>
                  <a:cubicBezTo>
                    <a:pt x="9704" y="4870"/>
                    <a:pt x="9466" y="4632"/>
                    <a:pt x="9192" y="4632"/>
                  </a:cubicBezTo>
                  <a:lnTo>
                    <a:pt x="9038" y="4632"/>
                  </a:lnTo>
                  <a:lnTo>
                    <a:pt x="9704" y="1703"/>
                  </a:lnTo>
                  <a:cubicBezTo>
                    <a:pt x="9823" y="1155"/>
                    <a:pt x="9407" y="643"/>
                    <a:pt x="8859" y="643"/>
                  </a:cubicBezTo>
                  <a:lnTo>
                    <a:pt x="6085" y="643"/>
                  </a:lnTo>
                  <a:cubicBezTo>
                    <a:pt x="6013" y="643"/>
                    <a:pt x="5942" y="691"/>
                    <a:pt x="5942" y="786"/>
                  </a:cubicBezTo>
                  <a:cubicBezTo>
                    <a:pt x="5942" y="858"/>
                    <a:pt x="6002" y="941"/>
                    <a:pt x="6085" y="941"/>
                  </a:cubicBezTo>
                  <a:lnTo>
                    <a:pt x="8859" y="941"/>
                  </a:lnTo>
                  <a:cubicBezTo>
                    <a:pt x="9252" y="941"/>
                    <a:pt x="9526" y="1286"/>
                    <a:pt x="9442" y="1667"/>
                  </a:cubicBezTo>
                  <a:lnTo>
                    <a:pt x="8752" y="4644"/>
                  </a:lnTo>
                  <a:lnTo>
                    <a:pt x="8264" y="4644"/>
                  </a:lnTo>
                  <a:cubicBezTo>
                    <a:pt x="8335" y="4322"/>
                    <a:pt x="8871" y="2001"/>
                    <a:pt x="8966" y="1584"/>
                  </a:cubicBezTo>
                  <a:cubicBezTo>
                    <a:pt x="8978" y="1501"/>
                    <a:pt x="8919" y="1405"/>
                    <a:pt x="8835" y="1405"/>
                  </a:cubicBezTo>
                  <a:lnTo>
                    <a:pt x="2406" y="1405"/>
                  </a:lnTo>
                  <a:lnTo>
                    <a:pt x="2239" y="941"/>
                  </a:lnTo>
                  <a:lnTo>
                    <a:pt x="5537" y="941"/>
                  </a:lnTo>
                  <a:cubicBezTo>
                    <a:pt x="5621" y="941"/>
                    <a:pt x="5692" y="882"/>
                    <a:pt x="5692" y="786"/>
                  </a:cubicBezTo>
                  <a:cubicBezTo>
                    <a:pt x="5692" y="715"/>
                    <a:pt x="5632" y="643"/>
                    <a:pt x="5537" y="643"/>
                  </a:cubicBezTo>
                  <a:lnTo>
                    <a:pt x="2132" y="643"/>
                  </a:lnTo>
                  <a:cubicBezTo>
                    <a:pt x="2001" y="286"/>
                    <a:pt x="1644" y="0"/>
                    <a:pt x="1215"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1" name="Google Shape;1071;p72"/>
          <p:cNvSpPr txBox="1"/>
          <p:nvPr/>
        </p:nvSpPr>
        <p:spPr>
          <a:xfrm>
            <a:off x="3209300" y="1386825"/>
            <a:ext cx="2571900" cy="10083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Average Order Value</a:t>
            </a:r>
            <a:endParaRPr sz="1200">
              <a:solidFill>
                <a:srgbClr val="12191B"/>
              </a:solidFill>
              <a:latin typeface="Open Sans"/>
              <a:ea typeface="Open Sans"/>
              <a:cs typeface="Open Sans"/>
              <a:sym typeface="Open Sans"/>
            </a:endParaRPr>
          </a:p>
          <a:p>
            <a:pPr indent="-304800" lvl="0" marL="457200" rtl="0" algn="l">
              <a:lnSpc>
                <a:spcPct val="100000"/>
              </a:lnSpc>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Recent Order Date</a:t>
            </a:r>
            <a:endParaRPr sz="1200">
              <a:solidFill>
                <a:srgbClr val="12191B"/>
              </a:solidFill>
              <a:latin typeface="Open Sans"/>
              <a:ea typeface="Open Sans"/>
              <a:cs typeface="Open Sans"/>
              <a:sym typeface="Open Sans"/>
            </a:endParaRPr>
          </a:p>
          <a:p>
            <a:pPr indent="-304800" lvl="0" marL="457200" rtl="0" algn="l">
              <a:lnSpc>
                <a:spcPct val="100000"/>
              </a:lnSpc>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First Order Date</a:t>
            </a:r>
            <a:endParaRPr sz="1200">
              <a:solidFill>
                <a:srgbClr val="12191B"/>
              </a:solidFill>
              <a:latin typeface="Open Sans"/>
              <a:ea typeface="Open Sans"/>
              <a:cs typeface="Open Sans"/>
              <a:sym typeface="Open Sans"/>
            </a:endParaRPr>
          </a:p>
          <a:p>
            <a:pPr indent="-304800" lvl="0" marL="457200" rtl="0" algn="l">
              <a:lnSpc>
                <a:spcPct val="100000"/>
              </a:lnSpc>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 of cancelled orders</a:t>
            </a:r>
            <a:endParaRPr sz="1200">
              <a:solidFill>
                <a:srgbClr val="12191B"/>
              </a:solidFill>
              <a:latin typeface="Open Sans"/>
              <a:ea typeface="Open Sans"/>
              <a:cs typeface="Open Sans"/>
              <a:sym typeface="Open Sans"/>
            </a:endParaRPr>
          </a:p>
        </p:txBody>
      </p:sp>
      <p:cxnSp>
        <p:nvCxnSpPr>
          <p:cNvPr id="1072" name="Google Shape;1072;p72"/>
          <p:cNvCxnSpPr/>
          <p:nvPr/>
        </p:nvCxnSpPr>
        <p:spPr>
          <a:xfrm>
            <a:off x="3176875" y="1869375"/>
            <a:ext cx="1275000" cy="680700"/>
          </a:xfrm>
          <a:prstGeom prst="bentConnector3">
            <a:avLst>
              <a:gd fmla="val -16104" name="adj1"/>
            </a:avLst>
          </a:prstGeom>
          <a:noFill/>
          <a:ln cap="flat" cmpd="sng" w="9525">
            <a:solidFill>
              <a:srgbClr val="F64975"/>
            </a:solidFill>
            <a:prstDash val="solid"/>
            <a:round/>
            <a:headEnd len="med" w="med" type="none"/>
            <a:tailEnd len="med" w="med" type="non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6" name="Shape 1076"/>
        <p:cNvGrpSpPr/>
        <p:nvPr/>
      </p:nvGrpSpPr>
      <p:grpSpPr>
        <a:xfrm>
          <a:off x="0" y="0"/>
          <a:ext cx="0" cy="0"/>
          <a:chOff x="0" y="0"/>
          <a:chExt cx="0" cy="0"/>
        </a:xfrm>
      </p:grpSpPr>
      <p:sp>
        <p:nvSpPr>
          <p:cNvPr id="1077" name="Google Shape;1077;p73"/>
          <p:cNvSpPr txBox="1"/>
          <p:nvPr>
            <p:ph type="title"/>
          </p:nvPr>
        </p:nvSpPr>
        <p:spPr>
          <a:xfrm>
            <a:off x="127175" y="42018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Keep going</a:t>
            </a:r>
            <a:endParaRPr b="0" sz="2000">
              <a:latin typeface="Open Sans"/>
              <a:ea typeface="Open Sans"/>
              <a:cs typeface="Open Sans"/>
              <a:sym typeface="Open Sans"/>
            </a:endParaRPr>
          </a:p>
        </p:txBody>
      </p:sp>
      <p:grpSp>
        <p:nvGrpSpPr>
          <p:cNvPr id="1078" name="Google Shape;1078;p73"/>
          <p:cNvGrpSpPr/>
          <p:nvPr/>
        </p:nvGrpSpPr>
        <p:grpSpPr>
          <a:xfrm>
            <a:off x="4432238" y="2359609"/>
            <a:ext cx="279513" cy="355735"/>
            <a:chOff x="7594288" y="2415259"/>
            <a:chExt cx="279513" cy="355735"/>
          </a:xfrm>
        </p:grpSpPr>
        <p:sp>
          <p:nvSpPr>
            <p:cNvPr id="1079" name="Google Shape;1079;p73"/>
            <p:cNvSpPr/>
            <p:nvPr/>
          </p:nvSpPr>
          <p:spPr>
            <a:xfrm>
              <a:off x="7696108" y="2531841"/>
              <a:ext cx="10233" cy="16220"/>
            </a:xfrm>
            <a:custGeom>
              <a:rect b="b" l="l" r="r" t="t"/>
              <a:pathLst>
                <a:path extrusionOk="0" h="512" w="323">
                  <a:moveTo>
                    <a:pt x="167" y="0"/>
                  </a:moveTo>
                  <a:cubicBezTo>
                    <a:pt x="72" y="0"/>
                    <a:pt x="1" y="71"/>
                    <a:pt x="1" y="167"/>
                  </a:cubicBezTo>
                  <a:lnTo>
                    <a:pt x="1" y="345"/>
                  </a:lnTo>
                  <a:cubicBezTo>
                    <a:pt x="1" y="429"/>
                    <a:pt x="72" y="512"/>
                    <a:pt x="167" y="512"/>
                  </a:cubicBezTo>
                  <a:cubicBezTo>
                    <a:pt x="251" y="512"/>
                    <a:pt x="322" y="429"/>
                    <a:pt x="322" y="345"/>
                  </a:cubicBezTo>
                  <a:lnTo>
                    <a:pt x="322" y="167"/>
                  </a:lnTo>
                  <a:cubicBezTo>
                    <a:pt x="322" y="71"/>
                    <a:pt x="251" y="0"/>
                    <a:pt x="167"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73"/>
            <p:cNvSpPr/>
            <p:nvPr/>
          </p:nvSpPr>
          <p:spPr>
            <a:xfrm>
              <a:off x="7762889" y="2531841"/>
              <a:ext cx="10581" cy="16220"/>
            </a:xfrm>
            <a:custGeom>
              <a:rect b="b" l="l" r="r" t="t"/>
              <a:pathLst>
                <a:path extrusionOk="0" h="512" w="334">
                  <a:moveTo>
                    <a:pt x="167" y="0"/>
                  </a:moveTo>
                  <a:cubicBezTo>
                    <a:pt x="84" y="0"/>
                    <a:pt x="0" y="71"/>
                    <a:pt x="0" y="167"/>
                  </a:cubicBezTo>
                  <a:lnTo>
                    <a:pt x="0" y="345"/>
                  </a:lnTo>
                  <a:cubicBezTo>
                    <a:pt x="0" y="429"/>
                    <a:pt x="84" y="512"/>
                    <a:pt x="167" y="512"/>
                  </a:cubicBezTo>
                  <a:cubicBezTo>
                    <a:pt x="262" y="512"/>
                    <a:pt x="334" y="429"/>
                    <a:pt x="334" y="345"/>
                  </a:cubicBezTo>
                  <a:lnTo>
                    <a:pt x="334" y="167"/>
                  </a:lnTo>
                  <a:cubicBezTo>
                    <a:pt x="334" y="71"/>
                    <a:pt x="262" y="0"/>
                    <a:pt x="167"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73"/>
            <p:cNvSpPr/>
            <p:nvPr/>
          </p:nvSpPr>
          <p:spPr>
            <a:xfrm>
              <a:off x="7711948" y="2571156"/>
              <a:ext cx="45302" cy="15777"/>
            </a:xfrm>
            <a:custGeom>
              <a:rect b="b" l="l" r="r" t="t"/>
              <a:pathLst>
                <a:path extrusionOk="0" h="498" w="1430">
                  <a:moveTo>
                    <a:pt x="188" y="0"/>
                  </a:moveTo>
                  <a:cubicBezTo>
                    <a:pt x="147" y="0"/>
                    <a:pt x="102" y="15"/>
                    <a:pt x="60" y="45"/>
                  </a:cubicBezTo>
                  <a:cubicBezTo>
                    <a:pt x="1" y="93"/>
                    <a:pt x="1" y="200"/>
                    <a:pt x="60" y="283"/>
                  </a:cubicBezTo>
                  <a:cubicBezTo>
                    <a:pt x="215" y="414"/>
                    <a:pt x="453" y="497"/>
                    <a:pt x="703" y="497"/>
                  </a:cubicBezTo>
                  <a:cubicBezTo>
                    <a:pt x="977" y="497"/>
                    <a:pt x="1215" y="414"/>
                    <a:pt x="1346" y="283"/>
                  </a:cubicBezTo>
                  <a:cubicBezTo>
                    <a:pt x="1430" y="223"/>
                    <a:pt x="1430" y="116"/>
                    <a:pt x="1370" y="45"/>
                  </a:cubicBezTo>
                  <a:cubicBezTo>
                    <a:pt x="1340" y="15"/>
                    <a:pt x="1302" y="0"/>
                    <a:pt x="1260" y="0"/>
                  </a:cubicBezTo>
                  <a:cubicBezTo>
                    <a:pt x="1218" y="0"/>
                    <a:pt x="1174" y="15"/>
                    <a:pt x="1132" y="45"/>
                  </a:cubicBezTo>
                  <a:cubicBezTo>
                    <a:pt x="1072" y="93"/>
                    <a:pt x="930" y="176"/>
                    <a:pt x="715" y="176"/>
                  </a:cubicBezTo>
                  <a:cubicBezTo>
                    <a:pt x="513" y="176"/>
                    <a:pt x="358" y="93"/>
                    <a:pt x="298" y="45"/>
                  </a:cubicBezTo>
                  <a:cubicBezTo>
                    <a:pt x="269" y="15"/>
                    <a:pt x="230" y="0"/>
                    <a:pt x="188"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73"/>
            <p:cNvSpPr/>
            <p:nvPr/>
          </p:nvSpPr>
          <p:spPr>
            <a:xfrm>
              <a:off x="7594288" y="2415259"/>
              <a:ext cx="279513" cy="355735"/>
            </a:xfrm>
            <a:custGeom>
              <a:rect b="b" l="l" r="r" t="t"/>
              <a:pathLst>
                <a:path extrusionOk="0" h="11229" w="8823">
                  <a:moveTo>
                    <a:pt x="6846" y="2323"/>
                  </a:moveTo>
                  <a:lnTo>
                    <a:pt x="6751" y="3501"/>
                  </a:lnTo>
                  <a:lnTo>
                    <a:pt x="6727" y="3501"/>
                  </a:lnTo>
                  <a:cubicBezTo>
                    <a:pt x="6620" y="3501"/>
                    <a:pt x="6537" y="3418"/>
                    <a:pt x="6537" y="3311"/>
                  </a:cubicBezTo>
                  <a:lnTo>
                    <a:pt x="6537" y="2406"/>
                  </a:lnTo>
                  <a:cubicBezTo>
                    <a:pt x="6632" y="2406"/>
                    <a:pt x="6739" y="2370"/>
                    <a:pt x="6846" y="2323"/>
                  </a:cubicBezTo>
                  <a:close/>
                  <a:moveTo>
                    <a:pt x="6358" y="346"/>
                  </a:moveTo>
                  <a:cubicBezTo>
                    <a:pt x="6846" y="346"/>
                    <a:pt x="7251" y="751"/>
                    <a:pt x="7251" y="1239"/>
                  </a:cubicBezTo>
                  <a:cubicBezTo>
                    <a:pt x="7251" y="1727"/>
                    <a:pt x="6846" y="2132"/>
                    <a:pt x="6358" y="2132"/>
                  </a:cubicBezTo>
                  <a:cubicBezTo>
                    <a:pt x="6037" y="2132"/>
                    <a:pt x="5739" y="1954"/>
                    <a:pt x="5584" y="1680"/>
                  </a:cubicBezTo>
                  <a:cubicBezTo>
                    <a:pt x="5551" y="1630"/>
                    <a:pt x="5490" y="1604"/>
                    <a:pt x="5432" y="1604"/>
                  </a:cubicBezTo>
                  <a:cubicBezTo>
                    <a:pt x="5406" y="1604"/>
                    <a:pt x="5380" y="1609"/>
                    <a:pt x="5358" y="1620"/>
                  </a:cubicBezTo>
                  <a:cubicBezTo>
                    <a:pt x="5286" y="1668"/>
                    <a:pt x="5251" y="1775"/>
                    <a:pt x="5298" y="1846"/>
                  </a:cubicBezTo>
                  <a:cubicBezTo>
                    <a:pt x="5310" y="1858"/>
                    <a:pt x="5310" y="1882"/>
                    <a:pt x="5322" y="1894"/>
                  </a:cubicBezTo>
                  <a:cubicBezTo>
                    <a:pt x="5263" y="1942"/>
                    <a:pt x="5191" y="1954"/>
                    <a:pt x="5120" y="1954"/>
                  </a:cubicBezTo>
                  <a:cubicBezTo>
                    <a:pt x="4917" y="1954"/>
                    <a:pt x="4763" y="1787"/>
                    <a:pt x="4763" y="1596"/>
                  </a:cubicBezTo>
                  <a:cubicBezTo>
                    <a:pt x="4763" y="1501"/>
                    <a:pt x="4679" y="1430"/>
                    <a:pt x="4596" y="1430"/>
                  </a:cubicBezTo>
                  <a:cubicBezTo>
                    <a:pt x="4513" y="1430"/>
                    <a:pt x="4429" y="1501"/>
                    <a:pt x="4429" y="1596"/>
                  </a:cubicBezTo>
                  <a:cubicBezTo>
                    <a:pt x="4429" y="1977"/>
                    <a:pt x="4739" y="2299"/>
                    <a:pt x="5132" y="2299"/>
                  </a:cubicBezTo>
                  <a:cubicBezTo>
                    <a:pt x="5286" y="2299"/>
                    <a:pt x="5429" y="2251"/>
                    <a:pt x="5548" y="2156"/>
                  </a:cubicBezTo>
                  <a:cubicBezTo>
                    <a:pt x="5727" y="2323"/>
                    <a:pt x="5965" y="2430"/>
                    <a:pt x="6215" y="2454"/>
                  </a:cubicBezTo>
                  <a:lnTo>
                    <a:pt x="6215" y="3347"/>
                  </a:lnTo>
                  <a:cubicBezTo>
                    <a:pt x="6215" y="3632"/>
                    <a:pt x="6453" y="3871"/>
                    <a:pt x="6739" y="3871"/>
                  </a:cubicBezTo>
                  <a:lnTo>
                    <a:pt x="7001" y="3871"/>
                  </a:lnTo>
                  <a:cubicBezTo>
                    <a:pt x="7084" y="3871"/>
                    <a:pt x="7156" y="3906"/>
                    <a:pt x="7215" y="3966"/>
                  </a:cubicBezTo>
                  <a:cubicBezTo>
                    <a:pt x="7275" y="4025"/>
                    <a:pt x="7287" y="4097"/>
                    <a:pt x="7287" y="4168"/>
                  </a:cubicBezTo>
                  <a:cubicBezTo>
                    <a:pt x="7275" y="4299"/>
                    <a:pt x="7144" y="4418"/>
                    <a:pt x="6989" y="4418"/>
                  </a:cubicBezTo>
                  <a:lnTo>
                    <a:pt x="6918" y="4418"/>
                  </a:lnTo>
                  <a:lnTo>
                    <a:pt x="6918" y="4406"/>
                  </a:lnTo>
                  <a:cubicBezTo>
                    <a:pt x="6918" y="4323"/>
                    <a:pt x="6846" y="4240"/>
                    <a:pt x="6751" y="4240"/>
                  </a:cubicBezTo>
                  <a:cubicBezTo>
                    <a:pt x="6668" y="4240"/>
                    <a:pt x="6596" y="4323"/>
                    <a:pt x="6596" y="4406"/>
                  </a:cubicBezTo>
                  <a:cubicBezTo>
                    <a:pt x="6596" y="5585"/>
                    <a:pt x="5644" y="6526"/>
                    <a:pt x="4465" y="6526"/>
                  </a:cubicBezTo>
                  <a:cubicBezTo>
                    <a:pt x="3274" y="6490"/>
                    <a:pt x="2322" y="5561"/>
                    <a:pt x="2322" y="4382"/>
                  </a:cubicBezTo>
                  <a:cubicBezTo>
                    <a:pt x="2322" y="4287"/>
                    <a:pt x="2250" y="4216"/>
                    <a:pt x="2155" y="4216"/>
                  </a:cubicBezTo>
                  <a:cubicBezTo>
                    <a:pt x="2072" y="4216"/>
                    <a:pt x="1988" y="4287"/>
                    <a:pt x="1988" y="4382"/>
                  </a:cubicBezTo>
                  <a:lnTo>
                    <a:pt x="1988" y="4394"/>
                  </a:lnTo>
                  <a:lnTo>
                    <a:pt x="1893" y="4394"/>
                  </a:lnTo>
                  <a:cubicBezTo>
                    <a:pt x="1810" y="4394"/>
                    <a:pt x="1738" y="4371"/>
                    <a:pt x="1679" y="4311"/>
                  </a:cubicBezTo>
                  <a:cubicBezTo>
                    <a:pt x="1619" y="4252"/>
                    <a:pt x="1607" y="4168"/>
                    <a:pt x="1607" y="4097"/>
                  </a:cubicBezTo>
                  <a:cubicBezTo>
                    <a:pt x="1619" y="3966"/>
                    <a:pt x="1750" y="3847"/>
                    <a:pt x="1905" y="3847"/>
                  </a:cubicBezTo>
                  <a:lnTo>
                    <a:pt x="2143" y="3847"/>
                  </a:lnTo>
                  <a:cubicBezTo>
                    <a:pt x="2429" y="3847"/>
                    <a:pt x="2667" y="3609"/>
                    <a:pt x="2667" y="3323"/>
                  </a:cubicBezTo>
                  <a:lnTo>
                    <a:pt x="2667" y="2549"/>
                  </a:lnTo>
                  <a:cubicBezTo>
                    <a:pt x="2667" y="2251"/>
                    <a:pt x="2905" y="2013"/>
                    <a:pt x="3203" y="2013"/>
                  </a:cubicBezTo>
                  <a:lnTo>
                    <a:pt x="3882" y="2013"/>
                  </a:lnTo>
                  <a:cubicBezTo>
                    <a:pt x="3965" y="2013"/>
                    <a:pt x="4048" y="1942"/>
                    <a:pt x="4048" y="1846"/>
                  </a:cubicBezTo>
                  <a:cubicBezTo>
                    <a:pt x="4048" y="1763"/>
                    <a:pt x="3965" y="1680"/>
                    <a:pt x="3882" y="1680"/>
                  </a:cubicBezTo>
                  <a:lnTo>
                    <a:pt x="3203" y="1680"/>
                  </a:lnTo>
                  <a:cubicBezTo>
                    <a:pt x="2727" y="1680"/>
                    <a:pt x="2334" y="2073"/>
                    <a:pt x="2334" y="2549"/>
                  </a:cubicBezTo>
                  <a:lnTo>
                    <a:pt x="2334" y="3323"/>
                  </a:lnTo>
                  <a:cubicBezTo>
                    <a:pt x="2334" y="3430"/>
                    <a:pt x="2250" y="3513"/>
                    <a:pt x="2143" y="3513"/>
                  </a:cubicBezTo>
                  <a:lnTo>
                    <a:pt x="2107" y="3513"/>
                  </a:lnTo>
                  <a:lnTo>
                    <a:pt x="1929" y="1704"/>
                  </a:lnTo>
                  <a:cubicBezTo>
                    <a:pt x="1905" y="1358"/>
                    <a:pt x="2012" y="1001"/>
                    <a:pt x="2238" y="751"/>
                  </a:cubicBezTo>
                  <a:cubicBezTo>
                    <a:pt x="2477" y="489"/>
                    <a:pt x="2810" y="346"/>
                    <a:pt x="3167" y="346"/>
                  </a:cubicBezTo>
                  <a:close/>
                  <a:moveTo>
                    <a:pt x="5525" y="6597"/>
                  </a:moveTo>
                  <a:lnTo>
                    <a:pt x="5525" y="7169"/>
                  </a:lnTo>
                  <a:cubicBezTo>
                    <a:pt x="5525" y="7466"/>
                    <a:pt x="5727" y="7740"/>
                    <a:pt x="6013" y="7835"/>
                  </a:cubicBezTo>
                  <a:lnTo>
                    <a:pt x="6310" y="7919"/>
                  </a:lnTo>
                  <a:cubicBezTo>
                    <a:pt x="6239" y="8204"/>
                    <a:pt x="6084" y="8454"/>
                    <a:pt x="5894" y="8681"/>
                  </a:cubicBezTo>
                  <a:cubicBezTo>
                    <a:pt x="5834" y="8752"/>
                    <a:pt x="5834" y="8859"/>
                    <a:pt x="5906" y="8919"/>
                  </a:cubicBezTo>
                  <a:cubicBezTo>
                    <a:pt x="5941" y="8954"/>
                    <a:pt x="5977" y="8966"/>
                    <a:pt x="6013" y="8966"/>
                  </a:cubicBezTo>
                  <a:cubicBezTo>
                    <a:pt x="6060" y="8966"/>
                    <a:pt x="6096" y="8954"/>
                    <a:pt x="6132" y="8907"/>
                  </a:cubicBezTo>
                  <a:cubicBezTo>
                    <a:pt x="6358" y="8657"/>
                    <a:pt x="6513" y="8359"/>
                    <a:pt x="6608" y="8026"/>
                  </a:cubicBezTo>
                  <a:lnTo>
                    <a:pt x="6965" y="8133"/>
                  </a:lnTo>
                  <a:cubicBezTo>
                    <a:pt x="6810" y="8621"/>
                    <a:pt x="6501" y="9097"/>
                    <a:pt x="6084" y="9443"/>
                  </a:cubicBezTo>
                  <a:cubicBezTo>
                    <a:pt x="5608" y="9824"/>
                    <a:pt x="5048" y="10026"/>
                    <a:pt x="4429" y="10026"/>
                  </a:cubicBezTo>
                  <a:cubicBezTo>
                    <a:pt x="3822" y="10026"/>
                    <a:pt x="3262" y="9812"/>
                    <a:pt x="2786" y="9443"/>
                  </a:cubicBezTo>
                  <a:cubicBezTo>
                    <a:pt x="2346" y="9097"/>
                    <a:pt x="2036" y="8633"/>
                    <a:pt x="1893" y="8121"/>
                  </a:cubicBezTo>
                  <a:lnTo>
                    <a:pt x="2250" y="8014"/>
                  </a:lnTo>
                  <a:cubicBezTo>
                    <a:pt x="2381" y="8454"/>
                    <a:pt x="2631" y="8847"/>
                    <a:pt x="2989" y="9145"/>
                  </a:cubicBezTo>
                  <a:cubicBezTo>
                    <a:pt x="3393" y="9466"/>
                    <a:pt x="3917" y="9669"/>
                    <a:pt x="4429" y="9669"/>
                  </a:cubicBezTo>
                  <a:cubicBezTo>
                    <a:pt x="4834" y="9669"/>
                    <a:pt x="5227" y="9562"/>
                    <a:pt x="5560" y="9371"/>
                  </a:cubicBezTo>
                  <a:cubicBezTo>
                    <a:pt x="5644" y="9324"/>
                    <a:pt x="5667" y="9216"/>
                    <a:pt x="5620" y="9145"/>
                  </a:cubicBezTo>
                  <a:cubicBezTo>
                    <a:pt x="5595" y="9096"/>
                    <a:pt x="5537" y="9064"/>
                    <a:pt x="5480" y="9064"/>
                  </a:cubicBezTo>
                  <a:cubicBezTo>
                    <a:pt x="5454" y="9064"/>
                    <a:pt x="5428" y="9070"/>
                    <a:pt x="5406" y="9085"/>
                  </a:cubicBezTo>
                  <a:cubicBezTo>
                    <a:pt x="5108" y="9252"/>
                    <a:pt x="4774" y="9335"/>
                    <a:pt x="4429" y="9335"/>
                  </a:cubicBezTo>
                  <a:cubicBezTo>
                    <a:pt x="3572" y="9335"/>
                    <a:pt x="2798" y="8752"/>
                    <a:pt x="2560" y="7919"/>
                  </a:cubicBezTo>
                  <a:lnTo>
                    <a:pt x="2881" y="7835"/>
                  </a:lnTo>
                  <a:cubicBezTo>
                    <a:pt x="3179" y="7740"/>
                    <a:pt x="3381" y="7478"/>
                    <a:pt x="3381" y="7169"/>
                  </a:cubicBezTo>
                  <a:lnTo>
                    <a:pt x="3381" y="6597"/>
                  </a:lnTo>
                  <a:cubicBezTo>
                    <a:pt x="3703" y="6764"/>
                    <a:pt x="4060" y="6835"/>
                    <a:pt x="4453" y="6835"/>
                  </a:cubicBezTo>
                  <a:cubicBezTo>
                    <a:pt x="4834" y="6835"/>
                    <a:pt x="5191" y="6752"/>
                    <a:pt x="5525" y="6597"/>
                  </a:cubicBezTo>
                  <a:close/>
                  <a:moveTo>
                    <a:pt x="3155" y="1"/>
                  </a:moveTo>
                  <a:cubicBezTo>
                    <a:pt x="2703" y="1"/>
                    <a:pt x="2286" y="191"/>
                    <a:pt x="1988" y="525"/>
                  </a:cubicBezTo>
                  <a:cubicBezTo>
                    <a:pt x="1691" y="846"/>
                    <a:pt x="1548" y="1299"/>
                    <a:pt x="1596" y="1727"/>
                  </a:cubicBezTo>
                  <a:lnTo>
                    <a:pt x="1774" y="3525"/>
                  </a:lnTo>
                  <a:cubicBezTo>
                    <a:pt x="1500" y="3573"/>
                    <a:pt x="1298" y="3799"/>
                    <a:pt x="1262" y="4073"/>
                  </a:cubicBezTo>
                  <a:cubicBezTo>
                    <a:pt x="1250" y="4228"/>
                    <a:pt x="1310" y="4406"/>
                    <a:pt x="1417" y="4525"/>
                  </a:cubicBezTo>
                  <a:cubicBezTo>
                    <a:pt x="1536" y="4644"/>
                    <a:pt x="1691" y="4716"/>
                    <a:pt x="1857" y="4716"/>
                  </a:cubicBezTo>
                  <a:lnTo>
                    <a:pt x="1977" y="4716"/>
                  </a:lnTo>
                  <a:cubicBezTo>
                    <a:pt x="2060" y="5406"/>
                    <a:pt x="2453" y="6014"/>
                    <a:pt x="3000" y="6395"/>
                  </a:cubicBezTo>
                  <a:lnTo>
                    <a:pt x="3000" y="7145"/>
                  </a:lnTo>
                  <a:cubicBezTo>
                    <a:pt x="3000" y="7311"/>
                    <a:pt x="2905" y="7442"/>
                    <a:pt x="2739" y="7490"/>
                  </a:cubicBezTo>
                  <a:lnTo>
                    <a:pt x="881" y="8038"/>
                  </a:lnTo>
                  <a:cubicBezTo>
                    <a:pt x="357" y="8192"/>
                    <a:pt x="0" y="8681"/>
                    <a:pt x="0" y="9216"/>
                  </a:cubicBezTo>
                  <a:lnTo>
                    <a:pt x="0" y="11062"/>
                  </a:lnTo>
                  <a:cubicBezTo>
                    <a:pt x="0" y="11157"/>
                    <a:pt x="72" y="11229"/>
                    <a:pt x="155" y="11229"/>
                  </a:cubicBezTo>
                  <a:cubicBezTo>
                    <a:pt x="250" y="11229"/>
                    <a:pt x="322" y="11157"/>
                    <a:pt x="322" y="11062"/>
                  </a:cubicBezTo>
                  <a:lnTo>
                    <a:pt x="322" y="9216"/>
                  </a:lnTo>
                  <a:cubicBezTo>
                    <a:pt x="322" y="8835"/>
                    <a:pt x="595" y="8478"/>
                    <a:pt x="964" y="8371"/>
                  </a:cubicBezTo>
                  <a:lnTo>
                    <a:pt x="1500" y="8204"/>
                  </a:lnTo>
                  <a:cubicBezTo>
                    <a:pt x="1667" y="8788"/>
                    <a:pt x="2024" y="9324"/>
                    <a:pt x="2500" y="9693"/>
                  </a:cubicBezTo>
                  <a:cubicBezTo>
                    <a:pt x="3012" y="10109"/>
                    <a:pt x="3691" y="10348"/>
                    <a:pt x="4358" y="10348"/>
                  </a:cubicBezTo>
                  <a:cubicBezTo>
                    <a:pt x="5025" y="10348"/>
                    <a:pt x="5691" y="10109"/>
                    <a:pt x="6215" y="9693"/>
                  </a:cubicBezTo>
                  <a:cubicBezTo>
                    <a:pt x="6691" y="9300"/>
                    <a:pt x="7049" y="8788"/>
                    <a:pt x="7215" y="8192"/>
                  </a:cubicBezTo>
                  <a:lnTo>
                    <a:pt x="7775" y="8347"/>
                  </a:lnTo>
                  <a:cubicBezTo>
                    <a:pt x="8156" y="8454"/>
                    <a:pt x="8418" y="8812"/>
                    <a:pt x="8418" y="9205"/>
                  </a:cubicBezTo>
                  <a:lnTo>
                    <a:pt x="8418" y="11050"/>
                  </a:lnTo>
                  <a:cubicBezTo>
                    <a:pt x="8418" y="11133"/>
                    <a:pt x="8489" y="11217"/>
                    <a:pt x="8584" y="11217"/>
                  </a:cubicBezTo>
                  <a:cubicBezTo>
                    <a:pt x="8668" y="11217"/>
                    <a:pt x="8751" y="11133"/>
                    <a:pt x="8751" y="11050"/>
                  </a:cubicBezTo>
                  <a:lnTo>
                    <a:pt x="8751" y="9216"/>
                  </a:lnTo>
                  <a:cubicBezTo>
                    <a:pt x="8823" y="8681"/>
                    <a:pt x="8465" y="8192"/>
                    <a:pt x="7942" y="8038"/>
                  </a:cubicBezTo>
                  <a:lnTo>
                    <a:pt x="6084" y="7490"/>
                  </a:lnTo>
                  <a:cubicBezTo>
                    <a:pt x="5941" y="7442"/>
                    <a:pt x="5822" y="7300"/>
                    <a:pt x="5822" y="7145"/>
                  </a:cubicBezTo>
                  <a:lnTo>
                    <a:pt x="5822" y="6395"/>
                  </a:lnTo>
                  <a:cubicBezTo>
                    <a:pt x="6370" y="6002"/>
                    <a:pt x="6751" y="5406"/>
                    <a:pt x="6846" y="4716"/>
                  </a:cubicBezTo>
                  <a:lnTo>
                    <a:pt x="6953" y="4716"/>
                  </a:lnTo>
                  <a:cubicBezTo>
                    <a:pt x="7275" y="4716"/>
                    <a:pt x="7549" y="4478"/>
                    <a:pt x="7572" y="4180"/>
                  </a:cubicBezTo>
                  <a:cubicBezTo>
                    <a:pt x="7584" y="4025"/>
                    <a:pt x="7525" y="3847"/>
                    <a:pt x="7430" y="3728"/>
                  </a:cubicBezTo>
                  <a:cubicBezTo>
                    <a:pt x="7334" y="3620"/>
                    <a:pt x="7203" y="3549"/>
                    <a:pt x="7072" y="3525"/>
                  </a:cubicBezTo>
                  <a:lnTo>
                    <a:pt x="7168" y="2120"/>
                  </a:lnTo>
                  <a:cubicBezTo>
                    <a:pt x="7406" y="1894"/>
                    <a:pt x="7561" y="1585"/>
                    <a:pt x="7561" y="1227"/>
                  </a:cubicBezTo>
                  <a:cubicBezTo>
                    <a:pt x="7561" y="549"/>
                    <a:pt x="7013" y="1"/>
                    <a:pt x="6334" y="1"/>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73"/>
            <p:cNvSpPr/>
            <p:nvPr/>
          </p:nvSpPr>
          <p:spPr>
            <a:xfrm>
              <a:off x="7690469" y="2515241"/>
              <a:ext cx="21511" cy="10581"/>
            </a:xfrm>
            <a:custGeom>
              <a:rect b="b" l="l" r="r" t="t"/>
              <a:pathLst>
                <a:path extrusionOk="0" h="334" w="679">
                  <a:moveTo>
                    <a:pt x="167" y="0"/>
                  </a:moveTo>
                  <a:cubicBezTo>
                    <a:pt x="72" y="0"/>
                    <a:pt x="0" y="72"/>
                    <a:pt x="0" y="167"/>
                  </a:cubicBezTo>
                  <a:cubicBezTo>
                    <a:pt x="0" y="262"/>
                    <a:pt x="72" y="334"/>
                    <a:pt x="167" y="334"/>
                  </a:cubicBezTo>
                  <a:lnTo>
                    <a:pt x="524" y="334"/>
                  </a:lnTo>
                  <a:cubicBezTo>
                    <a:pt x="607" y="334"/>
                    <a:pt x="679" y="262"/>
                    <a:pt x="679" y="167"/>
                  </a:cubicBezTo>
                  <a:cubicBezTo>
                    <a:pt x="679" y="72"/>
                    <a:pt x="607" y="0"/>
                    <a:pt x="524"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73"/>
            <p:cNvSpPr/>
            <p:nvPr/>
          </p:nvSpPr>
          <p:spPr>
            <a:xfrm>
              <a:off x="7757218" y="2515241"/>
              <a:ext cx="21923" cy="10581"/>
            </a:xfrm>
            <a:custGeom>
              <a:rect b="b" l="l" r="r" t="t"/>
              <a:pathLst>
                <a:path extrusionOk="0" h="334" w="692">
                  <a:moveTo>
                    <a:pt x="167" y="0"/>
                  </a:moveTo>
                  <a:cubicBezTo>
                    <a:pt x="84" y="0"/>
                    <a:pt x="1" y="72"/>
                    <a:pt x="1" y="167"/>
                  </a:cubicBezTo>
                  <a:cubicBezTo>
                    <a:pt x="1" y="262"/>
                    <a:pt x="84" y="334"/>
                    <a:pt x="167" y="334"/>
                  </a:cubicBezTo>
                  <a:lnTo>
                    <a:pt x="524" y="334"/>
                  </a:lnTo>
                  <a:cubicBezTo>
                    <a:pt x="620" y="334"/>
                    <a:pt x="691" y="262"/>
                    <a:pt x="691" y="167"/>
                  </a:cubicBezTo>
                  <a:cubicBezTo>
                    <a:pt x="691" y="72"/>
                    <a:pt x="620" y="0"/>
                    <a:pt x="524"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5" name="Google Shape;1085;p73"/>
          <p:cNvSpPr txBox="1"/>
          <p:nvPr/>
        </p:nvSpPr>
        <p:spPr>
          <a:xfrm>
            <a:off x="4711800" y="2504625"/>
            <a:ext cx="2096400" cy="12930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Email Address</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Email Opt In</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First Name</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Age</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Town</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Favourite Colour</a:t>
            </a:r>
            <a:endParaRPr sz="1200">
              <a:solidFill>
                <a:srgbClr val="12191B"/>
              </a:solidFill>
              <a:latin typeface="Open Sans"/>
              <a:ea typeface="Open Sans"/>
              <a:cs typeface="Open Sans"/>
              <a:sym typeface="Open Sans"/>
            </a:endParaRPr>
          </a:p>
        </p:txBody>
      </p:sp>
      <p:grpSp>
        <p:nvGrpSpPr>
          <p:cNvPr id="1086" name="Google Shape;1086;p73"/>
          <p:cNvGrpSpPr/>
          <p:nvPr/>
        </p:nvGrpSpPr>
        <p:grpSpPr>
          <a:xfrm>
            <a:off x="3075798" y="1713359"/>
            <a:ext cx="312698" cy="286534"/>
            <a:chOff x="2312623" y="2468584"/>
            <a:chExt cx="312698" cy="286534"/>
          </a:xfrm>
        </p:grpSpPr>
        <p:sp>
          <p:nvSpPr>
            <p:cNvPr id="1087" name="Google Shape;1087;p73"/>
            <p:cNvSpPr/>
            <p:nvPr/>
          </p:nvSpPr>
          <p:spPr>
            <a:xfrm>
              <a:off x="2416866" y="2706195"/>
              <a:ext cx="34122" cy="34154"/>
            </a:xfrm>
            <a:custGeom>
              <a:rect b="b" l="l" r="r" t="t"/>
              <a:pathLst>
                <a:path extrusionOk="0" h="1073" w="1072">
                  <a:moveTo>
                    <a:pt x="536" y="275"/>
                  </a:moveTo>
                  <a:cubicBezTo>
                    <a:pt x="679" y="275"/>
                    <a:pt x="798" y="394"/>
                    <a:pt x="798" y="525"/>
                  </a:cubicBezTo>
                  <a:cubicBezTo>
                    <a:pt x="798" y="656"/>
                    <a:pt x="679" y="775"/>
                    <a:pt x="536" y="775"/>
                  </a:cubicBezTo>
                  <a:cubicBezTo>
                    <a:pt x="405" y="775"/>
                    <a:pt x="286" y="656"/>
                    <a:pt x="286" y="525"/>
                  </a:cubicBezTo>
                  <a:cubicBezTo>
                    <a:pt x="286" y="394"/>
                    <a:pt x="393" y="275"/>
                    <a:pt x="536" y="275"/>
                  </a:cubicBezTo>
                  <a:close/>
                  <a:moveTo>
                    <a:pt x="536" y="1"/>
                  </a:moveTo>
                  <a:cubicBezTo>
                    <a:pt x="238" y="1"/>
                    <a:pt x="0" y="239"/>
                    <a:pt x="0" y="536"/>
                  </a:cubicBezTo>
                  <a:cubicBezTo>
                    <a:pt x="0" y="834"/>
                    <a:pt x="238" y="1072"/>
                    <a:pt x="536" y="1072"/>
                  </a:cubicBezTo>
                  <a:cubicBezTo>
                    <a:pt x="833" y="1072"/>
                    <a:pt x="1072" y="834"/>
                    <a:pt x="1072" y="536"/>
                  </a:cubicBezTo>
                  <a:cubicBezTo>
                    <a:pt x="1072" y="239"/>
                    <a:pt x="833" y="1"/>
                    <a:pt x="536"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73"/>
            <p:cNvSpPr/>
            <p:nvPr/>
          </p:nvSpPr>
          <p:spPr>
            <a:xfrm>
              <a:off x="2527126" y="2706195"/>
              <a:ext cx="34536" cy="34154"/>
            </a:xfrm>
            <a:custGeom>
              <a:rect b="b" l="l" r="r" t="t"/>
              <a:pathLst>
                <a:path extrusionOk="0" h="1073" w="1085">
                  <a:moveTo>
                    <a:pt x="537" y="275"/>
                  </a:moveTo>
                  <a:cubicBezTo>
                    <a:pt x="679" y="275"/>
                    <a:pt x="798" y="394"/>
                    <a:pt x="798" y="525"/>
                  </a:cubicBezTo>
                  <a:cubicBezTo>
                    <a:pt x="798" y="656"/>
                    <a:pt x="679" y="775"/>
                    <a:pt x="537" y="775"/>
                  </a:cubicBezTo>
                  <a:cubicBezTo>
                    <a:pt x="406" y="775"/>
                    <a:pt x="287" y="656"/>
                    <a:pt x="287" y="525"/>
                  </a:cubicBezTo>
                  <a:cubicBezTo>
                    <a:pt x="287" y="394"/>
                    <a:pt x="406" y="275"/>
                    <a:pt x="537" y="275"/>
                  </a:cubicBezTo>
                  <a:close/>
                  <a:moveTo>
                    <a:pt x="537" y="1"/>
                  </a:moveTo>
                  <a:cubicBezTo>
                    <a:pt x="239" y="1"/>
                    <a:pt x="1" y="239"/>
                    <a:pt x="1" y="536"/>
                  </a:cubicBezTo>
                  <a:cubicBezTo>
                    <a:pt x="1" y="834"/>
                    <a:pt x="239" y="1072"/>
                    <a:pt x="537" y="1072"/>
                  </a:cubicBezTo>
                  <a:cubicBezTo>
                    <a:pt x="834" y="1072"/>
                    <a:pt x="1084" y="834"/>
                    <a:pt x="1084" y="536"/>
                  </a:cubicBezTo>
                  <a:cubicBezTo>
                    <a:pt x="1084" y="239"/>
                    <a:pt x="834" y="1"/>
                    <a:pt x="537"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73"/>
            <p:cNvSpPr/>
            <p:nvPr/>
          </p:nvSpPr>
          <p:spPr>
            <a:xfrm>
              <a:off x="2312623" y="2468584"/>
              <a:ext cx="312698" cy="286534"/>
            </a:xfrm>
            <a:custGeom>
              <a:rect b="b" l="l" r="r" t="t"/>
              <a:pathLst>
                <a:path extrusionOk="0" h="9002" w="9824">
                  <a:moveTo>
                    <a:pt x="3370" y="1679"/>
                  </a:moveTo>
                  <a:lnTo>
                    <a:pt x="3370" y="2513"/>
                  </a:lnTo>
                  <a:lnTo>
                    <a:pt x="2799" y="2513"/>
                  </a:lnTo>
                  <a:lnTo>
                    <a:pt x="2501" y="1679"/>
                  </a:lnTo>
                  <a:close/>
                  <a:moveTo>
                    <a:pt x="4513" y="1679"/>
                  </a:moveTo>
                  <a:lnTo>
                    <a:pt x="4513" y="2513"/>
                  </a:lnTo>
                  <a:lnTo>
                    <a:pt x="3656" y="2513"/>
                  </a:lnTo>
                  <a:lnTo>
                    <a:pt x="3656" y="1679"/>
                  </a:lnTo>
                  <a:close/>
                  <a:moveTo>
                    <a:pt x="5656" y="1679"/>
                  </a:moveTo>
                  <a:lnTo>
                    <a:pt x="5656" y="2513"/>
                  </a:lnTo>
                  <a:lnTo>
                    <a:pt x="4799" y="2513"/>
                  </a:lnTo>
                  <a:lnTo>
                    <a:pt x="4799" y="1679"/>
                  </a:lnTo>
                  <a:close/>
                  <a:moveTo>
                    <a:pt x="6811" y="1679"/>
                  </a:moveTo>
                  <a:lnTo>
                    <a:pt x="6811" y="2513"/>
                  </a:lnTo>
                  <a:lnTo>
                    <a:pt x="5942" y="2513"/>
                  </a:lnTo>
                  <a:lnTo>
                    <a:pt x="5942" y="1679"/>
                  </a:lnTo>
                  <a:close/>
                  <a:moveTo>
                    <a:pt x="7954" y="1679"/>
                  </a:moveTo>
                  <a:lnTo>
                    <a:pt x="7954" y="2513"/>
                  </a:lnTo>
                  <a:lnTo>
                    <a:pt x="7085" y="2513"/>
                  </a:lnTo>
                  <a:lnTo>
                    <a:pt x="7085" y="1679"/>
                  </a:lnTo>
                  <a:close/>
                  <a:moveTo>
                    <a:pt x="8633" y="1679"/>
                  </a:moveTo>
                  <a:lnTo>
                    <a:pt x="8442" y="2513"/>
                  </a:lnTo>
                  <a:lnTo>
                    <a:pt x="8240" y="2513"/>
                  </a:lnTo>
                  <a:lnTo>
                    <a:pt x="8240" y="1679"/>
                  </a:lnTo>
                  <a:close/>
                  <a:moveTo>
                    <a:pt x="8383" y="2810"/>
                  </a:moveTo>
                  <a:lnTo>
                    <a:pt x="8252" y="3406"/>
                  </a:lnTo>
                  <a:lnTo>
                    <a:pt x="8252" y="2810"/>
                  </a:lnTo>
                  <a:close/>
                  <a:moveTo>
                    <a:pt x="3370" y="2810"/>
                  </a:moveTo>
                  <a:lnTo>
                    <a:pt x="3370" y="3680"/>
                  </a:lnTo>
                  <a:lnTo>
                    <a:pt x="3204" y="3680"/>
                  </a:lnTo>
                  <a:lnTo>
                    <a:pt x="2894" y="2810"/>
                  </a:lnTo>
                  <a:close/>
                  <a:moveTo>
                    <a:pt x="4513" y="2810"/>
                  </a:moveTo>
                  <a:lnTo>
                    <a:pt x="4513" y="3680"/>
                  </a:lnTo>
                  <a:lnTo>
                    <a:pt x="3656" y="3680"/>
                  </a:lnTo>
                  <a:lnTo>
                    <a:pt x="3656" y="2810"/>
                  </a:lnTo>
                  <a:close/>
                  <a:moveTo>
                    <a:pt x="5656" y="2810"/>
                  </a:moveTo>
                  <a:lnTo>
                    <a:pt x="5656" y="3680"/>
                  </a:lnTo>
                  <a:lnTo>
                    <a:pt x="4799" y="3680"/>
                  </a:lnTo>
                  <a:lnTo>
                    <a:pt x="4799" y="2810"/>
                  </a:lnTo>
                  <a:close/>
                  <a:moveTo>
                    <a:pt x="6811" y="2810"/>
                  </a:moveTo>
                  <a:lnTo>
                    <a:pt x="6811" y="3680"/>
                  </a:lnTo>
                  <a:lnTo>
                    <a:pt x="5942" y="3680"/>
                  </a:lnTo>
                  <a:lnTo>
                    <a:pt x="5942" y="2810"/>
                  </a:lnTo>
                  <a:close/>
                  <a:moveTo>
                    <a:pt x="7954" y="2810"/>
                  </a:moveTo>
                  <a:lnTo>
                    <a:pt x="7954" y="3680"/>
                  </a:lnTo>
                  <a:lnTo>
                    <a:pt x="7085" y="3680"/>
                  </a:lnTo>
                  <a:lnTo>
                    <a:pt x="7085" y="2810"/>
                  </a:lnTo>
                  <a:close/>
                  <a:moveTo>
                    <a:pt x="3370" y="3953"/>
                  </a:moveTo>
                  <a:lnTo>
                    <a:pt x="3370" y="4132"/>
                  </a:lnTo>
                  <a:lnTo>
                    <a:pt x="3311" y="3953"/>
                  </a:lnTo>
                  <a:close/>
                  <a:moveTo>
                    <a:pt x="4513" y="3941"/>
                  </a:moveTo>
                  <a:lnTo>
                    <a:pt x="4513" y="4608"/>
                  </a:lnTo>
                  <a:cubicBezTo>
                    <a:pt x="4305" y="4608"/>
                    <a:pt x="4153" y="4629"/>
                    <a:pt x="4022" y="4629"/>
                  </a:cubicBezTo>
                  <a:cubicBezTo>
                    <a:pt x="3891" y="4629"/>
                    <a:pt x="3781" y="4608"/>
                    <a:pt x="3656" y="4525"/>
                  </a:cubicBezTo>
                  <a:lnTo>
                    <a:pt x="3656" y="3941"/>
                  </a:lnTo>
                  <a:close/>
                  <a:moveTo>
                    <a:pt x="5656" y="3953"/>
                  </a:moveTo>
                  <a:lnTo>
                    <a:pt x="5656" y="4632"/>
                  </a:lnTo>
                  <a:lnTo>
                    <a:pt x="4799" y="4632"/>
                  </a:lnTo>
                  <a:lnTo>
                    <a:pt x="4799" y="3953"/>
                  </a:lnTo>
                  <a:close/>
                  <a:moveTo>
                    <a:pt x="6799" y="3953"/>
                  </a:moveTo>
                  <a:lnTo>
                    <a:pt x="6799" y="4632"/>
                  </a:lnTo>
                  <a:lnTo>
                    <a:pt x="5942" y="4632"/>
                  </a:lnTo>
                  <a:lnTo>
                    <a:pt x="5942" y="3953"/>
                  </a:lnTo>
                  <a:close/>
                  <a:moveTo>
                    <a:pt x="7954" y="3953"/>
                  </a:moveTo>
                  <a:lnTo>
                    <a:pt x="7954" y="4632"/>
                  </a:lnTo>
                  <a:lnTo>
                    <a:pt x="7085" y="4632"/>
                  </a:lnTo>
                  <a:lnTo>
                    <a:pt x="7085" y="3953"/>
                  </a:lnTo>
                  <a:close/>
                  <a:moveTo>
                    <a:pt x="3811" y="7263"/>
                  </a:moveTo>
                  <a:cubicBezTo>
                    <a:pt x="4216" y="7263"/>
                    <a:pt x="4549" y="7585"/>
                    <a:pt x="4549" y="7990"/>
                  </a:cubicBezTo>
                  <a:cubicBezTo>
                    <a:pt x="4549" y="8394"/>
                    <a:pt x="4216" y="8716"/>
                    <a:pt x="3811" y="8716"/>
                  </a:cubicBezTo>
                  <a:cubicBezTo>
                    <a:pt x="3418" y="8716"/>
                    <a:pt x="3085" y="8394"/>
                    <a:pt x="3085" y="7990"/>
                  </a:cubicBezTo>
                  <a:cubicBezTo>
                    <a:pt x="3085" y="7585"/>
                    <a:pt x="3418" y="7263"/>
                    <a:pt x="3811" y="7263"/>
                  </a:cubicBezTo>
                  <a:close/>
                  <a:moveTo>
                    <a:pt x="7287" y="7263"/>
                  </a:moveTo>
                  <a:cubicBezTo>
                    <a:pt x="7680" y="7263"/>
                    <a:pt x="8014" y="7585"/>
                    <a:pt x="8014" y="7990"/>
                  </a:cubicBezTo>
                  <a:cubicBezTo>
                    <a:pt x="8014" y="8394"/>
                    <a:pt x="7680" y="8716"/>
                    <a:pt x="7287" y="8716"/>
                  </a:cubicBezTo>
                  <a:cubicBezTo>
                    <a:pt x="6883" y="8716"/>
                    <a:pt x="6549" y="8394"/>
                    <a:pt x="6549" y="7990"/>
                  </a:cubicBezTo>
                  <a:cubicBezTo>
                    <a:pt x="6549" y="7585"/>
                    <a:pt x="6883" y="7263"/>
                    <a:pt x="7287" y="7263"/>
                  </a:cubicBezTo>
                  <a:close/>
                  <a:moveTo>
                    <a:pt x="525" y="0"/>
                  </a:moveTo>
                  <a:cubicBezTo>
                    <a:pt x="239" y="0"/>
                    <a:pt x="1" y="239"/>
                    <a:pt x="1" y="512"/>
                  </a:cubicBezTo>
                  <a:cubicBezTo>
                    <a:pt x="1" y="798"/>
                    <a:pt x="239" y="1036"/>
                    <a:pt x="525" y="1036"/>
                  </a:cubicBezTo>
                  <a:lnTo>
                    <a:pt x="1168" y="1036"/>
                  </a:lnTo>
                  <a:lnTo>
                    <a:pt x="1965" y="3299"/>
                  </a:lnTo>
                  <a:cubicBezTo>
                    <a:pt x="1995" y="3357"/>
                    <a:pt x="2048" y="3400"/>
                    <a:pt x="2106" y="3400"/>
                  </a:cubicBezTo>
                  <a:cubicBezTo>
                    <a:pt x="2119" y="3400"/>
                    <a:pt x="2131" y="3398"/>
                    <a:pt x="2144" y="3394"/>
                  </a:cubicBezTo>
                  <a:cubicBezTo>
                    <a:pt x="2227" y="3358"/>
                    <a:pt x="2263" y="3287"/>
                    <a:pt x="2239" y="3215"/>
                  </a:cubicBezTo>
                  <a:cubicBezTo>
                    <a:pt x="1453" y="1001"/>
                    <a:pt x="1418" y="905"/>
                    <a:pt x="1418" y="893"/>
                  </a:cubicBezTo>
                  <a:cubicBezTo>
                    <a:pt x="1394" y="798"/>
                    <a:pt x="1299" y="762"/>
                    <a:pt x="1215" y="762"/>
                  </a:cubicBezTo>
                  <a:lnTo>
                    <a:pt x="525" y="762"/>
                  </a:lnTo>
                  <a:cubicBezTo>
                    <a:pt x="394" y="762"/>
                    <a:pt x="287" y="655"/>
                    <a:pt x="287" y="512"/>
                  </a:cubicBezTo>
                  <a:cubicBezTo>
                    <a:pt x="287" y="381"/>
                    <a:pt x="394" y="274"/>
                    <a:pt x="525" y="274"/>
                  </a:cubicBezTo>
                  <a:lnTo>
                    <a:pt x="1215" y="274"/>
                  </a:lnTo>
                  <a:cubicBezTo>
                    <a:pt x="1489" y="274"/>
                    <a:pt x="1751" y="441"/>
                    <a:pt x="1846" y="691"/>
                  </a:cubicBezTo>
                  <a:cubicBezTo>
                    <a:pt x="2013" y="1167"/>
                    <a:pt x="3001" y="3918"/>
                    <a:pt x="3132" y="4322"/>
                  </a:cubicBezTo>
                  <a:cubicBezTo>
                    <a:pt x="3239" y="4620"/>
                    <a:pt x="3573" y="4906"/>
                    <a:pt x="3989" y="4906"/>
                  </a:cubicBezTo>
                  <a:lnTo>
                    <a:pt x="9192" y="4906"/>
                  </a:lnTo>
                  <a:cubicBezTo>
                    <a:pt x="9323" y="4906"/>
                    <a:pt x="9431" y="5013"/>
                    <a:pt x="9431" y="5144"/>
                  </a:cubicBezTo>
                  <a:cubicBezTo>
                    <a:pt x="9431" y="5275"/>
                    <a:pt x="9323" y="5382"/>
                    <a:pt x="9192" y="5382"/>
                  </a:cubicBezTo>
                  <a:lnTo>
                    <a:pt x="3989" y="5382"/>
                  </a:lnTo>
                  <a:cubicBezTo>
                    <a:pt x="3430" y="5382"/>
                    <a:pt x="2918" y="5061"/>
                    <a:pt x="2704" y="4537"/>
                  </a:cubicBezTo>
                  <a:lnTo>
                    <a:pt x="2418" y="3715"/>
                  </a:lnTo>
                  <a:cubicBezTo>
                    <a:pt x="2390" y="3660"/>
                    <a:pt x="2342" y="3620"/>
                    <a:pt x="2289" y="3620"/>
                  </a:cubicBezTo>
                  <a:cubicBezTo>
                    <a:pt x="2273" y="3620"/>
                    <a:pt x="2256" y="3624"/>
                    <a:pt x="2239" y="3632"/>
                  </a:cubicBezTo>
                  <a:cubicBezTo>
                    <a:pt x="2168" y="3656"/>
                    <a:pt x="2120" y="3727"/>
                    <a:pt x="2144" y="3810"/>
                  </a:cubicBezTo>
                  <a:cubicBezTo>
                    <a:pt x="2370" y="4406"/>
                    <a:pt x="2382" y="4656"/>
                    <a:pt x="2668" y="5013"/>
                  </a:cubicBezTo>
                  <a:lnTo>
                    <a:pt x="2346" y="5477"/>
                  </a:lnTo>
                  <a:cubicBezTo>
                    <a:pt x="1870" y="6168"/>
                    <a:pt x="2287" y="7132"/>
                    <a:pt x="3120" y="7239"/>
                  </a:cubicBezTo>
                  <a:cubicBezTo>
                    <a:pt x="2442" y="7871"/>
                    <a:pt x="2882" y="9002"/>
                    <a:pt x="3811" y="9002"/>
                  </a:cubicBezTo>
                  <a:cubicBezTo>
                    <a:pt x="4740" y="9002"/>
                    <a:pt x="5168" y="7882"/>
                    <a:pt x="4513" y="7263"/>
                  </a:cubicBezTo>
                  <a:lnTo>
                    <a:pt x="6585" y="7263"/>
                  </a:lnTo>
                  <a:cubicBezTo>
                    <a:pt x="5930" y="7882"/>
                    <a:pt x="6371" y="9002"/>
                    <a:pt x="7287" y="9002"/>
                  </a:cubicBezTo>
                  <a:cubicBezTo>
                    <a:pt x="8204" y="9002"/>
                    <a:pt x="8633" y="7882"/>
                    <a:pt x="7978" y="7263"/>
                  </a:cubicBezTo>
                  <a:lnTo>
                    <a:pt x="8180" y="7263"/>
                  </a:lnTo>
                  <a:cubicBezTo>
                    <a:pt x="8454" y="7263"/>
                    <a:pt x="8692" y="7025"/>
                    <a:pt x="8692" y="6739"/>
                  </a:cubicBezTo>
                  <a:cubicBezTo>
                    <a:pt x="8692" y="6454"/>
                    <a:pt x="8454" y="6216"/>
                    <a:pt x="8180" y="6216"/>
                  </a:cubicBezTo>
                  <a:lnTo>
                    <a:pt x="6883" y="6216"/>
                  </a:lnTo>
                  <a:cubicBezTo>
                    <a:pt x="6811" y="6216"/>
                    <a:pt x="6728" y="6275"/>
                    <a:pt x="6728" y="6370"/>
                  </a:cubicBezTo>
                  <a:cubicBezTo>
                    <a:pt x="6728" y="6442"/>
                    <a:pt x="6787" y="6513"/>
                    <a:pt x="6883" y="6513"/>
                  </a:cubicBezTo>
                  <a:lnTo>
                    <a:pt x="8180" y="6513"/>
                  </a:lnTo>
                  <a:cubicBezTo>
                    <a:pt x="8311" y="6513"/>
                    <a:pt x="8419" y="6620"/>
                    <a:pt x="8419" y="6751"/>
                  </a:cubicBezTo>
                  <a:cubicBezTo>
                    <a:pt x="8419" y="6894"/>
                    <a:pt x="8311" y="6989"/>
                    <a:pt x="8180" y="6989"/>
                  </a:cubicBezTo>
                  <a:lnTo>
                    <a:pt x="3275" y="6989"/>
                  </a:lnTo>
                  <a:cubicBezTo>
                    <a:pt x="2596" y="6989"/>
                    <a:pt x="2192" y="6216"/>
                    <a:pt x="2584" y="5656"/>
                  </a:cubicBezTo>
                  <a:lnTo>
                    <a:pt x="2858" y="5239"/>
                  </a:lnTo>
                  <a:cubicBezTo>
                    <a:pt x="2977" y="5346"/>
                    <a:pt x="3120" y="5430"/>
                    <a:pt x="3251" y="5501"/>
                  </a:cubicBezTo>
                  <a:lnTo>
                    <a:pt x="2965" y="5918"/>
                  </a:lnTo>
                  <a:cubicBezTo>
                    <a:pt x="2787" y="6180"/>
                    <a:pt x="2965" y="6513"/>
                    <a:pt x="3275" y="6513"/>
                  </a:cubicBezTo>
                  <a:lnTo>
                    <a:pt x="6347" y="6513"/>
                  </a:lnTo>
                  <a:cubicBezTo>
                    <a:pt x="6418" y="6513"/>
                    <a:pt x="6490" y="6454"/>
                    <a:pt x="6490" y="6370"/>
                  </a:cubicBezTo>
                  <a:cubicBezTo>
                    <a:pt x="6490" y="6299"/>
                    <a:pt x="6430" y="6216"/>
                    <a:pt x="6347" y="6216"/>
                  </a:cubicBezTo>
                  <a:lnTo>
                    <a:pt x="3275" y="6216"/>
                  </a:lnTo>
                  <a:cubicBezTo>
                    <a:pt x="3204" y="6216"/>
                    <a:pt x="3156" y="6132"/>
                    <a:pt x="3204" y="6073"/>
                  </a:cubicBezTo>
                  <a:lnTo>
                    <a:pt x="3537" y="5596"/>
                  </a:lnTo>
                  <a:cubicBezTo>
                    <a:pt x="3723" y="5653"/>
                    <a:pt x="3776" y="5666"/>
                    <a:pt x="4361" y="5666"/>
                  </a:cubicBezTo>
                  <a:cubicBezTo>
                    <a:pt x="4909" y="5666"/>
                    <a:pt x="5923" y="5655"/>
                    <a:pt x="7950" y="5655"/>
                  </a:cubicBezTo>
                  <a:cubicBezTo>
                    <a:pt x="8328" y="5655"/>
                    <a:pt x="8741" y="5655"/>
                    <a:pt x="9192" y="5656"/>
                  </a:cubicBezTo>
                  <a:cubicBezTo>
                    <a:pt x="9466" y="5656"/>
                    <a:pt x="9704" y="5418"/>
                    <a:pt x="9704" y="5132"/>
                  </a:cubicBezTo>
                  <a:cubicBezTo>
                    <a:pt x="9704" y="4870"/>
                    <a:pt x="9466" y="4632"/>
                    <a:pt x="9192" y="4632"/>
                  </a:cubicBezTo>
                  <a:lnTo>
                    <a:pt x="9038" y="4632"/>
                  </a:lnTo>
                  <a:lnTo>
                    <a:pt x="9704" y="1703"/>
                  </a:lnTo>
                  <a:cubicBezTo>
                    <a:pt x="9823" y="1155"/>
                    <a:pt x="9407" y="643"/>
                    <a:pt x="8859" y="643"/>
                  </a:cubicBezTo>
                  <a:lnTo>
                    <a:pt x="6085" y="643"/>
                  </a:lnTo>
                  <a:cubicBezTo>
                    <a:pt x="6013" y="643"/>
                    <a:pt x="5942" y="691"/>
                    <a:pt x="5942" y="786"/>
                  </a:cubicBezTo>
                  <a:cubicBezTo>
                    <a:pt x="5942" y="858"/>
                    <a:pt x="6002" y="941"/>
                    <a:pt x="6085" y="941"/>
                  </a:cubicBezTo>
                  <a:lnTo>
                    <a:pt x="8859" y="941"/>
                  </a:lnTo>
                  <a:cubicBezTo>
                    <a:pt x="9252" y="941"/>
                    <a:pt x="9526" y="1286"/>
                    <a:pt x="9442" y="1667"/>
                  </a:cubicBezTo>
                  <a:lnTo>
                    <a:pt x="8752" y="4644"/>
                  </a:lnTo>
                  <a:lnTo>
                    <a:pt x="8264" y="4644"/>
                  </a:lnTo>
                  <a:cubicBezTo>
                    <a:pt x="8335" y="4322"/>
                    <a:pt x="8871" y="2001"/>
                    <a:pt x="8966" y="1584"/>
                  </a:cubicBezTo>
                  <a:cubicBezTo>
                    <a:pt x="8978" y="1501"/>
                    <a:pt x="8919" y="1405"/>
                    <a:pt x="8835" y="1405"/>
                  </a:cubicBezTo>
                  <a:lnTo>
                    <a:pt x="2406" y="1405"/>
                  </a:lnTo>
                  <a:lnTo>
                    <a:pt x="2239" y="941"/>
                  </a:lnTo>
                  <a:lnTo>
                    <a:pt x="5537" y="941"/>
                  </a:lnTo>
                  <a:cubicBezTo>
                    <a:pt x="5621" y="941"/>
                    <a:pt x="5692" y="882"/>
                    <a:pt x="5692" y="786"/>
                  </a:cubicBezTo>
                  <a:cubicBezTo>
                    <a:pt x="5692" y="715"/>
                    <a:pt x="5632" y="643"/>
                    <a:pt x="5537" y="643"/>
                  </a:cubicBezTo>
                  <a:lnTo>
                    <a:pt x="2132" y="643"/>
                  </a:lnTo>
                  <a:cubicBezTo>
                    <a:pt x="2001" y="286"/>
                    <a:pt x="1644" y="0"/>
                    <a:pt x="1215"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0" name="Google Shape;1090;p73"/>
          <p:cNvSpPr txBox="1"/>
          <p:nvPr/>
        </p:nvSpPr>
        <p:spPr>
          <a:xfrm>
            <a:off x="3220150" y="1380813"/>
            <a:ext cx="2571900" cy="10083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Average Order Value</a:t>
            </a:r>
            <a:endParaRPr sz="1200">
              <a:solidFill>
                <a:srgbClr val="12191B"/>
              </a:solidFill>
              <a:latin typeface="Open Sans"/>
              <a:ea typeface="Open Sans"/>
              <a:cs typeface="Open Sans"/>
              <a:sym typeface="Open Sans"/>
            </a:endParaRPr>
          </a:p>
          <a:p>
            <a:pPr indent="-304800" lvl="0" marL="457200" rtl="0" algn="l">
              <a:lnSpc>
                <a:spcPct val="100000"/>
              </a:lnSpc>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Recent Order Date</a:t>
            </a:r>
            <a:endParaRPr sz="1200">
              <a:solidFill>
                <a:srgbClr val="12191B"/>
              </a:solidFill>
              <a:latin typeface="Open Sans"/>
              <a:ea typeface="Open Sans"/>
              <a:cs typeface="Open Sans"/>
              <a:sym typeface="Open Sans"/>
            </a:endParaRPr>
          </a:p>
          <a:p>
            <a:pPr indent="-304800" lvl="0" marL="457200" rtl="0" algn="l">
              <a:lnSpc>
                <a:spcPct val="100000"/>
              </a:lnSpc>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First Order Date</a:t>
            </a:r>
            <a:endParaRPr sz="1200">
              <a:solidFill>
                <a:srgbClr val="12191B"/>
              </a:solidFill>
              <a:latin typeface="Open Sans"/>
              <a:ea typeface="Open Sans"/>
              <a:cs typeface="Open Sans"/>
              <a:sym typeface="Open Sans"/>
            </a:endParaRPr>
          </a:p>
          <a:p>
            <a:pPr indent="-304800" lvl="0" marL="457200" rtl="0" algn="l">
              <a:lnSpc>
                <a:spcPct val="100000"/>
              </a:lnSpc>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 of cancelled orders</a:t>
            </a:r>
            <a:endParaRPr sz="1200">
              <a:solidFill>
                <a:srgbClr val="12191B"/>
              </a:solidFill>
              <a:latin typeface="Open Sans"/>
              <a:ea typeface="Open Sans"/>
              <a:cs typeface="Open Sans"/>
              <a:sym typeface="Open Sans"/>
            </a:endParaRPr>
          </a:p>
        </p:txBody>
      </p:sp>
      <p:cxnSp>
        <p:nvCxnSpPr>
          <p:cNvPr id="1091" name="Google Shape;1091;p73"/>
          <p:cNvCxnSpPr/>
          <p:nvPr/>
        </p:nvCxnSpPr>
        <p:spPr>
          <a:xfrm>
            <a:off x="3176875" y="1869375"/>
            <a:ext cx="1275000" cy="680700"/>
          </a:xfrm>
          <a:prstGeom prst="bentConnector3">
            <a:avLst>
              <a:gd fmla="val -16104" name="adj1"/>
            </a:avLst>
          </a:prstGeom>
          <a:noFill/>
          <a:ln cap="flat" cmpd="sng" w="9525">
            <a:solidFill>
              <a:srgbClr val="F64975"/>
            </a:solidFill>
            <a:prstDash val="solid"/>
            <a:round/>
            <a:headEnd len="med" w="med" type="none"/>
            <a:tailEnd len="med" w="med" type="none"/>
          </a:ln>
        </p:spPr>
      </p:cxnSp>
      <p:grpSp>
        <p:nvGrpSpPr>
          <p:cNvPr id="1092" name="Google Shape;1092;p73"/>
          <p:cNvGrpSpPr/>
          <p:nvPr/>
        </p:nvGrpSpPr>
        <p:grpSpPr>
          <a:xfrm>
            <a:off x="6350961" y="1660902"/>
            <a:ext cx="499533" cy="305136"/>
            <a:chOff x="7009649" y="1541981"/>
            <a:chExt cx="524940" cy="320655"/>
          </a:xfrm>
        </p:grpSpPr>
        <p:sp>
          <p:nvSpPr>
            <p:cNvPr id="1093" name="Google Shape;1093;p73"/>
            <p:cNvSpPr/>
            <p:nvPr/>
          </p:nvSpPr>
          <p:spPr>
            <a:xfrm>
              <a:off x="7009649" y="1541981"/>
              <a:ext cx="524940" cy="320655"/>
            </a:xfrm>
            <a:custGeom>
              <a:rect b="b" l="l" r="r" t="t"/>
              <a:pathLst>
                <a:path extrusionOk="0" h="10074" w="16492">
                  <a:moveTo>
                    <a:pt x="13979" y="1227"/>
                  </a:moveTo>
                  <a:lnTo>
                    <a:pt x="13979" y="6764"/>
                  </a:lnTo>
                  <a:lnTo>
                    <a:pt x="11348" y="6764"/>
                  </a:lnTo>
                  <a:cubicBezTo>
                    <a:pt x="11205" y="6764"/>
                    <a:pt x="11109" y="6871"/>
                    <a:pt x="11109" y="7002"/>
                  </a:cubicBezTo>
                  <a:cubicBezTo>
                    <a:pt x="11109" y="7145"/>
                    <a:pt x="11205" y="7240"/>
                    <a:pt x="11348" y="7240"/>
                  </a:cubicBezTo>
                  <a:lnTo>
                    <a:pt x="13979" y="7240"/>
                  </a:lnTo>
                  <a:lnTo>
                    <a:pt x="13979" y="7514"/>
                  </a:lnTo>
                  <a:lnTo>
                    <a:pt x="2537" y="7514"/>
                  </a:lnTo>
                  <a:lnTo>
                    <a:pt x="2537" y="7240"/>
                  </a:lnTo>
                  <a:lnTo>
                    <a:pt x="10336" y="7240"/>
                  </a:lnTo>
                  <a:cubicBezTo>
                    <a:pt x="10466" y="7240"/>
                    <a:pt x="10574" y="7145"/>
                    <a:pt x="10574" y="7002"/>
                  </a:cubicBezTo>
                  <a:cubicBezTo>
                    <a:pt x="10574" y="6871"/>
                    <a:pt x="10466" y="6764"/>
                    <a:pt x="10336" y="6764"/>
                  </a:cubicBezTo>
                  <a:lnTo>
                    <a:pt x="7014" y="6764"/>
                  </a:lnTo>
                  <a:lnTo>
                    <a:pt x="7014" y="1227"/>
                  </a:lnTo>
                  <a:close/>
                  <a:moveTo>
                    <a:pt x="14169" y="7990"/>
                  </a:moveTo>
                  <a:lnTo>
                    <a:pt x="14943" y="8287"/>
                  </a:lnTo>
                  <a:lnTo>
                    <a:pt x="1537" y="8287"/>
                  </a:lnTo>
                  <a:lnTo>
                    <a:pt x="2323" y="7990"/>
                  </a:lnTo>
                  <a:close/>
                  <a:moveTo>
                    <a:pt x="10240" y="8776"/>
                  </a:moveTo>
                  <a:lnTo>
                    <a:pt x="10014" y="9002"/>
                  </a:lnTo>
                  <a:lnTo>
                    <a:pt x="6526" y="9002"/>
                  </a:lnTo>
                  <a:lnTo>
                    <a:pt x="6299" y="8776"/>
                  </a:lnTo>
                  <a:close/>
                  <a:moveTo>
                    <a:pt x="16003" y="8776"/>
                  </a:moveTo>
                  <a:lnTo>
                    <a:pt x="16003" y="8823"/>
                  </a:lnTo>
                  <a:lnTo>
                    <a:pt x="16015" y="8823"/>
                  </a:lnTo>
                  <a:cubicBezTo>
                    <a:pt x="16015" y="9252"/>
                    <a:pt x="15658" y="9609"/>
                    <a:pt x="15229" y="9609"/>
                  </a:cubicBezTo>
                  <a:lnTo>
                    <a:pt x="1287" y="9609"/>
                  </a:lnTo>
                  <a:cubicBezTo>
                    <a:pt x="846" y="9609"/>
                    <a:pt x="489" y="9252"/>
                    <a:pt x="489" y="8823"/>
                  </a:cubicBezTo>
                  <a:lnTo>
                    <a:pt x="489" y="8776"/>
                  </a:lnTo>
                  <a:lnTo>
                    <a:pt x="5633" y="8776"/>
                  </a:lnTo>
                  <a:lnTo>
                    <a:pt x="6252" y="9407"/>
                  </a:lnTo>
                  <a:cubicBezTo>
                    <a:pt x="6299" y="9454"/>
                    <a:pt x="6359" y="9478"/>
                    <a:pt x="6418" y="9478"/>
                  </a:cubicBezTo>
                  <a:lnTo>
                    <a:pt x="10121" y="9478"/>
                  </a:lnTo>
                  <a:cubicBezTo>
                    <a:pt x="10181" y="9478"/>
                    <a:pt x="10240" y="9454"/>
                    <a:pt x="10288" y="9407"/>
                  </a:cubicBezTo>
                  <a:lnTo>
                    <a:pt x="10907" y="8776"/>
                  </a:lnTo>
                  <a:close/>
                  <a:moveTo>
                    <a:pt x="2811" y="1"/>
                  </a:moveTo>
                  <a:cubicBezTo>
                    <a:pt x="2382" y="1"/>
                    <a:pt x="2037" y="346"/>
                    <a:pt x="2037" y="775"/>
                  </a:cubicBezTo>
                  <a:lnTo>
                    <a:pt x="2037" y="3799"/>
                  </a:lnTo>
                  <a:cubicBezTo>
                    <a:pt x="2037" y="3930"/>
                    <a:pt x="2144" y="4037"/>
                    <a:pt x="2275" y="4037"/>
                  </a:cubicBezTo>
                  <a:cubicBezTo>
                    <a:pt x="2418" y="4037"/>
                    <a:pt x="2513" y="3930"/>
                    <a:pt x="2513" y="3799"/>
                  </a:cubicBezTo>
                  <a:lnTo>
                    <a:pt x="2513" y="1215"/>
                  </a:lnTo>
                  <a:lnTo>
                    <a:pt x="6526" y="1215"/>
                  </a:lnTo>
                  <a:lnTo>
                    <a:pt x="6526" y="6752"/>
                  </a:lnTo>
                  <a:lnTo>
                    <a:pt x="2513" y="6752"/>
                  </a:lnTo>
                  <a:lnTo>
                    <a:pt x="2513" y="4763"/>
                  </a:lnTo>
                  <a:cubicBezTo>
                    <a:pt x="2513" y="4632"/>
                    <a:pt x="2418" y="4525"/>
                    <a:pt x="2275" y="4525"/>
                  </a:cubicBezTo>
                  <a:cubicBezTo>
                    <a:pt x="2144" y="4525"/>
                    <a:pt x="2037" y="4632"/>
                    <a:pt x="2037" y="4763"/>
                  </a:cubicBezTo>
                  <a:lnTo>
                    <a:pt x="2037" y="7573"/>
                  </a:lnTo>
                  <a:lnTo>
                    <a:pt x="156" y="8299"/>
                  </a:lnTo>
                  <a:cubicBezTo>
                    <a:pt x="60" y="8335"/>
                    <a:pt x="1" y="8430"/>
                    <a:pt x="1" y="8526"/>
                  </a:cubicBezTo>
                  <a:lnTo>
                    <a:pt x="1" y="8811"/>
                  </a:lnTo>
                  <a:cubicBezTo>
                    <a:pt x="1" y="9502"/>
                    <a:pt x="572" y="10073"/>
                    <a:pt x="1263" y="10073"/>
                  </a:cubicBezTo>
                  <a:lnTo>
                    <a:pt x="15217" y="10073"/>
                  </a:lnTo>
                  <a:cubicBezTo>
                    <a:pt x="15908" y="10073"/>
                    <a:pt x="16479" y="9502"/>
                    <a:pt x="16479" y="8811"/>
                  </a:cubicBezTo>
                  <a:lnTo>
                    <a:pt x="16479" y="8526"/>
                  </a:lnTo>
                  <a:cubicBezTo>
                    <a:pt x="16491" y="8430"/>
                    <a:pt x="16432" y="8347"/>
                    <a:pt x="16348" y="8323"/>
                  </a:cubicBezTo>
                  <a:lnTo>
                    <a:pt x="14467" y="7585"/>
                  </a:lnTo>
                  <a:lnTo>
                    <a:pt x="14467" y="775"/>
                  </a:lnTo>
                  <a:cubicBezTo>
                    <a:pt x="14467" y="346"/>
                    <a:pt x="14122" y="1"/>
                    <a:pt x="13693" y="1"/>
                  </a:cubicBezTo>
                  <a:lnTo>
                    <a:pt x="11550" y="1"/>
                  </a:lnTo>
                  <a:cubicBezTo>
                    <a:pt x="11419" y="1"/>
                    <a:pt x="11312" y="108"/>
                    <a:pt x="11312" y="239"/>
                  </a:cubicBezTo>
                  <a:cubicBezTo>
                    <a:pt x="11312" y="370"/>
                    <a:pt x="11419" y="477"/>
                    <a:pt x="11550" y="477"/>
                  </a:cubicBezTo>
                  <a:lnTo>
                    <a:pt x="13693" y="477"/>
                  </a:lnTo>
                  <a:cubicBezTo>
                    <a:pt x="13848" y="477"/>
                    <a:pt x="13967" y="596"/>
                    <a:pt x="13979" y="739"/>
                  </a:cubicBezTo>
                  <a:lnTo>
                    <a:pt x="2537" y="739"/>
                  </a:lnTo>
                  <a:cubicBezTo>
                    <a:pt x="2549" y="596"/>
                    <a:pt x="2668" y="477"/>
                    <a:pt x="2811" y="477"/>
                  </a:cubicBezTo>
                  <a:lnTo>
                    <a:pt x="10586" y="477"/>
                  </a:lnTo>
                  <a:cubicBezTo>
                    <a:pt x="10717" y="477"/>
                    <a:pt x="10824" y="370"/>
                    <a:pt x="10824" y="239"/>
                  </a:cubicBezTo>
                  <a:cubicBezTo>
                    <a:pt x="10824" y="108"/>
                    <a:pt x="10717" y="1"/>
                    <a:pt x="10586"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73"/>
            <p:cNvSpPr/>
            <p:nvPr/>
          </p:nvSpPr>
          <p:spPr>
            <a:xfrm>
              <a:off x="7110104" y="1604909"/>
              <a:ext cx="61782" cy="41697"/>
            </a:xfrm>
            <a:custGeom>
              <a:rect b="b" l="l" r="r" t="t"/>
              <a:pathLst>
                <a:path extrusionOk="0" h="1310" w="1941">
                  <a:moveTo>
                    <a:pt x="1441" y="488"/>
                  </a:moveTo>
                  <a:lnTo>
                    <a:pt x="1441" y="834"/>
                  </a:lnTo>
                  <a:lnTo>
                    <a:pt x="488" y="834"/>
                  </a:lnTo>
                  <a:lnTo>
                    <a:pt x="488" y="488"/>
                  </a:lnTo>
                  <a:close/>
                  <a:moveTo>
                    <a:pt x="238" y="0"/>
                  </a:moveTo>
                  <a:cubicBezTo>
                    <a:pt x="107" y="0"/>
                    <a:pt x="0" y="107"/>
                    <a:pt x="0" y="238"/>
                  </a:cubicBezTo>
                  <a:lnTo>
                    <a:pt x="0" y="1072"/>
                  </a:lnTo>
                  <a:cubicBezTo>
                    <a:pt x="0" y="1203"/>
                    <a:pt x="107" y="1310"/>
                    <a:pt x="238" y="1310"/>
                  </a:cubicBezTo>
                  <a:lnTo>
                    <a:pt x="1679" y="1310"/>
                  </a:lnTo>
                  <a:cubicBezTo>
                    <a:pt x="1822" y="1310"/>
                    <a:pt x="1917" y="1203"/>
                    <a:pt x="1917" y="1072"/>
                  </a:cubicBezTo>
                  <a:lnTo>
                    <a:pt x="1917" y="238"/>
                  </a:lnTo>
                  <a:cubicBezTo>
                    <a:pt x="1941" y="119"/>
                    <a:pt x="1822" y="0"/>
                    <a:pt x="167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73"/>
            <p:cNvSpPr/>
            <p:nvPr/>
          </p:nvSpPr>
          <p:spPr>
            <a:xfrm>
              <a:off x="7110455" y="1655296"/>
              <a:ext cx="96700" cy="15183"/>
            </a:xfrm>
            <a:custGeom>
              <a:rect b="b" l="l" r="r" t="t"/>
              <a:pathLst>
                <a:path extrusionOk="0" h="477" w="3038">
                  <a:moveTo>
                    <a:pt x="239" y="1"/>
                  </a:moveTo>
                  <a:cubicBezTo>
                    <a:pt x="108" y="1"/>
                    <a:pt x="1" y="96"/>
                    <a:pt x="1" y="239"/>
                  </a:cubicBezTo>
                  <a:cubicBezTo>
                    <a:pt x="1" y="370"/>
                    <a:pt x="108" y="477"/>
                    <a:pt x="239" y="477"/>
                  </a:cubicBezTo>
                  <a:lnTo>
                    <a:pt x="2799" y="477"/>
                  </a:lnTo>
                  <a:cubicBezTo>
                    <a:pt x="2942" y="477"/>
                    <a:pt x="3037" y="370"/>
                    <a:pt x="3037" y="239"/>
                  </a:cubicBezTo>
                  <a:cubicBezTo>
                    <a:pt x="3037" y="96"/>
                    <a:pt x="2942" y="1"/>
                    <a:pt x="2799"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73"/>
            <p:cNvSpPr/>
            <p:nvPr/>
          </p:nvSpPr>
          <p:spPr>
            <a:xfrm>
              <a:off x="7146104" y="1676909"/>
              <a:ext cx="61050" cy="41729"/>
            </a:xfrm>
            <a:custGeom>
              <a:rect b="b" l="l" r="r" t="t"/>
              <a:pathLst>
                <a:path extrusionOk="0" h="1311" w="1918">
                  <a:moveTo>
                    <a:pt x="1441" y="489"/>
                  </a:moveTo>
                  <a:lnTo>
                    <a:pt x="1441" y="834"/>
                  </a:lnTo>
                  <a:lnTo>
                    <a:pt x="488" y="834"/>
                  </a:lnTo>
                  <a:lnTo>
                    <a:pt x="488" y="489"/>
                  </a:lnTo>
                  <a:close/>
                  <a:moveTo>
                    <a:pt x="238" y="0"/>
                  </a:moveTo>
                  <a:cubicBezTo>
                    <a:pt x="107" y="0"/>
                    <a:pt x="0" y="108"/>
                    <a:pt x="0" y="239"/>
                  </a:cubicBezTo>
                  <a:lnTo>
                    <a:pt x="0" y="1072"/>
                  </a:lnTo>
                  <a:cubicBezTo>
                    <a:pt x="0" y="1203"/>
                    <a:pt x="107" y="1310"/>
                    <a:pt x="238" y="1310"/>
                  </a:cubicBezTo>
                  <a:lnTo>
                    <a:pt x="1679" y="1310"/>
                  </a:lnTo>
                  <a:cubicBezTo>
                    <a:pt x="1822" y="1310"/>
                    <a:pt x="1917" y="1203"/>
                    <a:pt x="1917" y="1072"/>
                  </a:cubicBezTo>
                  <a:lnTo>
                    <a:pt x="1917" y="239"/>
                  </a:lnTo>
                  <a:cubicBezTo>
                    <a:pt x="1917" y="108"/>
                    <a:pt x="1822" y="0"/>
                    <a:pt x="167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73"/>
            <p:cNvSpPr/>
            <p:nvPr/>
          </p:nvSpPr>
          <p:spPr>
            <a:xfrm>
              <a:off x="7110455" y="1726563"/>
              <a:ext cx="96700" cy="15183"/>
            </a:xfrm>
            <a:custGeom>
              <a:rect b="b" l="l" r="r" t="t"/>
              <a:pathLst>
                <a:path extrusionOk="0" h="477" w="3038">
                  <a:moveTo>
                    <a:pt x="239" y="0"/>
                  </a:moveTo>
                  <a:cubicBezTo>
                    <a:pt x="108" y="0"/>
                    <a:pt x="1" y="107"/>
                    <a:pt x="1" y="238"/>
                  </a:cubicBezTo>
                  <a:cubicBezTo>
                    <a:pt x="1" y="381"/>
                    <a:pt x="108" y="476"/>
                    <a:pt x="239" y="476"/>
                  </a:cubicBezTo>
                  <a:lnTo>
                    <a:pt x="2799" y="476"/>
                  </a:lnTo>
                  <a:cubicBezTo>
                    <a:pt x="2942" y="476"/>
                    <a:pt x="3037" y="381"/>
                    <a:pt x="3037" y="238"/>
                  </a:cubicBezTo>
                  <a:cubicBezTo>
                    <a:pt x="3037" y="107"/>
                    <a:pt x="2942" y="0"/>
                    <a:pt x="279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73"/>
            <p:cNvSpPr/>
            <p:nvPr/>
          </p:nvSpPr>
          <p:spPr>
            <a:xfrm>
              <a:off x="7262825" y="1636739"/>
              <a:ext cx="48541" cy="80371"/>
            </a:xfrm>
            <a:custGeom>
              <a:rect b="b" l="l" r="r" t="t"/>
              <a:pathLst>
                <a:path extrusionOk="0" h="2525" w="1525">
                  <a:moveTo>
                    <a:pt x="1268" y="0"/>
                  </a:moveTo>
                  <a:cubicBezTo>
                    <a:pt x="1206" y="0"/>
                    <a:pt x="1143" y="24"/>
                    <a:pt x="1096" y="72"/>
                  </a:cubicBezTo>
                  <a:lnTo>
                    <a:pt x="72" y="1096"/>
                  </a:lnTo>
                  <a:cubicBezTo>
                    <a:pt x="24" y="1143"/>
                    <a:pt x="0" y="1203"/>
                    <a:pt x="0" y="1262"/>
                  </a:cubicBezTo>
                  <a:cubicBezTo>
                    <a:pt x="0" y="1322"/>
                    <a:pt x="24" y="1381"/>
                    <a:pt x="72" y="1429"/>
                  </a:cubicBezTo>
                  <a:lnTo>
                    <a:pt x="1096" y="2453"/>
                  </a:lnTo>
                  <a:cubicBezTo>
                    <a:pt x="1143" y="2501"/>
                    <a:pt x="1203" y="2524"/>
                    <a:pt x="1262" y="2524"/>
                  </a:cubicBezTo>
                  <a:cubicBezTo>
                    <a:pt x="1322" y="2524"/>
                    <a:pt x="1381" y="2501"/>
                    <a:pt x="1429" y="2453"/>
                  </a:cubicBezTo>
                  <a:cubicBezTo>
                    <a:pt x="1524" y="2370"/>
                    <a:pt x="1524" y="2215"/>
                    <a:pt x="1441" y="2108"/>
                  </a:cubicBezTo>
                  <a:lnTo>
                    <a:pt x="596" y="1262"/>
                  </a:lnTo>
                  <a:lnTo>
                    <a:pt x="1441" y="417"/>
                  </a:lnTo>
                  <a:cubicBezTo>
                    <a:pt x="1524" y="322"/>
                    <a:pt x="1524" y="167"/>
                    <a:pt x="1441" y="72"/>
                  </a:cubicBezTo>
                  <a:cubicBezTo>
                    <a:pt x="1393" y="24"/>
                    <a:pt x="1331" y="0"/>
                    <a:pt x="1268"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73"/>
            <p:cNvSpPr/>
            <p:nvPr/>
          </p:nvSpPr>
          <p:spPr>
            <a:xfrm>
              <a:off x="7380691" y="1636357"/>
              <a:ext cx="48891" cy="80371"/>
            </a:xfrm>
            <a:custGeom>
              <a:rect b="b" l="l" r="r" t="t"/>
              <a:pathLst>
                <a:path extrusionOk="0" h="2525" w="1536">
                  <a:moveTo>
                    <a:pt x="261" y="0"/>
                  </a:moveTo>
                  <a:cubicBezTo>
                    <a:pt x="197" y="0"/>
                    <a:pt x="131" y="24"/>
                    <a:pt x="83" y="72"/>
                  </a:cubicBezTo>
                  <a:cubicBezTo>
                    <a:pt x="0" y="155"/>
                    <a:pt x="0" y="322"/>
                    <a:pt x="83" y="417"/>
                  </a:cubicBezTo>
                  <a:lnTo>
                    <a:pt x="941" y="1262"/>
                  </a:lnTo>
                  <a:lnTo>
                    <a:pt x="83" y="2108"/>
                  </a:lnTo>
                  <a:cubicBezTo>
                    <a:pt x="0" y="2203"/>
                    <a:pt x="0" y="2358"/>
                    <a:pt x="83" y="2453"/>
                  </a:cubicBezTo>
                  <a:cubicBezTo>
                    <a:pt x="131" y="2501"/>
                    <a:pt x="191" y="2525"/>
                    <a:pt x="250" y="2525"/>
                  </a:cubicBezTo>
                  <a:cubicBezTo>
                    <a:pt x="310" y="2525"/>
                    <a:pt x="369" y="2501"/>
                    <a:pt x="417" y="2453"/>
                  </a:cubicBezTo>
                  <a:lnTo>
                    <a:pt x="1441" y="1429"/>
                  </a:lnTo>
                  <a:cubicBezTo>
                    <a:pt x="1488" y="1382"/>
                    <a:pt x="1512" y="1322"/>
                    <a:pt x="1512" y="1262"/>
                  </a:cubicBezTo>
                  <a:cubicBezTo>
                    <a:pt x="1536" y="1203"/>
                    <a:pt x="1500" y="1143"/>
                    <a:pt x="1453" y="1096"/>
                  </a:cubicBezTo>
                  <a:lnTo>
                    <a:pt x="429" y="72"/>
                  </a:lnTo>
                  <a:cubicBezTo>
                    <a:pt x="387" y="24"/>
                    <a:pt x="325" y="0"/>
                    <a:pt x="261"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73"/>
            <p:cNvSpPr/>
            <p:nvPr/>
          </p:nvSpPr>
          <p:spPr>
            <a:xfrm>
              <a:off x="7321933" y="1626744"/>
              <a:ext cx="48923" cy="99851"/>
            </a:xfrm>
            <a:custGeom>
              <a:rect b="b" l="l" r="r" t="t"/>
              <a:pathLst>
                <a:path extrusionOk="0" h="3137" w="1537">
                  <a:moveTo>
                    <a:pt x="1249" y="0"/>
                  </a:moveTo>
                  <a:cubicBezTo>
                    <a:pt x="1154" y="0"/>
                    <a:pt x="1061" y="59"/>
                    <a:pt x="1025" y="160"/>
                  </a:cubicBezTo>
                  <a:lnTo>
                    <a:pt x="48" y="2815"/>
                  </a:lnTo>
                  <a:cubicBezTo>
                    <a:pt x="1" y="2934"/>
                    <a:pt x="60" y="3077"/>
                    <a:pt x="191" y="3124"/>
                  </a:cubicBezTo>
                  <a:cubicBezTo>
                    <a:pt x="227" y="3136"/>
                    <a:pt x="251" y="3136"/>
                    <a:pt x="286" y="3136"/>
                  </a:cubicBezTo>
                  <a:cubicBezTo>
                    <a:pt x="382" y="3136"/>
                    <a:pt x="477" y="3077"/>
                    <a:pt x="501" y="2981"/>
                  </a:cubicBezTo>
                  <a:lnTo>
                    <a:pt x="1489" y="326"/>
                  </a:lnTo>
                  <a:cubicBezTo>
                    <a:pt x="1537" y="207"/>
                    <a:pt x="1477" y="64"/>
                    <a:pt x="1334" y="17"/>
                  </a:cubicBezTo>
                  <a:cubicBezTo>
                    <a:pt x="1307" y="6"/>
                    <a:pt x="1278" y="0"/>
                    <a:pt x="124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01" name="Google Shape;1101;p73"/>
          <p:cNvCxnSpPr/>
          <p:nvPr/>
        </p:nvCxnSpPr>
        <p:spPr>
          <a:xfrm flipH="1">
            <a:off x="4646150" y="1772125"/>
            <a:ext cx="1750800" cy="678900"/>
          </a:xfrm>
          <a:prstGeom prst="bentConnector3">
            <a:avLst>
              <a:gd fmla="val 38882" name="adj1"/>
            </a:avLst>
          </a:prstGeom>
          <a:noFill/>
          <a:ln cap="flat" cmpd="sng" w="9525">
            <a:solidFill>
              <a:srgbClr val="F64975"/>
            </a:solidFill>
            <a:prstDash val="solid"/>
            <a:round/>
            <a:headEnd len="med" w="med" type="none"/>
            <a:tailEnd len="med" w="med" type="none"/>
          </a:ln>
        </p:spPr>
      </p:cxnSp>
      <p:sp>
        <p:nvSpPr>
          <p:cNvPr id="1102" name="Google Shape;1102;p73"/>
          <p:cNvSpPr txBox="1"/>
          <p:nvPr/>
        </p:nvSpPr>
        <p:spPr>
          <a:xfrm>
            <a:off x="6808200" y="1277313"/>
            <a:ext cx="2335800" cy="7389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Last Website Login</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Forgotten Password</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Website Sign up Date</a:t>
            </a:r>
            <a:endParaRPr sz="1200">
              <a:solidFill>
                <a:srgbClr val="12191B"/>
              </a:solidFill>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6" name="Shape 1106"/>
        <p:cNvGrpSpPr/>
        <p:nvPr/>
      </p:nvGrpSpPr>
      <p:grpSpPr>
        <a:xfrm>
          <a:off x="0" y="0"/>
          <a:ext cx="0" cy="0"/>
          <a:chOff x="0" y="0"/>
          <a:chExt cx="0" cy="0"/>
        </a:xfrm>
      </p:grpSpPr>
      <p:sp>
        <p:nvSpPr>
          <p:cNvPr id="1107" name="Google Shape;1107;p74"/>
          <p:cNvSpPr txBox="1"/>
          <p:nvPr>
            <p:ph type="title"/>
          </p:nvPr>
        </p:nvSpPr>
        <p:spPr>
          <a:xfrm>
            <a:off x="127175" y="42018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Keep going</a:t>
            </a:r>
            <a:endParaRPr b="0" sz="2000">
              <a:latin typeface="Open Sans"/>
              <a:ea typeface="Open Sans"/>
              <a:cs typeface="Open Sans"/>
              <a:sym typeface="Open Sans"/>
            </a:endParaRPr>
          </a:p>
        </p:txBody>
      </p:sp>
      <p:grpSp>
        <p:nvGrpSpPr>
          <p:cNvPr id="1108" name="Google Shape;1108;p74"/>
          <p:cNvGrpSpPr/>
          <p:nvPr/>
        </p:nvGrpSpPr>
        <p:grpSpPr>
          <a:xfrm>
            <a:off x="4432238" y="2359609"/>
            <a:ext cx="279513" cy="355735"/>
            <a:chOff x="7594288" y="2415259"/>
            <a:chExt cx="279513" cy="355735"/>
          </a:xfrm>
        </p:grpSpPr>
        <p:sp>
          <p:nvSpPr>
            <p:cNvPr id="1109" name="Google Shape;1109;p74"/>
            <p:cNvSpPr/>
            <p:nvPr/>
          </p:nvSpPr>
          <p:spPr>
            <a:xfrm>
              <a:off x="7696108" y="2531841"/>
              <a:ext cx="10233" cy="16220"/>
            </a:xfrm>
            <a:custGeom>
              <a:rect b="b" l="l" r="r" t="t"/>
              <a:pathLst>
                <a:path extrusionOk="0" h="512" w="323">
                  <a:moveTo>
                    <a:pt x="167" y="0"/>
                  </a:moveTo>
                  <a:cubicBezTo>
                    <a:pt x="72" y="0"/>
                    <a:pt x="1" y="71"/>
                    <a:pt x="1" y="167"/>
                  </a:cubicBezTo>
                  <a:lnTo>
                    <a:pt x="1" y="345"/>
                  </a:lnTo>
                  <a:cubicBezTo>
                    <a:pt x="1" y="429"/>
                    <a:pt x="72" y="512"/>
                    <a:pt x="167" y="512"/>
                  </a:cubicBezTo>
                  <a:cubicBezTo>
                    <a:pt x="251" y="512"/>
                    <a:pt x="322" y="429"/>
                    <a:pt x="322" y="345"/>
                  </a:cubicBezTo>
                  <a:lnTo>
                    <a:pt x="322" y="167"/>
                  </a:lnTo>
                  <a:cubicBezTo>
                    <a:pt x="322" y="71"/>
                    <a:pt x="251" y="0"/>
                    <a:pt x="167"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74"/>
            <p:cNvSpPr/>
            <p:nvPr/>
          </p:nvSpPr>
          <p:spPr>
            <a:xfrm>
              <a:off x="7762889" y="2531841"/>
              <a:ext cx="10581" cy="16220"/>
            </a:xfrm>
            <a:custGeom>
              <a:rect b="b" l="l" r="r" t="t"/>
              <a:pathLst>
                <a:path extrusionOk="0" h="512" w="334">
                  <a:moveTo>
                    <a:pt x="167" y="0"/>
                  </a:moveTo>
                  <a:cubicBezTo>
                    <a:pt x="84" y="0"/>
                    <a:pt x="0" y="71"/>
                    <a:pt x="0" y="167"/>
                  </a:cubicBezTo>
                  <a:lnTo>
                    <a:pt x="0" y="345"/>
                  </a:lnTo>
                  <a:cubicBezTo>
                    <a:pt x="0" y="429"/>
                    <a:pt x="84" y="512"/>
                    <a:pt x="167" y="512"/>
                  </a:cubicBezTo>
                  <a:cubicBezTo>
                    <a:pt x="262" y="512"/>
                    <a:pt x="334" y="429"/>
                    <a:pt x="334" y="345"/>
                  </a:cubicBezTo>
                  <a:lnTo>
                    <a:pt x="334" y="167"/>
                  </a:lnTo>
                  <a:cubicBezTo>
                    <a:pt x="334" y="71"/>
                    <a:pt x="262" y="0"/>
                    <a:pt x="167"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74"/>
            <p:cNvSpPr/>
            <p:nvPr/>
          </p:nvSpPr>
          <p:spPr>
            <a:xfrm>
              <a:off x="7711948" y="2571156"/>
              <a:ext cx="45302" cy="15777"/>
            </a:xfrm>
            <a:custGeom>
              <a:rect b="b" l="l" r="r" t="t"/>
              <a:pathLst>
                <a:path extrusionOk="0" h="498" w="1430">
                  <a:moveTo>
                    <a:pt x="188" y="0"/>
                  </a:moveTo>
                  <a:cubicBezTo>
                    <a:pt x="147" y="0"/>
                    <a:pt x="102" y="15"/>
                    <a:pt x="60" y="45"/>
                  </a:cubicBezTo>
                  <a:cubicBezTo>
                    <a:pt x="1" y="93"/>
                    <a:pt x="1" y="200"/>
                    <a:pt x="60" y="283"/>
                  </a:cubicBezTo>
                  <a:cubicBezTo>
                    <a:pt x="215" y="414"/>
                    <a:pt x="453" y="497"/>
                    <a:pt x="703" y="497"/>
                  </a:cubicBezTo>
                  <a:cubicBezTo>
                    <a:pt x="977" y="497"/>
                    <a:pt x="1215" y="414"/>
                    <a:pt x="1346" y="283"/>
                  </a:cubicBezTo>
                  <a:cubicBezTo>
                    <a:pt x="1430" y="223"/>
                    <a:pt x="1430" y="116"/>
                    <a:pt x="1370" y="45"/>
                  </a:cubicBezTo>
                  <a:cubicBezTo>
                    <a:pt x="1340" y="15"/>
                    <a:pt x="1302" y="0"/>
                    <a:pt x="1260" y="0"/>
                  </a:cubicBezTo>
                  <a:cubicBezTo>
                    <a:pt x="1218" y="0"/>
                    <a:pt x="1174" y="15"/>
                    <a:pt x="1132" y="45"/>
                  </a:cubicBezTo>
                  <a:cubicBezTo>
                    <a:pt x="1072" y="93"/>
                    <a:pt x="930" y="176"/>
                    <a:pt x="715" y="176"/>
                  </a:cubicBezTo>
                  <a:cubicBezTo>
                    <a:pt x="513" y="176"/>
                    <a:pt x="358" y="93"/>
                    <a:pt x="298" y="45"/>
                  </a:cubicBezTo>
                  <a:cubicBezTo>
                    <a:pt x="269" y="15"/>
                    <a:pt x="230" y="0"/>
                    <a:pt x="188"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74"/>
            <p:cNvSpPr/>
            <p:nvPr/>
          </p:nvSpPr>
          <p:spPr>
            <a:xfrm>
              <a:off x="7594288" y="2415259"/>
              <a:ext cx="279513" cy="355735"/>
            </a:xfrm>
            <a:custGeom>
              <a:rect b="b" l="l" r="r" t="t"/>
              <a:pathLst>
                <a:path extrusionOk="0" h="11229" w="8823">
                  <a:moveTo>
                    <a:pt x="6846" y="2323"/>
                  </a:moveTo>
                  <a:lnTo>
                    <a:pt x="6751" y="3501"/>
                  </a:lnTo>
                  <a:lnTo>
                    <a:pt x="6727" y="3501"/>
                  </a:lnTo>
                  <a:cubicBezTo>
                    <a:pt x="6620" y="3501"/>
                    <a:pt x="6537" y="3418"/>
                    <a:pt x="6537" y="3311"/>
                  </a:cubicBezTo>
                  <a:lnTo>
                    <a:pt x="6537" y="2406"/>
                  </a:lnTo>
                  <a:cubicBezTo>
                    <a:pt x="6632" y="2406"/>
                    <a:pt x="6739" y="2370"/>
                    <a:pt x="6846" y="2323"/>
                  </a:cubicBezTo>
                  <a:close/>
                  <a:moveTo>
                    <a:pt x="6358" y="346"/>
                  </a:moveTo>
                  <a:cubicBezTo>
                    <a:pt x="6846" y="346"/>
                    <a:pt x="7251" y="751"/>
                    <a:pt x="7251" y="1239"/>
                  </a:cubicBezTo>
                  <a:cubicBezTo>
                    <a:pt x="7251" y="1727"/>
                    <a:pt x="6846" y="2132"/>
                    <a:pt x="6358" y="2132"/>
                  </a:cubicBezTo>
                  <a:cubicBezTo>
                    <a:pt x="6037" y="2132"/>
                    <a:pt x="5739" y="1954"/>
                    <a:pt x="5584" y="1680"/>
                  </a:cubicBezTo>
                  <a:cubicBezTo>
                    <a:pt x="5551" y="1630"/>
                    <a:pt x="5490" y="1604"/>
                    <a:pt x="5432" y="1604"/>
                  </a:cubicBezTo>
                  <a:cubicBezTo>
                    <a:pt x="5406" y="1604"/>
                    <a:pt x="5380" y="1609"/>
                    <a:pt x="5358" y="1620"/>
                  </a:cubicBezTo>
                  <a:cubicBezTo>
                    <a:pt x="5286" y="1668"/>
                    <a:pt x="5251" y="1775"/>
                    <a:pt x="5298" y="1846"/>
                  </a:cubicBezTo>
                  <a:cubicBezTo>
                    <a:pt x="5310" y="1858"/>
                    <a:pt x="5310" y="1882"/>
                    <a:pt x="5322" y="1894"/>
                  </a:cubicBezTo>
                  <a:cubicBezTo>
                    <a:pt x="5263" y="1942"/>
                    <a:pt x="5191" y="1954"/>
                    <a:pt x="5120" y="1954"/>
                  </a:cubicBezTo>
                  <a:cubicBezTo>
                    <a:pt x="4917" y="1954"/>
                    <a:pt x="4763" y="1787"/>
                    <a:pt x="4763" y="1596"/>
                  </a:cubicBezTo>
                  <a:cubicBezTo>
                    <a:pt x="4763" y="1501"/>
                    <a:pt x="4679" y="1430"/>
                    <a:pt x="4596" y="1430"/>
                  </a:cubicBezTo>
                  <a:cubicBezTo>
                    <a:pt x="4513" y="1430"/>
                    <a:pt x="4429" y="1501"/>
                    <a:pt x="4429" y="1596"/>
                  </a:cubicBezTo>
                  <a:cubicBezTo>
                    <a:pt x="4429" y="1977"/>
                    <a:pt x="4739" y="2299"/>
                    <a:pt x="5132" y="2299"/>
                  </a:cubicBezTo>
                  <a:cubicBezTo>
                    <a:pt x="5286" y="2299"/>
                    <a:pt x="5429" y="2251"/>
                    <a:pt x="5548" y="2156"/>
                  </a:cubicBezTo>
                  <a:cubicBezTo>
                    <a:pt x="5727" y="2323"/>
                    <a:pt x="5965" y="2430"/>
                    <a:pt x="6215" y="2454"/>
                  </a:cubicBezTo>
                  <a:lnTo>
                    <a:pt x="6215" y="3347"/>
                  </a:lnTo>
                  <a:cubicBezTo>
                    <a:pt x="6215" y="3632"/>
                    <a:pt x="6453" y="3871"/>
                    <a:pt x="6739" y="3871"/>
                  </a:cubicBezTo>
                  <a:lnTo>
                    <a:pt x="7001" y="3871"/>
                  </a:lnTo>
                  <a:cubicBezTo>
                    <a:pt x="7084" y="3871"/>
                    <a:pt x="7156" y="3906"/>
                    <a:pt x="7215" y="3966"/>
                  </a:cubicBezTo>
                  <a:cubicBezTo>
                    <a:pt x="7275" y="4025"/>
                    <a:pt x="7287" y="4097"/>
                    <a:pt x="7287" y="4168"/>
                  </a:cubicBezTo>
                  <a:cubicBezTo>
                    <a:pt x="7275" y="4299"/>
                    <a:pt x="7144" y="4418"/>
                    <a:pt x="6989" y="4418"/>
                  </a:cubicBezTo>
                  <a:lnTo>
                    <a:pt x="6918" y="4418"/>
                  </a:lnTo>
                  <a:lnTo>
                    <a:pt x="6918" y="4406"/>
                  </a:lnTo>
                  <a:cubicBezTo>
                    <a:pt x="6918" y="4323"/>
                    <a:pt x="6846" y="4240"/>
                    <a:pt x="6751" y="4240"/>
                  </a:cubicBezTo>
                  <a:cubicBezTo>
                    <a:pt x="6668" y="4240"/>
                    <a:pt x="6596" y="4323"/>
                    <a:pt x="6596" y="4406"/>
                  </a:cubicBezTo>
                  <a:cubicBezTo>
                    <a:pt x="6596" y="5585"/>
                    <a:pt x="5644" y="6526"/>
                    <a:pt x="4465" y="6526"/>
                  </a:cubicBezTo>
                  <a:cubicBezTo>
                    <a:pt x="3274" y="6490"/>
                    <a:pt x="2322" y="5561"/>
                    <a:pt x="2322" y="4382"/>
                  </a:cubicBezTo>
                  <a:cubicBezTo>
                    <a:pt x="2322" y="4287"/>
                    <a:pt x="2250" y="4216"/>
                    <a:pt x="2155" y="4216"/>
                  </a:cubicBezTo>
                  <a:cubicBezTo>
                    <a:pt x="2072" y="4216"/>
                    <a:pt x="1988" y="4287"/>
                    <a:pt x="1988" y="4382"/>
                  </a:cubicBezTo>
                  <a:lnTo>
                    <a:pt x="1988" y="4394"/>
                  </a:lnTo>
                  <a:lnTo>
                    <a:pt x="1893" y="4394"/>
                  </a:lnTo>
                  <a:cubicBezTo>
                    <a:pt x="1810" y="4394"/>
                    <a:pt x="1738" y="4371"/>
                    <a:pt x="1679" y="4311"/>
                  </a:cubicBezTo>
                  <a:cubicBezTo>
                    <a:pt x="1619" y="4252"/>
                    <a:pt x="1607" y="4168"/>
                    <a:pt x="1607" y="4097"/>
                  </a:cubicBezTo>
                  <a:cubicBezTo>
                    <a:pt x="1619" y="3966"/>
                    <a:pt x="1750" y="3847"/>
                    <a:pt x="1905" y="3847"/>
                  </a:cubicBezTo>
                  <a:lnTo>
                    <a:pt x="2143" y="3847"/>
                  </a:lnTo>
                  <a:cubicBezTo>
                    <a:pt x="2429" y="3847"/>
                    <a:pt x="2667" y="3609"/>
                    <a:pt x="2667" y="3323"/>
                  </a:cubicBezTo>
                  <a:lnTo>
                    <a:pt x="2667" y="2549"/>
                  </a:lnTo>
                  <a:cubicBezTo>
                    <a:pt x="2667" y="2251"/>
                    <a:pt x="2905" y="2013"/>
                    <a:pt x="3203" y="2013"/>
                  </a:cubicBezTo>
                  <a:lnTo>
                    <a:pt x="3882" y="2013"/>
                  </a:lnTo>
                  <a:cubicBezTo>
                    <a:pt x="3965" y="2013"/>
                    <a:pt x="4048" y="1942"/>
                    <a:pt x="4048" y="1846"/>
                  </a:cubicBezTo>
                  <a:cubicBezTo>
                    <a:pt x="4048" y="1763"/>
                    <a:pt x="3965" y="1680"/>
                    <a:pt x="3882" y="1680"/>
                  </a:cubicBezTo>
                  <a:lnTo>
                    <a:pt x="3203" y="1680"/>
                  </a:lnTo>
                  <a:cubicBezTo>
                    <a:pt x="2727" y="1680"/>
                    <a:pt x="2334" y="2073"/>
                    <a:pt x="2334" y="2549"/>
                  </a:cubicBezTo>
                  <a:lnTo>
                    <a:pt x="2334" y="3323"/>
                  </a:lnTo>
                  <a:cubicBezTo>
                    <a:pt x="2334" y="3430"/>
                    <a:pt x="2250" y="3513"/>
                    <a:pt x="2143" y="3513"/>
                  </a:cubicBezTo>
                  <a:lnTo>
                    <a:pt x="2107" y="3513"/>
                  </a:lnTo>
                  <a:lnTo>
                    <a:pt x="1929" y="1704"/>
                  </a:lnTo>
                  <a:cubicBezTo>
                    <a:pt x="1905" y="1358"/>
                    <a:pt x="2012" y="1001"/>
                    <a:pt x="2238" y="751"/>
                  </a:cubicBezTo>
                  <a:cubicBezTo>
                    <a:pt x="2477" y="489"/>
                    <a:pt x="2810" y="346"/>
                    <a:pt x="3167" y="346"/>
                  </a:cubicBezTo>
                  <a:close/>
                  <a:moveTo>
                    <a:pt x="5525" y="6597"/>
                  </a:moveTo>
                  <a:lnTo>
                    <a:pt x="5525" y="7169"/>
                  </a:lnTo>
                  <a:cubicBezTo>
                    <a:pt x="5525" y="7466"/>
                    <a:pt x="5727" y="7740"/>
                    <a:pt x="6013" y="7835"/>
                  </a:cubicBezTo>
                  <a:lnTo>
                    <a:pt x="6310" y="7919"/>
                  </a:lnTo>
                  <a:cubicBezTo>
                    <a:pt x="6239" y="8204"/>
                    <a:pt x="6084" y="8454"/>
                    <a:pt x="5894" y="8681"/>
                  </a:cubicBezTo>
                  <a:cubicBezTo>
                    <a:pt x="5834" y="8752"/>
                    <a:pt x="5834" y="8859"/>
                    <a:pt x="5906" y="8919"/>
                  </a:cubicBezTo>
                  <a:cubicBezTo>
                    <a:pt x="5941" y="8954"/>
                    <a:pt x="5977" y="8966"/>
                    <a:pt x="6013" y="8966"/>
                  </a:cubicBezTo>
                  <a:cubicBezTo>
                    <a:pt x="6060" y="8966"/>
                    <a:pt x="6096" y="8954"/>
                    <a:pt x="6132" y="8907"/>
                  </a:cubicBezTo>
                  <a:cubicBezTo>
                    <a:pt x="6358" y="8657"/>
                    <a:pt x="6513" y="8359"/>
                    <a:pt x="6608" y="8026"/>
                  </a:cubicBezTo>
                  <a:lnTo>
                    <a:pt x="6965" y="8133"/>
                  </a:lnTo>
                  <a:cubicBezTo>
                    <a:pt x="6810" y="8621"/>
                    <a:pt x="6501" y="9097"/>
                    <a:pt x="6084" y="9443"/>
                  </a:cubicBezTo>
                  <a:cubicBezTo>
                    <a:pt x="5608" y="9824"/>
                    <a:pt x="5048" y="10026"/>
                    <a:pt x="4429" y="10026"/>
                  </a:cubicBezTo>
                  <a:cubicBezTo>
                    <a:pt x="3822" y="10026"/>
                    <a:pt x="3262" y="9812"/>
                    <a:pt x="2786" y="9443"/>
                  </a:cubicBezTo>
                  <a:cubicBezTo>
                    <a:pt x="2346" y="9097"/>
                    <a:pt x="2036" y="8633"/>
                    <a:pt x="1893" y="8121"/>
                  </a:cubicBezTo>
                  <a:lnTo>
                    <a:pt x="2250" y="8014"/>
                  </a:lnTo>
                  <a:cubicBezTo>
                    <a:pt x="2381" y="8454"/>
                    <a:pt x="2631" y="8847"/>
                    <a:pt x="2989" y="9145"/>
                  </a:cubicBezTo>
                  <a:cubicBezTo>
                    <a:pt x="3393" y="9466"/>
                    <a:pt x="3917" y="9669"/>
                    <a:pt x="4429" y="9669"/>
                  </a:cubicBezTo>
                  <a:cubicBezTo>
                    <a:pt x="4834" y="9669"/>
                    <a:pt x="5227" y="9562"/>
                    <a:pt x="5560" y="9371"/>
                  </a:cubicBezTo>
                  <a:cubicBezTo>
                    <a:pt x="5644" y="9324"/>
                    <a:pt x="5667" y="9216"/>
                    <a:pt x="5620" y="9145"/>
                  </a:cubicBezTo>
                  <a:cubicBezTo>
                    <a:pt x="5595" y="9096"/>
                    <a:pt x="5537" y="9064"/>
                    <a:pt x="5480" y="9064"/>
                  </a:cubicBezTo>
                  <a:cubicBezTo>
                    <a:pt x="5454" y="9064"/>
                    <a:pt x="5428" y="9070"/>
                    <a:pt x="5406" y="9085"/>
                  </a:cubicBezTo>
                  <a:cubicBezTo>
                    <a:pt x="5108" y="9252"/>
                    <a:pt x="4774" y="9335"/>
                    <a:pt x="4429" y="9335"/>
                  </a:cubicBezTo>
                  <a:cubicBezTo>
                    <a:pt x="3572" y="9335"/>
                    <a:pt x="2798" y="8752"/>
                    <a:pt x="2560" y="7919"/>
                  </a:cubicBezTo>
                  <a:lnTo>
                    <a:pt x="2881" y="7835"/>
                  </a:lnTo>
                  <a:cubicBezTo>
                    <a:pt x="3179" y="7740"/>
                    <a:pt x="3381" y="7478"/>
                    <a:pt x="3381" y="7169"/>
                  </a:cubicBezTo>
                  <a:lnTo>
                    <a:pt x="3381" y="6597"/>
                  </a:lnTo>
                  <a:cubicBezTo>
                    <a:pt x="3703" y="6764"/>
                    <a:pt x="4060" y="6835"/>
                    <a:pt x="4453" y="6835"/>
                  </a:cubicBezTo>
                  <a:cubicBezTo>
                    <a:pt x="4834" y="6835"/>
                    <a:pt x="5191" y="6752"/>
                    <a:pt x="5525" y="6597"/>
                  </a:cubicBezTo>
                  <a:close/>
                  <a:moveTo>
                    <a:pt x="3155" y="1"/>
                  </a:moveTo>
                  <a:cubicBezTo>
                    <a:pt x="2703" y="1"/>
                    <a:pt x="2286" y="191"/>
                    <a:pt x="1988" y="525"/>
                  </a:cubicBezTo>
                  <a:cubicBezTo>
                    <a:pt x="1691" y="846"/>
                    <a:pt x="1548" y="1299"/>
                    <a:pt x="1596" y="1727"/>
                  </a:cubicBezTo>
                  <a:lnTo>
                    <a:pt x="1774" y="3525"/>
                  </a:lnTo>
                  <a:cubicBezTo>
                    <a:pt x="1500" y="3573"/>
                    <a:pt x="1298" y="3799"/>
                    <a:pt x="1262" y="4073"/>
                  </a:cubicBezTo>
                  <a:cubicBezTo>
                    <a:pt x="1250" y="4228"/>
                    <a:pt x="1310" y="4406"/>
                    <a:pt x="1417" y="4525"/>
                  </a:cubicBezTo>
                  <a:cubicBezTo>
                    <a:pt x="1536" y="4644"/>
                    <a:pt x="1691" y="4716"/>
                    <a:pt x="1857" y="4716"/>
                  </a:cubicBezTo>
                  <a:lnTo>
                    <a:pt x="1977" y="4716"/>
                  </a:lnTo>
                  <a:cubicBezTo>
                    <a:pt x="2060" y="5406"/>
                    <a:pt x="2453" y="6014"/>
                    <a:pt x="3000" y="6395"/>
                  </a:cubicBezTo>
                  <a:lnTo>
                    <a:pt x="3000" y="7145"/>
                  </a:lnTo>
                  <a:cubicBezTo>
                    <a:pt x="3000" y="7311"/>
                    <a:pt x="2905" y="7442"/>
                    <a:pt x="2739" y="7490"/>
                  </a:cubicBezTo>
                  <a:lnTo>
                    <a:pt x="881" y="8038"/>
                  </a:lnTo>
                  <a:cubicBezTo>
                    <a:pt x="357" y="8192"/>
                    <a:pt x="0" y="8681"/>
                    <a:pt x="0" y="9216"/>
                  </a:cubicBezTo>
                  <a:lnTo>
                    <a:pt x="0" y="11062"/>
                  </a:lnTo>
                  <a:cubicBezTo>
                    <a:pt x="0" y="11157"/>
                    <a:pt x="72" y="11229"/>
                    <a:pt x="155" y="11229"/>
                  </a:cubicBezTo>
                  <a:cubicBezTo>
                    <a:pt x="250" y="11229"/>
                    <a:pt x="322" y="11157"/>
                    <a:pt x="322" y="11062"/>
                  </a:cubicBezTo>
                  <a:lnTo>
                    <a:pt x="322" y="9216"/>
                  </a:lnTo>
                  <a:cubicBezTo>
                    <a:pt x="322" y="8835"/>
                    <a:pt x="595" y="8478"/>
                    <a:pt x="964" y="8371"/>
                  </a:cubicBezTo>
                  <a:lnTo>
                    <a:pt x="1500" y="8204"/>
                  </a:lnTo>
                  <a:cubicBezTo>
                    <a:pt x="1667" y="8788"/>
                    <a:pt x="2024" y="9324"/>
                    <a:pt x="2500" y="9693"/>
                  </a:cubicBezTo>
                  <a:cubicBezTo>
                    <a:pt x="3012" y="10109"/>
                    <a:pt x="3691" y="10348"/>
                    <a:pt x="4358" y="10348"/>
                  </a:cubicBezTo>
                  <a:cubicBezTo>
                    <a:pt x="5025" y="10348"/>
                    <a:pt x="5691" y="10109"/>
                    <a:pt x="6215" y="9693"/>
                  </a:cubicBezTo>
                  <a:cubicBezTo>
                    <a:pt x="6691" y="9300"/>
                    <a:pt x="7049" y="8788"/>
                    <a:pt x="7215" y="8192"/>
                  </a:cubicBezTo>
                  <a:lnTo>
                    <a:pt x="7775" y="8347"/>
                  </a:lnTo>
                  <a:cubicBezTo>
                    <a:pt x="8156" y="8454"/>
                    <a:pt x="8418" y="8812"/>
                    <a:pt x="8418" y="9205"/>
                  </a:cubicBezTo>
                  <a:lnTo>
                    <a:pt x="8418" y="11050"/>
                  </a:lnTo>
                  <a:cubicBezTo>
                    <a:pt x="8418" y="11133"/>
                    <a:pt x="8489" y="11217"/>
                    <a:pt x="8584" y="11217"/>
                  </a:cubicBezTo>
                  <a:cubicBezTo>
                    <a:pt x="8668" y="11217"/>
                    <a:pt x="8751" y="11133"/>
                    <a:pt x="8751" y="11050"/>
                  </a:cubicBezTo>
                  <a:lnTo>
                    <a:pt x="8751" y="9216"/>
                  </a:lnTo>
                  <a:cubicBezTo>
                    <a:pt x="8823" y="8681"/>
                    <a:pt x="8465" y="8192"/>
                    <a:pt x="7942" y="8038"/>
                  </a:cubicBezTo>
                  <a:lnTo>
                    <a:pt x="6084" y="7490"/>
                  </a:lnTo>
                  <a:cubicBezTo>
                    <a:pt x="5941" y="7442"/>
                    <a:pt x="5822" y="7300"/>
                    <a:pt x="5822" y="7145"/>
                  </a:cubicBezTo>
                  <a:lnTo>
                    <a:pt x="5822" y="6395"/>
                  </a:lnTo>
                  <a:cubicBezTo>
                    <a:pt x="6370" y="6002"/>
                    <a:pt x="6751" y="5406"/>
                    <a:pt x="6846" y="4716"/>
                  </a:cubicBezTo>
                  <a:lnTo>
                    <a:pt x="6953" y="4716"/>
                  </a:lnTo>
                  <a:cubicBezTo>
                    <a:pt x="7275" y="4716"/>
                    <a:pt x="7549" y="4478"/>
                    <a:pt x="7572" y="4180"/>
                  </a:cubicBezTo>
                  <a:cubicBezTo>
                    <a:pt x="7584" y="4025"/>
                    <a:pt x="7525" y="3847"/>
                    <a:pt x="7430" y="3728"/>
                  </a:cubicBezTo>
                  <a:cubicBezTo>
                    <a:pt x="7334" y="3620"/>
                    <a:pt x="7203" y="3549"/>
                    <a:pt x="7072" y="3525"/>
                  </a:cubicBezTo>
                  <a:lnTo>
                    <a:pt x="7168" y="2120"/>
                  </a:lnTo>
                  <a:cubicBezTo>
                    <a:pt x="7406" y="1894"/>
                    <a:pt x="7561" y="1585"/>
                    <a:pt x="7561" y="1227"/>
                  </a:cubicBezTo>
                  <a:cubicBezTo>
                    <a:pt x="7561" y="549"/>
                    <a:pt x="7013" y="1"/>
                    <a:pt x="6334" y="1"/>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74"/>
            <p:cNvSpPr/>
            <p:nvPr/>
          </p:nvSpPr>
          <p:spPr>
            <a:xfrm>
              <a:off x="7690469" y="2515241"/>
              <a:ext cx="21511" cy="10581"/>
            </a:xfrm>
            <a:custGeom>
              <a:rect b="b" l="l" r="r" t="t"/>
              <a:pathLst>
                <a:path extrusionOk="0" h="334" w="679">
                  <a:moveTo>
                    <a:pt x="167" y="0"/>
                  </a:moveTo>
                  <a:cubicBezTo>
                    <a:pt x="72" y="0"/>
                    <a:pt x="0" y="72"/>
                    <a:pt x="0" y="167"/>
                  </a:cubicBezTo>
                  <a:cubicBezTo>
                    <a:pt x="0" y="262"/>
                    <a:pt x="72" y="334"/>
                    <a:pt x="167" y="334"/>
                  </a:cubicBezTo>
                  <a:lnTo>
                    <a:pt x="524" y="334"/>
                  </a:lnTo>
                  <a:cubicBezTo>
                    <a:pt x="607" y="334"/>
                    <a:pt x="679" y="262"/>
                    <a:pt x="679" y="167"/>
                  </a:cubicBezTo>
                  <a:cubicBezTo>
                    <a:pt x="679" y="72"/>
                    <a:pt x="607" y="0"/>
                    <a:pt x="524"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74"/>
            <p:cNvSpPr/>
            <p:nvPr/>
          </p:nvSpPr>
          <p:spPr>
            <a:xfrm>
              <a:off x="7757218" y="2515241"/>
              <a:ext cx="21923" cy="10581"/>
            </a:xfrm>
            <a:custGeom>
              <a:rect b="b" l="l" r="r" t="t"/>
              <a:pathLst>
                <a:path extrusionOk="0" h="334" w="692">
                  <a:moveTo>
                    <a:pt x="167" y="0"/>
                  </a:moveTo>
                  <a:cubicBezTo>
                    <a:pt x="84" y="0"/>
                    <a:pt x="1" y="72"/>
                    <a:pt x="1" y="167"/>
                  </a:cubicBezTo>
                  <a:cubicBezTo>
                    <a:pt x="1" y="262"/>
                    <a:pt x="84" y="334"/>
                    <a:pt x="167" y="334"/>
                  </a:cubicBezTo>
                  <a:lnTo>
                    <a:pt x="524" y="334"/>
                  </a:lnTo>
                  <a:cubicBezTo>
                    <a:pt x="620" y="334"/>
                    <a:pt x="691" y="262"/>
                    <a:pt x="691" y="167"/>
                  </a:cubicBezTo>
                  <a:cubicBezTo>
                    <a:pt x="691" y="72"/>
                    <a:pt x="620" y="0"/>
                    <a:pt x="524"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5" name="Google Shape;1115;p74"/>
          <p:cNvSpPr txBox="1"/>
          <p:nvPr/>
        </p:nvSpPr>
        <p:spPr>
          <a:xfrm>
            <a:off x="4711750" y="2504625"/>
            <a:ext cx="2096400" cy="12930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Email Address</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Email Opt In</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First Name</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Age</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Town</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Favourite Colour</a:t>
            </a:r>
            <a:endParaRPr sz="1200">
              <a:solidFill>
                <a:srgbClr val="12191B"/>
              </a:solidFill>
              <a:latin typeface="Open Sans"/>
              <a:ea typeface="Open Sans"/>
              <a:cs typeface="Open Sans"/>
              <a:sym typeface="Open Sans"/>
            </a:endParaRPr>
          </a:p>
        </p:txBody>
      </p:sp>
      <p:grpSp>
        <p:nvGrpSpPr>
          <p:cNvPr id="1116" name="Google Shape;1116;p74"/>
          <p:cNvGrpSpPr/>
          <p:nvPr/>
        </p:nvGrpSpPr>
        <p:grpSpPr>
          <a:xfrm>
            <a:off x="3075798" y="1713359"/>
            <a:ext cx="312698" cy="286534"/>
            <a:chOff x="2312623" y="2468584"/>
            <a:chExt cx="312698" cy="286534"/>
          </a:xfrm>
        </p:grpSpPr>
        <p:sp>
          <p:nvSpPr>
            <p:cNvPr id="1117" name="Google Shape;1117;p74"/>
            <p:cNvSpPr/>
            <p:nvPr/>
          </p:nvSpPr>
          <p:spPr>
            <a:xfrm>
              <a:off x="2416866" y="2706195"/>
              <a:ext cx="34122" cy="34154"/>
            </a:xfrm>
            <a:custGeom>
              <a:rect b="b" l="l" r="r" t="t"/>
              <a:pathLst>
                <a:path extrusionOk="0" h="1073" w="1072">
                  <a:moveTo>
                    <a:pt x="536" y="275"/>
                  </a:moveTo>
                  <a:cubicBezTo>
                    <a:pt x="679" y="275"/>
                    <a:pt x="798" y="394"/>
                    <a:pt x="798" y="525"/>
                  </a:cubicBezTo>
                  <a:cubicBezTo>
                    <a:pt x="798" y="656"/>
                    <a:pt x="679" y="775"/>
                    <a:pt x="536" y="775"/>
                  </a:cubicBezTo>
                  <a:cubicBezTo>
                    <a:pt x="405" y="775"/>
                    <a:pt x="286" y="656"/>
                    <a:pt x="286" y="525"/>
                  </a:cubicBezTo>
                  <a:cubicBezTo>
                    <a:pt x="286" y="394"/>
                    <a:pt x="393" y="275"/>
                    <a:pt x="536" y="275"/>
                  </a:cubicBezTo>
                  <a:close/>
                  <a:moveTo>
                    <a:pt x="536" y="1"/>
                  </a:moveTo>
                  <a:cubicBezTo>
                    <a:pt x="238" y="1"/>
                    <a:pt x="0" y="239"/>
                    <a:pt x="0" y="536"/>
                  </a:cubicBezTo>
                  <a:cubicBezTo>
                    <a:pt x="0" y="834"/>
                    <a:pt x="238" y="1072"/>
                    <a:pt x="536" y="1072"/>
                  </a:cubicBezTo>
                  <a:cubicBezTo>
                    <a:pt x="833" y="1072"/>
                    <a:pt x="1072" y="834"/>
                    <a:pt x="1072" y="536"/>
                  </a:cubicBezTo>
                  <a:cubicBezTo>
                    <a:pt x="1072" y="239"/>
                    <a:pt x="833" y="1"/>
                    <a:pt x="536"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74"/>
            <p:cNvSpPr/>
            <p:nvPr/>
          </p:nvSpPr>
          <p:spPr>
            <a:xfrm>
              <a:off x="2527126" y="2706195"/>
              <a:ext cx="34536" cy="34154"/>
            </a:xfrm>
            <a:custGeom>
              <a:rect b="b" l="l" r="r" t="t"/>
              <a:pathLst>
                <a:path extrusionOk="0" h="1073" w="1085">
                  <a:moveTo>
                    <a:pt x="537" y="275"/>
                  </a:moveTo>
                  <a:cubicBezTo>
                    <a:pt x="679" y="275"/>
                    <a:pt x="798" y="394"/>
                    <a:pt x="798" y="525"/>
                  </a:cubicBezTo>
                  <a:cubicBezTo>
                    <a:pt x="798" y="656"/>
                    <a:pt x="679" y="775"/>
                    <a:pt x="537" y="775"/>
                  </a:cubicBezTo>
                  <a:cubicBezTo>
                    <a:pt x="406" y="775"/>
                    <a:pt x="287" y="656"/>
                    <a:pt x="287" y="525"/>
                  </a:cubicBezTo>
                  <a:cubicBezTo>
                    <a:pt x="287" y="394"/>
                    <a:pt x="406" y="275"/>
                    <a:pt x="537" y="275"/>
                  </a:cubicBezTo>
                  <a:close/>
                  <a:moveTo>
                    <a:pt x="537" y="1"/>
                  </a:moveTo>
                  <a:cubicBezTo>
                    <a:pt x="239" y="1"/>
                    <a:pt x="1" y="239"/>
                    <a:pt x="1" y="536"/>
                  </a:cubicBezTo>
                  <a:cubicBezTo>
                    <a:pt x="1" y="834"/>
                    <a:pt x="239" y="1072"/>
                    <a:pt x="537" y="1072"/>
                  </a:cubicBezTo>
                  <a:cubicBezTo>
                    <a:pt x="834" y="1072"/>
                    <a:pt x="1084" y="834"/>
                    <a:pt x="1084" y="536"/>
                  </a:cubicBezTo>
                  <a:cubicBezTo>
                    <a:pt x="1084" y="239"/>
                    <a:pt x="834" y="1"/>
                    <a:pt x="537"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74"/>
            <p:cNvSpPr/>
            <p:nvPr/>
          </p:nvSpPr>
          <p:spPr>
            <a:xfrm>
              <a:off x="2312623" y="2468584"/>
              <a:ext cx="312698" cy="286534"/>
            </a:xfrm>
            <a:custGeom>
              <a:rect b="b" l="l" r="r" t="t"/>
              <a:pathLst>
                <a:path extrusionOk="0" h="9002" w="9824">
                  <a:moveTo>
                    <a:pt x="3370" y="1679"/>
                  </a:moveTo>
                  <a:lnTo>
                    <a:pt x="3370" y="2513"/>
                  </a:lnTo>
                  <a:lnTo>
                    <a:pt x="2799" y="2513"/>
                  </a:lnTo>
                  <a:lnTo>
                    <a:pt x="2501" y="1679"/>
                  </a:lnTo>
                  <a:close/>
                  <a:moveTo>
                    <a:pt x="4513" y="1679"/>
                  </a:moveTo>
                  <a:lnTo>
                    <a:pt x="4513" y="2513"/>
                  </a:lnTo>
                  <a:lnTo>
                    <a:pt x="3656" y="2513"/>
                  </a:lnTo>
                  <a:lnTo>
                    <a:pt x="3656" y="1679"/>
                  </a:lnTo>
                  <a:close/>
                  <a:moveTo>
                    <a:pt x="5656" y="1679"/>
                  </a:moveTo>
                  <a:lnTo>
                    <a:pt x="5656" y="2513"/>
                  </a:lnTo>
                  <a:lnTo>
                    <a:pt x="4799" y="2513"/>
                  </a:lnTo>
                  <a:lnTo>
                    <a:pt x="4799" y="1679"/>
                  </a:lnTo>
                  <a:close/>
                  <a:moveTo>
                    <a:pt x="6811" y="1679"/>
                  </a:moveTo>
                  <a:lnTo>
                    <a:pt x="6811" y="2513"/>
                  </a:lnTo>
                  <a:lnTo>
                    <a:pt x="5942" y="2513"/>
                  </a:lnTo>
                  <a:lnTo>
                    <a:pt x="5942" y="1679"/>
                  </a:lnTo>
                  <a:close/>
                  <a:moveTo>
                    <a:pt x="7954" y="1679"/>
                  </a:moveTo>
                  <a:lnTo>
                    <a:pt x="7954" y="2513"/>
                  </a:lnTo>
                  <a:lnTo>
                    <a:pt x="7085" y="2513"/>
                  </a:lnTo>
                  <a:lnTo>
                    <a:pt x="7085" y="1679"/>
                  </a:lnTo>
                  <a:close/>
                  <a:moveTo>
                    <a:pt x="8633" y="1679"/>
                  </a:moveTo>
                  <a:lnTo>
                    <a:pt x="8442" y="2513"/>
                  </a:lnTo>
                  <a:lnTo>
                    <a:pt x="8240" y="2513"/>
                  </a:lnTo>
                  <a:lnTo>
                    <a:pt x="8240" y="1679"/>
                  </a:lnTo>
                  <a:close/>
                  <a:moveTo>
                    <a:pt x="8383" y="2810"/>
                  </a:moveTo>
                  <a:lnTo>
                    <a:pt x="8252" y="3406"/>
                  </a:lnTo>
                  <a:lnTo>
                    <a:pt x="8252" y="2810"/>
                  </a:lnTo>
                  <a:close/>
                  <a:moveTo>
                    <a:pt x="3370" y="2810"/>
                  </a:moveTo>
                  <a:lnTo>
                    <a:pt x="3370" y="3680"/>
                  </a:lnTo>
                  <a:lnTo>
                    <a:pt x="3204" y="3680"/>
                  </a:lnTo>
                  <a:lnTo>
                    <a:pt x="2894" y="2810"/>
                  </a:lnTo>
                  <a:close/>
                  <a:moveTo>
                    <a:pt x="4513" y="2810"/>
                  </a:moveTo>
                  <a:lnTo>
                    <a:pt x="4513" y="3680"/>
                  </a:lnTo>
                  <a:lnTo>
                    <a:pt x="3656" y="3680"/>
                  </a:lnTo>
                  <a:lnTo>
                    <a:pt x="3656" y="2810"/>
                  </a:lnTo>
                  <a:close/>
                  <a:moveTo>
                    <a:pt x="5656" y="2810"/>
                  </a:moveTo>
                  <a:lnTo>
                    <a:pt x="5656" y="3680"/>
                  </a:lnTo>
                  <a:lnTo>
                    <a:pt x="4799" y="3680"/>
                  </a:lnTo>
                  <a:lnTo>
                    <a:pt x="4799" y="2810"/>
                  </a:lnTo>
                  <a:close/>
                  <a:moveTo>
                    <a:pt x="6811" y="2810"/>
                  </a:moveTo>
                  <a:lnTo>
                    <a:pt x="6811" y="3680"/>
                  </a:lnTo>
                  <a:lnTo>
                    <a:pt x="5942" y="3680"/>
                  </a:lnTo>
                  <a:lnTo>
                    <a:pt x="5942" y="2810"/>
                  </a:lnTo>
                  <a:close/>
                  <a:moveTo>
                    <a:pt x="7954" y="2810"/>
                  </a:moveTo>
                  <a:lnTo>
                    <a:pt x="7954" y="3680"/>
                  </a:lnTo>
                  <a:lnTo>
                    <a:pt x="7085" y="3680"/>
                  </a:lnTo>
                  <a:lnTo>
                    <a:pt x="7085" y="2810"/>
                  </a:lnTo>
                  <a:close/>
                  <a:moveTo>
                    <a:pt x="3370" y="3953"/>
                  </a:moveTo>
                  <a:lnTo>
                    <a:pt x="3370" y="4132"/>
                  </a:lnTo>
                  <a:lnTo>
                    <a:pt x="3311" y="3953"/>
                  </a:lnTo>
                  <a:close/>
                  <a:moveTo>
                    <a:pt x="4513" y="3941"/>
                  </a:moveTo>
                  <a:lnTo>
                    <a:pt x="4513" y="4608"/>
                  </a:lnTo>
                  <a:cubicBezTo>
                    <a:pt x="4305" y="4608"/>
                    <a:pt x="4153" y="4629"/>
                    <a:pt x="4022" y="4629"/>
                  </a:cubicBezTo>
                  <a:cubicBezTo>
                    <a:pt x="3891" y="4629"/>
                    <a:pt x="3781" y="4608"/>
                    <a:pt x="3656" y="4525"/>
                  </a:cubicBezTo>
                  <a:lnTo>
                    <a:pt x="3656" y="3941"/>
                  </a:lnTo>
                  <a:close/>
                  <a:moveTo>
                    <a:pt x="5656" y="3953"/>
                  </a:moveTo>
                  <a:lnTo>
                    <a:pt x="5656" y="4632"/>
                  </a:lnTo>
                  <a:lnTo>
                    <a:pt x="4799" y="4632"/>
                  </a:lnTo>
                  <a:lnTo>
                    <a:pt x="4799" y="3953"/>
                  </a:lnTo>
                  <a:close/>
                  <a:moveTo>
                    <a:pt x="6799" y="3953"/>
                  </a:moveTo>
                  <a:lnTo>
                    <a:pt x="6799" y="4632"/>
                  </a:lnTo>
                  <a:lnTo>
                    <a:pt x="5942" y="4632"/>
                  </a:lnTo>
                  <a:lnTo>
                    <a:pt x="5942" y="3953"/>
                  </a:lnTo>
                  <a:close/>
                  <a:moveTo>
                    <a:pt x="7954" y="3953"/>
                  </a:moveTo>
                  <a:lnTo>
                    <a:pt x="7954" y="4632"/>
                  </a:lnTo>
                  <a:lnTo>
                    <a:pt x="7085" y="4632"/>
                  </a:lnTo>
                  <a:lnTo>
                    <a:pt x="7085" y="3953"/>
                  </a:lnTo>
                  <a:close/>
                  <a:moveTo>
                    <a:pt x="3811" y="7263"/>
                  </a:moveTo>
                  <a:cubicBezTo>
                    <a:pt x="4216" y="7263"/>
                    <a:pt x="4549" y="7585"/>
                    <a:pt x="4549" y="7990"/>
                  </a:cubicBezTo>
                  <a:cubicBezTo>
                    <a:pt x="4549" y="8394"/>
                    <a:pt x="4216" y="8716"/>
                    <a:pt x="3811" y="8716"/>
                  </a:cubicBezTo>
                  <a:cubicBezTo>
                    <a:pt x="3418" y="8716"/>
                    <a:pt x="3085" y="8394"/>
                    <a:pt x="3085" y="7990"/>
                  </a:cubicBezTo>
                  <a:cubicBezTo>
                    <a:pt x="3085" y="7585"/>
                    <a:pt x="3418" y="7263"/>
                    <a:pt x="3811" y="7263"/>
                  </a:cubicBezTo>
                  <a:close/>
                  <a:moveTo>
                    <a:pt x="7287" y="7263"/>
                  </a:moveTo>
                  <a:cubicBezTo>
                    <a:pt x="7680" y="7263"/>
                    <a:pt x="8014" y="7585"/>
                    <a:pt x="8014" y="7990"/>
                  </a:cubicBezTo>
                  <a:cubicBezTo>
                    <a:pt x="8014" y="8394"/>
                    <a:pt x="7680" y="8716"/>
                    <a:pt x="7287" y="8716"/>
                  </a:cubicBezTo>
                  <a:cubicBezTo>
                    <a:pt x="6883" y="8716"/>
                    <a:pt x="6549" y="8394"/>
                    <a:pt x="6549" y="7990"/>
                  </a:cubicBezTo>
                  <a:cubicBezTo>
                    <a:pt x="6549" y="7585"/>
                    <a:pt x="6883" y="7263"/>
                    <a:pt x="7287" y="7263"/>
                  </a:cubicBezTo>
                  <a:close/>
                  <a:moveTo>
                    <a:pt x="525" y="0"/>
                  </a:moveTo>
                  <a:cubicBezTo>
                    <a:pt x="239" y="0"/>
                    <a:pt x="1" y="239"/>
                    <a:pt x="1" y="512"/>
                  </a:cubicBezTo>
                  <a:cubicBezTo>
                    <a:pt x="1" y="798"/>
                    <a:pt x="239" y="1036"/>
                    <a:pt x="525" y="1036"/>
                  </a:cubicBezTo>
                  <a:lnTo>
                    <a:pt x="1168" y="1036"/>
                  </a:lnTo>
                  <a:lnTo>
                    <a:pt x="1965" y="3299"/>
                  </a:lnTo>
                  <a:cubicBezTo>
                    <a:pt x="1995" y="3357"/>
                    <a:pt x="2048" y="3400"/>
                    <a:pt x="2106" y="3400"/>
                  </a:cubicBezTo>
                  <a:cubicBezTo>
                    <a:pt x="2119" y="3400"/>
                    <a:pt x="2131" y="3398"/>
                    <a:pt x="2144" y="3394"/>
                  </a:cubicBezTo>
                  <a:cubicBezTo>
                    <a:pt x="2227" y="3358"/>
                    <a:pt x="2263" y="3287"/>
                    <a:pt x="2239" y="3215"/>
                  </a:cubicBezTo>
                  <a:cubicBezTo>
                    <a:pt x="1453" y="1001"/>
                    <a:pt x="1418" y="905"/>
                    <a:pt x="1418" y="893"/>
                  </a:cubicBezTo>
                  <a:cubicBezTo>
                    <a:pt x="1394" y="798"/>
                    <a:pt x="1299" y="762"/>
                    <a:pt x="1215" y="762"/>
                  </a:cubicBezTo>
                  <a:lnTo>
                    <a:pt x="525" y="762"/>
                  </a:lnTo>
                  <a:cubicBezTo>
                    <a:pt x="394" y="762"/>
                    <a:pt x="287" y="655"/>
                    <a:pt x="287" y="512"/>
                  </a:cubicBezTo>
                  <a:cubicBezTo>
                    <a:pt x="287" y="381"/>
                    <a:pt x="394" y="274"/>
                    <a:pt x="525" y="274"/>
                  </a:cubicBezTo>
                  <a:lnTo>
                    <a:pt x="1215" y="274"/>
                  </a:lnTo>
                  <a:cubicBezTo>
                    <a:pt x="1489" y="274"/>
                    <a:pt x="1751" y="441"/>
                    <a:pt x="1846" y="691"/>
                  </a:cubicBezTo>
                  <a:cubicBezTo>
                    <a:pt x="2013" y="1167"/>
                    <a:pt x="3001" y="3918"/>
                    <a:pt x="3132" y="4322"/>
                  </a:cubicBezTo>
                  <a:cubicBezTo>
                    <a:pt x="3239" y="4620"/>
                    <a:pt x="3573" y="4906"/>
                    <a:pt x="3989" y="4906"/>
                  </a:cubicBezTo>
                  <a:lnTo>
                    <a:pt x="9192" y="4906"/>
                  </a:lnTo>
                  <a:cubicBezTo>
                    <a:pt x="9323" y="4906"/>
                    <a:pt x="9431" y="5013"/>
                    <a:pt x="9431" y="5144"/>
                  </a:cubicBezTo>
                  <a:cubicBezTo>
                    <a:pt x="9431" y="5275"/>
                    <a:pt x="9323" y="5382"/>
                    <a:pt x="9192" y="5382"/>
                  </a:cubicBezTo>
                  <a:lnTo>
                    <a:pt x="3989" y="5382"/>
                  </a:lnTo>
                  <a:cubicBezTo>
                    <a:pt x="3430" y="5382"/>
                    <a:pt x="2918" y="5061"/>
                    <a:pt x="2704" y="4537"/>
                  </a:cubicBezTo>
                  <a:lnTo>
                    <a:pt x="2418" y="3715"/>
                  </a:lnTo>
                  <a:cubicBezTo>
                    <a:pt x="2390" y="3660"/>
                    <a:pt x="2342" y="3620"/>
                    <a:pt x="2289" y="3620"/>
                  </a:cubicBezTo>
                  <a:cubicBezTo>
                    <a:pt x="2273" y="3620"/>
                    <a:pt x="2256" y="3624"/>
                    <a:pt x="2239" y="3632"/>
                  </a:cubicBezTo>
                  <a:cubicBezTo>
                    <a:pt x="2168" y="3656"/>
                    <a:pt x="2120" y="3727"/>
                    <a:pt x="2144" y="3810"/>
                  </a:cubicBezTo>
                  <a:cubicBezTo>
                    <a:pt x="2370" y="4406"/>
                    <a:pt x="2382" y="4656"/>
                    <a:pt x="2668" y="5013"/>
                  </a:cubicBezTo>
                  <a:lnTo>
                    <a:pt x="2346" y="5477"/>
                  </a:lnTo>
                  <a:cubicBezTo>
                    <a:pt x="1870" y="6168"/>
                    <a:pt x="2287" y="7132"/>
                    <a:pt x="3120" y="7239"/>
                  </a:cubicBezTo>
                  <a:cubicBezTo>
                    <a:pt x="2442" y="7871"/>
                    <a:pt x="2882" y="9002"/>
                    <a:pt x="3811" y="9002"/>
                  </a:cubicBezTo>
                  <a:cubicBezTo>
                    <a:pt x="4740" y="9002"/>
                    <a:pt x="5168" y="7882"/>
                    <a:pt x="4513" y="7263"/>
                  </a:cubicBezTo>
                  <a:lnTo>
                    <a:pt x="6585" y="7263"/>
                  </a:lnTo>
                  <a:cubicBezTo>
                    <a:pt x="5930" y="7882"/>
                    <a:pt x="6371" y="9002"/>
                    <a:pt x="7287" y="9002"/>
                  </a:cubicBezTo>
                  <a:cubicBezTo>
                    <a:pt x="8204" y="9002"/>
                    <a:pt x="8633" y="7882"/>
                    <a:pt x="7978" y="7263"/>
                  </a:cubicBezTo>
                  <a:lnTo>
                    <a:pt x="8180" y="7263"/>
                  </a:lnTo>
                  <a:cubicBezTo>
                    <a:pt x="8454" y="7263"/>
                    <a:pt x="8692" y="7025"/>
                    <a:pt x="8692" y="6739"/>
                  </a:cubicBezTo>
                  <a:cubicBezTo>
                    <a:pt x="8692" y="6454"/>
                    <a:pt x="8454" y="6216"/>
                    <a:pt x="8180" y="6216"/>
                  </a:cubicBezTo>
                  <a:lnTo>
                    <a:pt x="6883" y="6216"/>
                  </a:lnTo>
                  <a:cubicBezTo>
                    <a:pt x="6811" y="6216"/>
                    <a:pt x="6728" y="6275"/>
                    <a:pt x="6728" y="6370"/>
                  </a:cubicBezTo>
                  <a:cubicBezTo>
                    <a:pt x="6728" y="6442"/>
                    <a:pt x="6787" y="6513"/>
                    <a:pt x="6883" y="6513"/>
                  </a:cubicBezTo>
                  <a:lnTo>
                    <a:pt x="8180" y="6513"/>
                  </a:lnTo>
                  <a:cubicBezTo>
                    <a:pt x="8311" y="6513"/>
                    <a:pt x="8419" y="6620"/>
                    <a:pt x="8419" y="6751"/>
                  </a:cubicBezTo>
                  <a:cubicBezTo>
                    <a:pt x="8419" y="6894"/>
                    <a:pt x="8311" y="6989"/>
                    <a:pt x="8180" y="6989"/>
                  </a:cubicBezTo>
                  <a:lnTo>
                    <a:pt x="3275" y="6989"/>
                  </a:lnTo>
                  <a:cubicBezTo>
                    <a:pt x="2596" y="6989"/>
                    <a:pt x="2192" y="6216"/>
                    <a:pt x="2584" y="5656"/>
                  </a:cubicBezTo>
                  <a:lnTo>
                    <a:pt x="2858" y="5239"/>
                  </a:lnTo>
                  <a:cubicBezTo>
                    <a:pt x="2977" y="5346"/>
                    <a:pt x="3120" y="5430"/>
                    <a:pt x="3251" y="5501"/>
                  </a:cubicBezTo>
                  <a:lnTo>
                    <a:pt x="2965" y="5918"/>
                  </a:lnTo>
                  <a:cubicBezTo>
                    <a:pt x="2787" y="6180"/>
                    <a:pt x="2965" y="6513"/>
                    <a:pt x="3275" y="6513"/>
                  </a:cubicBezTo>
                  <a:lnTo>
                    <a:pt x="6347" y="6513"/>
                  </a:lnTo>
                  <a:cubicBezTo>
                    <a:pt x="6418" y="6513"/>
                    <a:pt x="6490" y="6454"/>
                    <a:pt x="6490" y="6370"/>
                  </a:cubicBezTo>
                  <a:cubicBezTo>
                    <a:pt x="6490" y="6299"/>
                    <a:pt x="6430" y="6216"/>
                    <a:pt x="6347" y="6216"/>
                  </a:cubicBezTo>
                  <a:lnTo>
                    <a:pt x="3275" y="6216"/>
                  </a:lnTo>
                  <a:cubicBezTo>
                    <a:pt x="3204" y="6216"/>
                    <a:pt x="3156" y="6132"/>
                    <a:pt x="3204" y="6073"/>
                  </a:cubicBezTo>
                  <a:lnTo>
                    <a:pt x="3537" y="5596"/>
                  </a:lnTo>
                  <a:cubicBezTo>
                    <a:pt x="3723" y="5653"/>
                    <a:pt x="3776" y="5666"/>
                    <a:pt x="4361" y="5666"/>
                  </a:cubicBezTo>
                  <a:cubicBezTo>
                    <a:pt x="4909" y="5666"/>
                    <a:pt x="5923" y="5655"/>
                    <a:pt x="7950" y="5655"/>
                  </a:cubicBezTo>
                  <a:cubicBezTo>
                    <a:pt x="8328" y="5655"/>
                    <a:pt x="8741" y="5655"/>
                    <a:pt x="9192" y="5656"/>
                  </a:cubicBezTo>
                  <a:cubicBezTo>
                    <a:pt x="9466" y="5656"/>
                    <a:pt x="9704" y="5418"/>
                    <a:pt x="9704" y="5132"/>
                  </a:cubicBezTo>
                  <a:cubicBezTo>
                    <a:pt x="9704" y="4870"/>
                    <a:pt x="9466" y="4632"/>
                    <a:pt x="9192" y="4632"/>
                  </a:cubicBezTo>
                  <a:lnTo>
                    <a:pt x="9038" y="4632"/>
                  </a:lnTo>
                  <a:lnTo>
                    <a:pt x="9704" y="1703"/>
                  </a:lnTo>
                  <a:cubicBezTo>
                    <a:pt x="9823" y="1155"/>
                    <a:pt x="9407" y="643"/>
                    <a:pt x="8859" y="643"/>
                  </a:cubicBezTo>
                  <a:lnTo>
                    <a:pt x="6085" y="643"/>
                  </a:lnTo>
                  <a:cubicBezTo>
                    <a:pt x="6013" y="643"/>
                    <a:pt x="5942" y="691"/>
                    <a:pt x="5942" y="786"/>
                  </a:cubicBezTo>
                  <a:cubicBezTo>
                    <a:pt x="5942" y="858"/>
                    <a:pt x="6002" y="941"/>
                    <a:pt x="6085" y="941"/>
                  </a:cubicBezTo>
                  <a:lnTo>
                    <a:pt x="8859" y="941"/>
                  </a:lnTo>
                  <a:cubicBezTo>
                    <a:pt x="9252" y="941"/>
                    <a:pt x="9526" y="1286"/>
                    <a:pt x="9442" y="1667"/>
                  </a:cubicBezTo>
                  <a:lnTo>
                    <a:pt x="8752" y="4644"/>
                  </a:lnTo>
                  <a:lnTo>
                    <a:pt x="8264" y="4644"/>
                  </a:lnTo>
                  <a:cubicBezTo>
                    <a:pt x="8335" y="4322"/>
                    <a:pt x="8871" y="2001"/>
                    <a:pt x="8966" y="1584"/>
                  </a:cubicBezTo>
                  <a:cubicBezTo>
                    <a:pt x="8978" y="1501"/>
                    <a:pt x="8919" y="1405"/>
                    <a:pt x="8835" y="1405"/>
                  </a:cubicBezTo>
                  <a:lnTo>
                    <a:pt x="2406" y="1405"/>
                  </a:lnTo>
                  <a:lnTo>
                    <a:pt x="2239" y="941"/>
                  </a:lnTo>
                  <a:lnTo>
                    <a:pt x="5537" y="941"/>
                  </a:lnTo>
                  <a:cubicBezTo>
                    <a:pt x="5621" y="941"/>
                    <a:pt x="5692" y="882"/>
                    <a:pt x="5692" y="786"/>
                  </a:cubicBezTo>
                  <a:cubicBezTo>
                    <a:pt x="5692" y="715"/>
                    <a:pt x="5632" y="643"/>
                    <a:pt x="5537" y="643"/>
                  </a:cubicBezTo>
                  <a:lnTo>
                    <a:pt x="2132" y="643"/>
                  </a:lnTo>
                  <a:cubicBezTo>
                    <a:pt x="2001" y="286"/>
                    <a:pt x="1644" y="0"/>
                    <a:pt x="1215"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0" name="Google Shape;1120;p74"/>
          <p:cNvSpPr txBox="1"/>
          <p:nvPr/>
        </p:nvSpPr>
        <p:spPr>
          <a:xfrm>
            <a:off x="3220100" y="1380813"/>
            <a:ext cx="2571900" cy="10083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Average Order Value</a:t>
            </a:r>
            <a:endParaRPr sz="1200">
              <a:solidFill>
                <a:srgbClr val="12191B"/>
              </a:solidFill>
              <a:latin typeface="Open Sans"/>
              <a:ea typeface="Open Sans"/>
              <a:cs typeface="Open Sans"/>
              <a:sym typeface="Open Sans"/>
            </a:endParaRPr>
          </a:p>
          <a:p>
            <a:pPr indent="-304800" lvl="0" marL="457200" rtl="0" algn="l">
              <a:lnSpc>
                <a:spcPct val="100000"/>
              </a:lnSpc>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Recent Order Date</a:t>
            </a:r>
            <a:endParaRPr sz="1200">
              <a:solidFill>
                <a:srgbClr val="12191B"/>
              </a:solidFill>
              <a:latin typeface="Open Sans"/>
              <a:ea typeface="Open Sans"/>
              <a:cs typeface="Open Sans"/>
              <a:sym typeface="Open Sans"/>
            </a:endParaRPr>
          </a:p>
          <a:p>
            <a:pPr indent="-304800" lvl="0" marL="457200" rtl="0" algn="l">
              <a:lnSpc>
                <a:spcPct val="100000"/>
              </a:lnSpc>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First Order Date</a:t>
            </a:r>
            <a:endParaRPr sz="1200">
              <a:solidFill>
                <a:srgbClr val="12191B"/>
              </a:solidFill>
              <a:latin typeface="Open Sans"/>
              <a:ea typeface="Open Sans"/>
              <a:cs typeface="Open Sans"/>
              <a:sym typeface="Open Sans"/>
            </a:endParaRPr>
          </a:p>
          <a:p>
            <a:pPr indent="-304800" lvl="0" marL="457200" rtl="0" algn="l">
              <a:lnSpc>
                <a:spcPct val="100000"/>
              </a:lnSpc>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 of cancelled orders</a:t>
            </a:r>
            <a:endParaRPr sz="1200">
              <a:solidFill>
                <a:srgbClr val="12191B"/>
              </a:solidFill>
              <a:latin typeface="Open Sans"/>
              <a:ea typeface="Open Sans"/>
              <a:cs typeface="Open Sans"/>
              <a:sym typeface="Open Sans"/>
            </a:endParaRPr>
          </a:p>
        </p:txBody>
      </p:sp>
      <p:cxnSp>
        <p:nvCxnSpPr>
          <p:cNvPr id="1121" name="Google Shape;1121;p74"/>
          <p:cNvCxnSpPr/>
          <p:nvPr/>
        </p:nvCxnSpPr>
        <p:spPr>
          <a:xfrm>
            <a:off x="3176875" y="1869375"/>
            <a:ext cx="1275000" cy="680700"/>
          </a:xfrm>
          <a:prstGeom prst="bentConnector3">
            <a:avLst>
              <a:gd fmla="val -16104" name="adj1"/>
            </a:avLst>
          </a:prstGeom>
          <a:noFill/>
          <a:ln cap="flat" cmpd="sng" w="9525">
            <a:solidFill>
              <a:srgbClr val="F64975"/>
            </a:solidFill>
            <a:prstDash val="solid"/>
            <a:round/>
            <a:headEnd len="med" w="med" type="none"/>
            <a:tailEnd len="med" w="med" type="none"/>
          </a:ln>
        </p:spPr>
      </p:cxnSp>
      <p:grpSp>
        <p:nvGrpSpPr>
          <p:cNvPr id="1122" name="Google Shape;1122;p74"/>
          <p:cNvGrpSpPr/>
          <p:nvPr/>
        </p:nvGrpSpPr>
        <p:grpSpPr>
          <a:xfrm>
            <a:off x="6350961" y="1660902"/>
            <a:ext cx="499533" cy="305136"/>
            <a:chOff x="7009649" y="1541981"/>
            <a:chExt cx="524940" cy="320655"/>
          </a:xfrm>
        </p:grpSpPr>
        <p:sp>
          <p:nvSpPr>
            <p:cNvPr id="1123" name="Google Shape;1123;p74"/>
            <p:cNvSpPr/>
            <p:nvPr/>
          </p:nvSpPr>
          <p:spPr>
            <a:xfrm>
              <a:off x="7009649" y="1541981"/>
              <a:ext cx="524940" cy="320655"/>
            </a:xfrm>
            <a:custGeom>
              <a:rect b="b" l="l" r="r" t="t"/>
              <a:pathLst>
                <a:path extrusionOk="0" h="10074" w="16492">
                  <a:moveTo>
                    <a:pt x="13979" y="1227"/>
                  </a:moveTo>
                  <a:lnTo>
                    <a:pt x="13979" y="6764"/>
                  </a:lnTo>
                  <a:lnTo>
                    <a:pt x="11348" y="6764"/>
                  </a:lnTo>
                  <a:cubicBezTo>
                    <a:pt x="11205" y="6764"/>
                    <a:pt x="11109" y="6871"/>
                    <a:pt x="11109" y="7002"/>
                  </a:cubicBezTo>
                  <a:cubicBezTo>
                    <a:pt x="11109" y="7145"/>
                    <a:pt x="11205" y="7240"/>
                    <a:pt x="11348" y="7240"/>
                  </a:cubicBezTo>
                  <a:lnTo>
                    <a:pt x="13979" y="7240"/>
                  </a:lnTo>
                  <a:lnTo>
                    <a:pt x="13979" y="7514"/>
                  </a:lnTo>
                  <a:lnTo>
                    <a:pt x="2537" y="7514"/>
                  </a:lnTo>
                  <a:lnTo>
                    <a:pt x="2537" y="7240"/>
                  </a:lnTo>
                  <a:lnTo>
                    <a:pt x="10336" y="7240"/>
                  </a:lnTo>
                  <a:cubicBezTo>
                    <a:pt x="10466" y="7240"/>
                    <a:pt x="10574" y="7145"/>
                    <a:pt x="10574" y="7002"/>
                  </a:cubicBezTo>
                  <a:cubicBezTo>
                    <a:pt x="10574" y="6871"/>
                    <a:pt x="10466" y="6764"/>
                    <a:pt x="10336" y="6764"/>
                  </a:cubicBezTo>
                  <a:lnTo>
                    <a:pt x="7014" y="6764"/>
                  </a:lnTo>
                  <a:lnTo>
                    <a:pt x="7014" y="1227"/>
                  </a:lnTo>
                  <a:close/>
                  <a:moveTo>
                    <a:pt x="14169" y="7990"/>
                  </a:moveTo>
                  <a:lnTo>
                    <a:pt x="14943" y="8287"/>
                  </a:lnTo>
                  <a:lnTo>
                    <a:pt x="1537" y="8287"/>
                  </a:lnTo>
                  <a:lnTo>
                    <a:pt x="2323" y="7990"/>
                  </a:lnTo>
                  <a:close/>
                  <a:moveTo>
                    <a:pt x="10240" y="8776"/>
                  </a:moveTo>
                  <a:lnTo>
                    <a:pt x="10014" y="9002"/>
                  </a:lnTo>
                  <a:lnTo>
                    <a:pt x="6526" y="9002"/>
                  </a:lnTo>
                  <a:lnTo>
                    <a:pt x="6299" y="8776"/>
                  </a:lnTo>
                  <a:close/>
                  <a:moveTo>
                    <a:pt x="16003" y="8776"/>
                  </a:moveTo>
                  <a:lnTo>
                    <a:pt x="16003" y="8823"/>
                  </a:lnTo>
                  <a:lnTo>
                    <a:pt x="16015" y="8823"/>
                  </a:lnTo>
                  <a:cubicBezTo>
                    <a:pt x="16015" y="9252"/>
                    <a:pt x="15658" y="9609"/>
                    <a:pt x="15229" y="9609"/>
                  </a:cubicBezTo>
                  <a:lnTo>
                    <a:pt x="1287" y="9609"/>
                  </a:lnTo>
                  <a:cubicBezTo>
                    <a:pt x="846" y="9609"/>
                    <a:pt x="489" y="9252"/>
                    <a:pt x="489" y="8823"/>
                  </a:cubicBezTo>
                  <a:lnTo>
                    <a:pt x="489" y="8776"/>
                  </a:lnTo>
                  <a:lnTo>
                    <a:pt x="5633" y="8776"/>
                  </a:lnTo>
                  <a:lnTo>
                    <a:pt x="6252" y="9407"/>
                  </a:lnTo>
                  <a:cubicBezTo>
                    <a:pt x="6299" y="9454"/>
                    <a:pt x="6359" y="9478"/>
                    <a:pt x="6418" y="9478"/>
                  </a:cubicBezTo>
                  <a:lnTo>
                    <a:pt x="10121" y="9478"/>
                  </a:lnTo>
                  <a:cubicBezTo>
                    <a:pt x="10181" y="9478"/>
                    <a:pt x="10240" y="9454"/>
                    <a:pt x="10288" y="9407"/>
                  </a:cubicBezTo>
                  <a:lnTo>
                    <a:pt x="10907" y="8776"/>
                  </a:lnTo>
                  <a:close/>
                  <a:moveTo>
                    <a:pt x="2811" y="1"/>
                  </a:moveTo>
                  <a:cubicBezTo>
                    <a:pt x="2382" y="1"/>
                    <a:pt x="2037" y="346"/>
                    <a:pt x="2037" y="775"/>
                  </a:cubicBezTo>
                  <a:lnTo>
                    <a:pt x="2037" y="3799"/>
                  </a:lnTo>
                  <a:cubicBezTo>
                    <a:pt x="2037" y="3930"/>
                    <a:pt x="2144" y="4037"/>
                    <a:pt x="2275" y="4037"/>
                  </a:cubicBezTo>
                  <a:cubicBezTo>
                    <a:pt x="2418" y="4037"/>
                    <a:pt x="2513" y="3930"/>
                    <a:pt x="2513" y="3799"/>
                  </a:cubicBezTo>
                  <a:lnTo>
                    <a:pt x="2513" y="1215"/>
                  </a:lnTo>
                  <a:lnTo>
                    <a:pt x="6526" y="1215"/>
                  </a:lnTo>
                  <a:lnTo>
                    <a:pt x="6526" y="6752"/>
                  </a:lnTo>
                  <a:lnTo>
                    <a:pt x="2513" y="6752"/>
                  </a:lnTo>
                  <a:lnTo>
                    <a:pt x="2513" y="4763"/>
                  </a:lnTo>
                  <a:cubicBezTo>
                    <a:pt x="2513" y="4632"/>
                    <a:pt x="2418" y="4525"/>
                    <a:pt x="2275" y="4525"/>
                  </a:cubicBezTo>
                  <a:cubicBezTo>
                    <a:pt x="2144" y="4525"/>
                    <a:pt x="2037" y="4632"/>
                    <a:pt x="2037" y="4763"/>
                  </a:cubicBezTo>
                  <a:lnTo>
                    <a:pt x="2037" y="7573"/>
                  </a:lnTo>
                  <a:lnTo>
                    <a:pt x="156" y="8299"/>
                  </a:lnTo>
                  <a:cubicBezTo>
                    <a:pt x="60" y="8335"/>
                    <a:pt x="1" y="8430"/>
                    <a:pt x="1" y="8526"/>
                  </a:cubicBezTo>
                  <a:lnTo>
                    <a:pt x="1" y="8811"/>
                  </a:lnTo>
                  <a:cubicBezTo>
                    <a:pt x="1" y="9502"/>
                    <a:pt x="572" y="10073"/>
                    <a:pt x="1263" y="10073"/>
                  </a:cubicBezTo>
                  <a:lnTo>
                    <a:pt x="15217" y="10073"/>
                  </a:lnTo>
                  <a:cubicBezTo>
                    <a:pt x="15908" y="10073"/>
                    <a:pt x="16479" y="9502"/>
                    <a:pt x="16479" y="8811"/>
                  </a:cubicBezTo>
                  <a:lnTo>
                    <a:pt x="16479" y="8526"/>
                  </a:lnTo>
                  <a:cubicBezTo>
                    <a:pt x="16491" y="8430"/>
                    <a:pt x="16432" y="8347"/>
                    <a:pt x="16348" y="8323"/>
                  </a:cubicBezTo>
                  <a:lnTo>
                    <a:pt x="14467" y="7585"/>
                  </a:lnTo>
                  <a:lnTo>
                    <a:pt x="14467" y="775"/>
                  </a:lnTo>
                  <a:cubicBezTo>
                    <a:pt x="14467" y="346"/>
                    <a:pt x="14122" y="1"/>
                    <a:pt x="13693" y="1"/>
                  </a:cubicBezTo>
                  <a:lnTo>
                    <a:pt x="11550" y="1"/>
                  </a:lnTo>
                  <a:cubicBezTo>
                    <a:pt x="11419" y="1"/>
                    <a:pt x="11312" y="108"/>
                    <a:pt x="11312" y="239"/>
                  </a:cubicBezTo>
                  <a:cubicBezTo>
                    <a:pt x="11312" y="370"/>
                    <a:pt x="11419" y="477"/>
                    <a:pt x="11550" y="477"/>
                  </a:cubicBezTo>
                  <a:lnTo>
                    <a:pt x="13693" y="477"/>
                  </a:lnTo>
                  <a:cubicBezTo>
                    <a:pt x="13848" y="477"/>
                    <a:pt x="13967" y="596"/>
                    <a:pt x="13979" y="739"/>
                  </a:cubicBezTo>
                  <a:lnTo>
                    <a:pt x="2537" y="739"/>
                  </a:lnTo>
                  <a:cubicBezTo>
                    <a:pt x="2549" y="596"/>
                    <a:pt x="2668" y="477"/>
                    <a:pt x="2811" y="477"/>
                  </a:cubicBezTo>
                  <a:lnTo>
                    <a:pt x="10586" y="477"/>
                  </a:lnTo>
                  <a:cubicBezTo>
                    <a:pt x="10717" y="477"/>
                    <a:pt x="10824" y="370"/>
                    <a:pt x="10824" y="239"/>
                  </a:cubicBezTo>
                  <a:cubicBezTo>
                    <a:pt x="10824" y="108"/>
                    <a:pt x="10717" y="1"/>
                    <a:pt x="10586"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74"/>
            <p:cNvSpPr/>
            <p:nvPr/>
          </p:nvSpPr>
          <p:spPr>
            <a:xfrm>
              <a:off x="7110104" y="1604909"/>
              <a:ext cx="61782" cy="41697"/>
            </a:xfrm>
            <a:custGeom>
              <a:rect b="b" l="l" r="r" t="t"/>
              <a:pathLst>
                <a:path extrusionOk="0" h="1310" w="1941">
                  <a:moveTo>
                    <a:pt x="1441" y="488"/>
                  </a:moveTo>
                  <a:lnTo>
                    <a:pt x="1441" y="834"/>
                  </a:lnTo>
                  <a:lnTo>
                    <a:pt x="488" y="834"/>
                  </a:lnTo>
                  <a:lnTo>
                    <a:pt x="488" y="488"/>
                  </a:lnTo>
                  <a:close/>
                  <a:moveTo>
                    <a:pt x="238" y="0"/>
                  </a:moveTo>
                  <a:cubicBezTo>
                    <a:pt x="107" y="0"/>
                    <a:pt x="0" y="107"/>
                    <a:pt x="0" y="238"/>
                  </a:cubicBezTo>
                  <a:lnTo>
                    <a:pt x="0" y="1072"/>
                  </a:lnTo>
                  <a:cubicBezTo>
                    <a:pt x="0" y="1203"/>
                    <a:pt x="107" y="1310"/>
                    <a:pt x="238" y="1310"/>
                  </a:cubicBezTo>
                  <a:lnTo>
                    <a:pt x="1679" y="1310"/>
                  </a:lnTo>
                  <a:cubicBezTo>
                    <a:pt x="1822" y="1310"/>
                    <a:pt x="1917" y="1203"/>
                    <a:pt x="1917" y="1072"/>
                  </a:cubicBezTo>
                  <a:lnTo>
                    <a:pt x="1917" y="238"/>
                  </a:lnTo>
                  <a:cubicBezTo>
                    <a:pt x="1941" y="119"/>
                    <a:pt x="1822" y="0"/>
                    <a:pt x="167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74"/>
            <p:cNvSpPr/>
            <p:nvPr/>
          </p:nvSpPr>
          <p:spPr>
            <a:xfrm>
              <a:off x="7110455" y="1655296"/>
              <a:ext cx="96700" cy="15183"/>
            </a:xfrm>
            <a:custGeom>
              <a:rect b="b" l="l" r="r" t="t"/>
              <a:pathLst>
                <a:path extrusionOk="0" h="477" w="3038">
                  <a:moveTo>
                    <a:pt x="239" y="1"/>
                  </a:moveTo>
                  <a:cubicBezTo>
                    <a:pt x="108" y="1"/>
                    <a:pt x="1" y="96"/>
                    <a:pt x="1" y="239"/>
                  </a:cubicBezTo>
                  <a:cubicBezTo>
                    <a:pt x="1" y="370"/>
                    <a:pt x="108" y="477"/>
                    <a:pt x="239" y="477"/>
                  </a:cubicBezTo>
                  <a:lnTo>
                    <a:pt x="2799" y="477"/>
                  </a:lnTo>
                  <a:cubicBezTo>
                    <a:pt x="2942" y="477"/>
                    <a:pt x="3037" y="370"/>
                    <a:pt x="3037" y="239"/>
                  </a:cubicBezTo>
                  <a:cubicBezTo>
                    <a:pt x="3037" y="96"/>
                    <a:pt x="2942" y="1"/>
                    <a:pt x="2799"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74"/>
            <p:cNvSpPr/>
            <p:nvPr/>
          </p:nvSpPr>
          <p:spPr>
            <a:xfrm>
              <a:off x="7146104" y="1676909"/>
              <a:ext cx="61050" cy="41729"/>
            </a:xfrm>
            <a:custGeom>
              <a:rect b="b" l="l" r="r" t="t"/>
              <a:pathLst>
                <a:path extrusionOk="0" h="1311" w="1918">
                  <a:moveTo>
                    <a:pt x="1441" y="489"/>
                  </a:moveTo>
                  <a:lnTo>
                    <a:pt x="1441" y="834"/>
                  </a:lnTo>
                  <a:lnTo>
                    <a:pt x="488" y="834"/>
                  </a:lnTo>
                  <a:lnTo>
                    <a:pt x="488" y="489"/>
                  </a:lnTo>
                  <a:close/>
                  <a:moveTo>
                    <a:pt x="238" y="0"/>
                  </a:moveTo>
                  <a:cubicBezTo>
                    <a:pt x="107" y="0"/>
                    <a:pt x="0" y="108"/>
                    <a:pt x="0" y="239"/>
                  </a:cubicBezTo>
                  <a:lnTo>
                    <a:pt x="0" y="1072"/>
                  </a:lnTo>
                  <a:cubicBezTo>
                    <a:pt x="0" y="1203"/>
                    <a:pt x="107" y="1310"/>
                    <a:pt x="238" y="1310"/>
                  </a:cubicBezTo>
                  <a:lnTo>
                    <a:pt x="1679" y="1310"/>
                  </a:lnTo>
                  <a:cubicBezTo>
                    <a:pt x="1822" y="1310"/>
                    <a:pt x="1917" y="1203"/>
                    <a:pt x="1917" y="1072"/>
                  </a:cubicBezTo>
                  <a:lnTo>
                    <a:pt x="1917" y="239"/>
                  </a:lnTo>
                  <a:cubicBezTo>
                    <a:pt x="1917" y="108"/>
                    <a:pt x="1822" y="0"/>
                    <a:pt x="167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74"/>
            <p:cNvSpPr/>
            <p:nvPr/>
          </p:nvSpPr>
          <p:spPr>
            <a:xfrm>
              <a:off x="7110455" y="1726563"/>
              <a:ext cx="96700" cy="15183"/>
            </a:xfrm>
            <a:custGeom>
              <a:rect b="b" l="l" r="r" t="t"/>
              <a:pathLst>
                <a:path extrusionOk="0" h="477" w="3038">
                  <a:moveTo>
                    <a:pt x="239" y="0"/>
                  </a:moveTo>
                  <a:cubicBezTo>
                    <a:pt x="108" y="0"/>
                    <a:pt x="1" y="107"/>
                    <a:pt x="1" y="238"/>
                  </a:cubicBezTo>
                  <a:cubicBezTo>
                    <a:pt x="1" y="381"/>
                    <a:pt x="108" y="476"/>
                    <a:pt x="239" y="476"/>
                  </a:cubicBezTo>
                  <a:lnTo>
                    <a:pt x="2799" y="476"/>
                  </a:lnTo>
                  <a:cubicBezTo>
                    <a:pt x="2942" y="476"/>
                    <a:pt x="3037" y="381"/>
                    <a:pt x="3037" y="238"/>
                  </a:cubicBezTo>
                  <a:cubicBezTo>
                    <a:pt x="3037" y="107"/>
                    <a:pt x="2942" y="0"/>
                    <a:pt x="279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74"/>
            <p:cNvSpPr/>
            <p:nvPr/>
          </p:nvSpPr>
          <p:spPr>
            <a:xfrm>
              <a:off x="7262825" y="1636739"/>
              <a:ext cx="48541" cy="80371"/>
            </a:xfrm>
            <a:custGeom>
              <a:rect b="b" l="l" r="r" t="t"/>
              <a:pathLst>
                <a:path extrusionOk="0" h="2525" w="1525">
                  <a:moveTo>
                    <a:pt x="1268" y="0"/>
                  </a:moveTo>
                  <a:cubicBezTo>
                    <a:pt x="1206" y="0"/>
                    <a:pt x="1143" y="24"/>
                    <a:pt x="1096" y="72"/>
                  </a:cubicBezTo>
                  <a:lnTo>
                    <a:pt x="72" y="1096"/>
                  </a:lnTo>
                  <a:cubicBezTo>
                    <a:pt x="24" y="1143"/>
                    <a:pt x="0" y="1203"/>
                    <a:pt x="0" y="1262"/>
                  </a:cubicBezTo>
                  <a:cubicBezTo>
                    <a:pt x="0" y="1322"/>
                    <a:pt x="24" y="1381"/>
                    <a:pt x="72" y="1429"/>
                  </a:cubicBezTo>
                  <a:lnTo>
                    <a:pt x="1096" y="2453"/>
                  </a:lnTo>
                  <a:cubicBezTo>
                    <a:pt x="1143" y="2501"/>
                    <a:pt x="1203" y="2524"/>
                    <a:pt x="1262" y="2524"/>
                  </a:cubicBezTo>
                  <a:cubicBezTo>
                    <a:pt x="1322" y="2524"/>
                    <a:pt x="1381" y="2501"/>
                    <a:pt x="1429" y="2453"/>
                  </a:cubicBezTo>
                  <a:cubicBezTo>
                    <a:pt x="1524" y="2370"/>
                    <a:pt x="1524" y="2215"/>
                    <a:pt x="1441" y="2108"/>
                  </a:cubicBezTo>
                  <a:lnTo>
                    <a:pt x="596" y="1262"/>
                  </a:lnTo>
                  <a:lnTo>
                    <a:pt x="1441" y="417"/>
                  </a:lnTo>
                  <a:cubicBezTo>
                    <a:pt x="1524" y="322"/>
                    <a:pt x="1524" y="167"/>
                    <a:pt x="1441" y="72"/>
                  </a:cubicBezTo>
                  <a:cubicBezTo>
                    <a:pt x="1393" y="24"/>
                    <a:pt x="1331" y="0"/>
                    <a:pt x="1268"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74"/>
            <p:cNvSpPr/>
            <p:nvPr/>
          </p:nvSpPr>
          <p:spPr>
            <a:xfrm>
              <a:off x="7380691" y="1636357"/>
              <a:ext cx="48891" cy="80371"/>
            </a:xfrm>
            <a:custGeom>
              <a:rect b="b" l="l" r="r" t="t"/>
              <a:pathLst>
                <a:path extrusionOk="0" h="2525" w="1536">
                  <a:moveTo>
                    <a:pt x="261" y="0"/>
                  </a:moveTo>
                  <a:cubicBezTo>
                    <a:pt x="197" y="0"/>
                    <a:pt x="131" y="24"/>
                    <a:pt x="83" y="72"/>
                  </a:cubicBezTo>
                  <a:cubicBezTo>
                    <a:pt x="0" y="155"/>
                    <a:pt x="0" y="322"/>
                    <a:pt x="83" y="417"/>
                  </a:cubicBezTo>
                  <a:lnTo>
                    <a:pt x="941" y="1262"/>
                  </a:lnTo>
                  <a:lnTo>
                    <a:pt x="83" y="2108"/>
                  </a:lnTo>
                  <a:cubicBezTo>
                    <a:pt x="0" y="2203"/>
                    <a:pt x="0" y="2358"/>
                    <a:pt x="83" y="2453"/>
                  </a:cubicBezTo>
                  <a:cubicBezTo>
                    <a:pt x="131" y="2501"/>
                    <a:pt x="191" y="2525"/>
                    <a:pt x="250" y="2525"/>
                  </a:cubicBezTo>
                  <a:cubicBezTo>
                    <a:pt x="310" y="2525"/>
                    <a:pt x="369" y="2501"/>
                    <a:pt x="417" y="2453"/>
                  </a:cubicBezTo>
                  <a:lnTo>
                    <a:pt x="1441" y="1429"/>
                  </a:lnTo>
                  <a:cubicBezTo>
                    <a:pt x="1488" y="1382"/>
                    <a:pt x="1512" y="1322"/>
                    <a:pt x="1512" y="1262"/>
                  </a:cubicBezTo>
                  <a:cubicBezTo>
                    <a:pt x="1536" y="1203"/>
                    <a:pt x="1500" y="1143"/>
                    <a:pt x="1453" y="1096"/>
                  </a:cubicBezTo>
                  <a:lnTo>
                    <a:pt x="429" y="72"/>
                  </a:lnTo>
                  <a:cubicBezTo>
                    <a:pt x="387" y="24"/>
                    <a:pt x="325" y="0"/>
                    <a:pt x="261"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74"/>
            <p:cNvSpPr/>
            <p:nvPr/>
          </p:nvSpPr>
          <p:spPr>
            <a:xfrm>
              <a:off x="7321933" y="1626744"/>
              <a:ext cx="48923" cy="99851"/>
            </a:xfrm>
            <a:custGeom>
              <a:rect b="b" l="l" r="r" t="t"/>
              <a:pathLst>
                <a:path extrusionOk="0" h="3137" w="1537">
                  <a:moveTo>
                    <a:pt x="1249" y="0"/>
                  </a:moveTo>
                  <a:cubicBezTo>
                    <a:pt x="1154" y="0"/>
                    <a:pt x="1061" y="59"/>
                    <a:pt x="1025" y="160"/>
                  </a:cubicBezTo>
                  <a:lnTo>
                    <a:pt x="48" y="2815"/>
                  </a:lnTo>
                  <a:cubicBezTo>
                    <a:pt x="1" y="2934"/>
                    <a:pt x="60" y="3077"/>
                    <a:pt x="191" y="3124"/>
                  </a:cubicBezTo>
                  <a:cubicBezTo>
                    <a:pt x="227" y="3136"/>
                    <a:pt x="251" y="3136"/>
                    <a:pt x="286" y="3136"/>
                  </a:cubicBezTo>
                  <a:cubicBezTo>
                    <a:pt x="382" y="3136"/>
                    <a:pt x="477" y="3077"/>
                    <a:pt x="501" y="2981"/>
                  </a:cubicBezTo>
                  <a:lnTo>
                    <a:pt x="1489" y="326"/>
                  </a:lnTo>
                  <a:cubicBezTo>
                    <a:pt x="1537" y="207"/>
                    <a:pt x="1477" y="64"/>
                    <a:pt x="1334" y="17"/>
                  </a:cubicBezTo>
                  <a:cubicBezTo>
                    <a:pt x="1307" y="6"/>
                    <a:pt x="1278" y="0"/>
                    <a:pt x="124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31" name="Google Shape;1131;p74"/>
          <p:cNvCxnSpPr/>
          <p:nvPr/>
        </p:nvCxnSpPr>
        <p:spPr>
          <a:xfrm flipH="1">
            <a:off x="4646150" y="1772125"/>
            <a:ext cx="1750800" cy="678900"/>
          </a:xfrm>
          <a:prstGeom prst="bentConnector3">
            <a:avLst>
              <a:gd fmla="val 38882" name="adj1"/>
            </a:avLst>
          </a:prstGeom>
          <a:noFill/>
          <a:ln cap="flat" cmpd="sng" w="9525">
            <a:solidFill>
              <a:srgbClr val="F64975"/>
            </a:solidFill>
            <a:prstDash val="solid"/>
            <a:round/>
            <a:headEnd len="med" w="med" type="none"/>
            <a:tailEnd len="med" w="med" type="none"/>
          </a:ln>
        </p:spPr>
      </p:cxnSp>
      <p:sp>
        <p:nvSpPr>
          <p:cNvPr id="1132" name="Google Shape;1132;p74"/>
          <p:cNvSpPr txBox="1"/>
          <p:nvPr/>
        </p:nvSpPr>
        <p:spPr>
          <a:xfrm>
            <a:off x="6808150" y="1277313"/>
            <a:ext cx="2335800" cy="7389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Last Website Login</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Forgotten Password</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Website Sign up Date</a:t>
            </a:r>
            <a:endParaRPr sz="1200">
              <a:solidFill>
                <a:srgbClr val="12191B"/>
              </a:solidFill>
              <a:latin typeface="Open Sans"/>
              <a:ea typeface="Open Sans"/>
              <a:cs typeface="Open Sans"/>
              <a:sym typeface="Open Sans"/>
            </a:endParaRPr>
          </a:p>
        </p:txBody>
      </p:sp>
      <p:sp>
        <p:nvSpPr>
          <p:cNvPr id="1133" name="Google Shape;1133;p74"/>
          <p:cNvSpPr txBox="1"/>
          <p:nvPr/>
        </p:nvSpPr>
        <p:spPr>
          <a:xfrm>
            <a:off x="951050" y="3191288"/>
            <a:ext cx="2335800" cy="3693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Uses your app</a:t>
            </a:r>
            <a:endParaRPr sz="1200">
              <a:solidFill>
                <a:srgbClr val="12191B"/>
              </a:solidFill>
              <a:latin typeface="Open Sans"/>
              <a:ea typeface="Open Sans"/>
              <a:cs typeface="Open Sans"/>
              <a:sym typeface="Open Sans"/>
            </a:endParaRPr>
          </a:p>
        </p:txBody>
      </p:sp>
      <p:grpSp>
        <p:nvGrpSpPr>
          <p:cNvPr id="1134" name="Google Shape;1134;p74"/>
          <p:cNvGrpSpPr/>
          <p:nvPr/>
        </p:nvGrpSpPr>
        <p:grpSpPr>
          <a:xfrm>
            <a:off x="581927" y="3145534"/>
            <a:ext cx="369133" cy="360411"/>
            <a:chOff x="7582302" y="1499934"/>
            <a:chExt cx="369133" cy="360411"/>
          </a:xfrm>
        </p:grpSpPr>
        <p:sp>
          <p:nvSpPr>
            <p:cNvPr id="1135" name="Google Shape;1135;p74"/>
            <p:cNvSpPr/>
            <p:nvPr/>
          </p:nvSpPr>
          <p:spPr>
            <a:xfrm>
              <a:off x="7582302" y="1499934"/>
              <a:ext cx="369133" cy="360411"/>
            </a:xfrm>
            <a:custGeom>
              <a:rect b="b" l="l" r="r" t="t"/>
              <a:pathLst>
                <a:path extrusionOk="0" h="11323" w="11597">
                  <a:moveTo>
                    <a:pt x="7204" y="595"/>
                  </a:moveTo>
                  <a:cubicBezTo>
                    <a:pt x="7418" y="595"/>
                    <a:pt x="7573" y="738"/>
                    <a:pt x="7608" y="917"/>
                  </a:cubicBezTo>
                  <a:cubicBezTo>
                    <a:pt x="7608" y="941"/>
                    <a:pt x="7620" y="976"/>
                    <a:pt x="7620" y="1000"/>
                  </a:cubicBezTo>
                  <a:lnTo>
                    <a:pt x="7620" y="1750"/>
                  </a:lnTo>
                  <a:lnTo>
                    <a:pt x="3322" y="1750"/>
                  </a:lnTo>
                  <a:lnTo>
                    <a:pt x="3322" y="1631"/>
                  </a:lnTo>
                  <a:cubicBezTo>
                    <a:pt x="3322" y="1227"/>
                    <a:pt x="3191" y="869"/>
                    <a:pt x="2953" y="595"/>
                  </a:cubicBezTo>
                  <a:close/>
                  <a:moveTo>
                    <a:pt x="1667" y="310"/>
                  </a:moveTo>
                  <a:cubicBezTo>
                    <a:pt x="2405" y="310"/>
                    <a:pt x="3001" y="905"/>
                    <a:pt x="3001" y="1631"/>
                  </a:cubicBezTo>
                  <a:cubicBezTo>
                    <a:pt x="3001" y="2358"/>
                    <a:pt x="2405" y="2953"/>
                    <a:pt x="1667" y="2953"/>
                  </a:cubicBezTo>
                  <a:cubicBezTo>
                    <a:pt x="941" y="2953"/>
                    <a:pt x="346" y="2358"/>
                    <a:pt x="346" y="1631"/>
                  </a:cubicBezTo>
                  <a:cubicBezTo>
                    <a:pt x="346" y="905"/>
                    <a:pt x="941" y="310"/>
                    <a:pt x="1667" y="310"/>
                  </a:cubicBezTo>
                  <a:close/>
                  <a:moveTo>
                    <a:pt x="7644" y="9775"/>
                  </a:moveTo>
                  <a:lnTo>
                    <a:pt x="7644" y="10513"/>
                  </a:lnTo>
                  <a:cubicBezTo>
                    <a:pt x="7644" y="10549"/>
                    <a:pt x="7644" y="10573"/>
                    <a:pt x="7620" y="10609"/>
                  </a:cubicBezTo>
                  <a:cubicBezTo>
                    <a:pt x="7585" y="10799"/>
                    <a:pt x="7418" y="10930"/>
                    <a:pt x="7227" y="10930"/>
                  </a:cubicBezTo>
                  <a:lnTo>
                    <a:pt x="2358" y="10930"/>
                  </a:lnTo>
                  <a:cubicBezTo>
                    <a:pt x="2131" y="10930"/>
                    <a:pt x="1941" y="10740"/>
                    <a:pt x="1941" y="10513"/>
                  </a:cubicBezTo>
                  <a:lnTo>
                    <a:pt x="1941" y="9775"/>
                  </a:lnTo>
                  <a:close/>
                  <a:moveTo>
                    <a:pt x="1667" y="0"/>
                  </a:moveTo>
                  <a:cubicBezTo>
                    <a:pt x="750" y="0"/>
                    <a:pt x="0" y="738"/>
                    <a:pt x="0" y="1667"/>
                  </a:cubicBezTo>
                  <a:cubicBezTo>
                    <a:pt x="0" y="2560"/>
                    <a:pt x="715" y="3298"/>
                    <a:pt x="1608" y="3334"/>
                  </a:cubicBezTo>
                  <a:lnTo>
                    <a:pt x="1608" y="4917"/>
                  </a:lnTo>
                  <a:cubicBezTo>
                    <a:pt x="1608" y="5013"/>
                    <a:pt x="1691" y="5084"/>
                    <a:pt x="1774" y="5084"/>
                  </a:cubicBezTo>
                  <a:cubicBezTo>
                    <a:pt x="1858" y="5084"/>
                    <a:pt x="1941" y="5013"/>
                    <a:pt x="1941" y="4917"/>
                  </a:cubicBezTo>
                  <a:lnTo>
                    <a:pt x="1941" y="3310"/>
                  </a:lnTo>
                  <a:cubicBezTo>
                    <a:pt x="2572" y="3203"/>
                    <a:pt x="3096" y="2739"/>
                    <a:pt x="3263" y="2119"/>
                  </a:cubicBezTo>
                  <a:lnTo>
                    <a:pt x="7644" y="2119"/>
                  </a:lnTo>
                  <a:lnTo>
                    <a:pt x="7644" y="3489"/>
                  </a:lnTo>
                  <a:lnTo>
                    <a:pt x="4929" y="3489"/>
                  </a:lnTo>
                  <a:lnTo>
                    <a:pt x="4929" y="2905"/>
                  </a:lnTo>
                  <a:cubicBezTo>
                    <a:pt x="4929" y="2822"/>
                    <a:pt x="4858" y="2751"/>
                    <a:pt x="4763" y="2751"/>
                  </a:cubicBezTo>
                  <a:cubicBezTo>
                    <a:pt x="4679" y="2751"/>
                    <a:pt x="4608" y="2822"/>
                    <a:pt x="4608" y="2905"/>
                  </a:cubicBezTo>
                  <a:lnTo>
                    <a:pt x="4608" y="3882"/>
                  </a:lnTo>
                  <a:lnTo>
                    <a:pt x="4608" y="7715"/>
                  </a:lnTo>
                  <a:lnTo>
                    <a:pt x="4608" y="8692"/>
                  </a:lnTo>
                  <a:cubicBezTo>
                    <a:pt x="4608" y="8775"/>
                    <a:pt x="4679" y="8847"/>
                    <a:pt x="4763" y="8847"/>
                  </a:cubicBezTo>
                  <a:cubicBezTo>
                    <a:pt x="4858" y="8847"/>
                    <a:pt x="4929" y="8775"/>
                    <a:pt x="4929" y="8692"/>
                  </a:cubicBezTo>
                  <a:lnTo>
                    <a:pt x="4929" y="8096"/>
                  </a:lnTo>
                  <a:lnTo>
                    <a:pt x="7644" y="8096"/>
                  </a:lnTo>
                  <a:lnTo>
                    <a:pt x="7644" y="9478"/>
                  </a:lnTo>
                  <a:lnTo>
                    <a:pt x="1941" y="9478"/>
                  </a:lnTo>
                  <a:lnTo>
                    <a:pt x="1941" y="5668"/>
                  </a:lnTo>
                  <a:cubicBezTo>
                    <a:pt x="1941" y="5572"/>
                    <a:pt x="1870" y="5501"/>
                    <a:pt x="1774" y="5501"/>
                  </a:cubicBezTo>
                  <a:cubicBezTo>
                    <a:pt x="1691" y="5501"/>
                    <a:pt x="1608" y="5572"/>
                    <a:pt x="1608" y="5668"/>
                  </a:cubicBezTo>
                  <a:lnTo>
                    <a:pt x="1608" y="9656"/>
                  </a:lnTo>
                  <a:lnTo>
                    <a:pt x="1608" y="10561"/>
                  </a:lnTo>
                  <a:cubicBezTo>
                    <a:pt x="1608" y="10978"/>
                    <a:pt x="1953" y="11323"/>
                    <a:pt x="2370" y="11323"/>
                  </a:cubicBezTo>
                  <a:lnTo>
                    <a:pt x="7239" y="11323"/>
                  </a:lnTo>
                  <a:cubicBezTo>
                    <a:pt x="7620" y="11323"/>
                    <a:pt x="7954" y="11025"/>
                    <a:pt x="8001" y="10632"/>
                  </a:cubicBezTo>
                  <a:lnTo>
                    <a:pt x="8001" y="10561"/>
                  </a:lnTo>
                  <a:lnTo>
                    <a:pt x="8001" y="9656"/>
                  </a:lnTo>
                  <a:lnTo>
                    <a:pt x="8001" y="8096"/>
                  </a:lnTo>
                  <a:lnTo>
                    <a:pt x="9025" y="8096"/>
                  </a:lnTo>
                  <a:cubicBezTo>
                    <a:pt x="9109" y="8096"/>
                    <a:pt x="9192" y="8013"/>
                    <a:pt x="9192" y="7930"/>
                  </a:cubicBezTo>
                  <a:cubicBezTo>
                    <a:pt x="9192" y="7834"/>
                    <a:pt x="9109" y="7763"/>
                    <a:pt x="9025" y="7763"/>
                  </a:cubicBezTo>
                  <a:lnTo>
                    <a:pt x="4977" y="7763"/>
                  </a:lnTo>
                  <a:cubicBezTo>
                    <a:pt x="4965" y="7763"/>
                    <a:pt x="4941" y="7751"/>
                    <a:pt x="4941" y="7727"/>
                  </a:cubicBezTo>
                  <a:lnTo>
                    <a:pt x="4941" y="3894"/>
                  </a:lnTo>
                  <a:cubicBezTo>
                    <a:pt x="4941" y="3882"/>
                    <a:pt x="4965" y="3858"/>
                    <a:pt x="4977" y="3858"/>
                  </a:cubicBezTo>
                  <a:lnTo>
                    <a:pt x="11228" y="3858"/>
                  </a:lnTo>
                  <a:cubicBezTo>
                    <a:pt x="11240" y="3858"/>
                    <a:pt x="11252" y="3882"/>
                    <a:pt x="11252" y="3894"/>
                  </a:cubicBezTo>
                  <a:lnTo>
                    <a:pt x="11252" y="7727"/>
                  </a:lnTo>
                  <a:cubicBezTo>
                    <a:pt x="11252" y="7751"/>
                    <a:pt x="11240" y="7763"/>
                    <a:pt x="11228" y="7763"/>
                  </a:cubicBezTo>
                  <a:lnTo>
                    <a:pt x="9763" y="7763"/>
                  </a:lnTo>
                  <a:cubicBezTo>
                    <a:pt x="9680" y="7763"/>
                    <a:pt x="9609" y="7834"/>
                    <a:pt x="9609" y="7930"/>
                  </a:cubicBezTo>
                  <a:cubicBezTo>
                    <a:pt x="9609" y="8013"/>
                    <a:pt x="9680" y="8096"/>
                    <a:pt x="9763" y="8096"/>
                  </a:cubicBezTo>
                  <a:lnTo>
                    <a:pt x="11228" y="8096"/>
                  </a:lnTo>
                  <a:cubicBezTo>
                    <a:pt x="11430" y="8096"/>
                    <a:pt x="11597" y="7930"/>
                    <a:pt x="11597" y="7715"/>
                  </a:cubicBezTo>
                  <a:lnTo>
                    <a:pt x="11597" y="3882"/>
                  </a:lnTo>
                  <a:cubicBezTo>
                    <a:pt x="11585" y="3632"/>
                    <a:pt x="11418" y="3465"/>
                    <a:pt x="11216" y="3465"/>
                  </a:cubicBezTo>
                  <a:lnTo>
                    <a:pt x="7977" y="3465"/>
                  </a:lnTo>
                  <a:lnTo>
                    <a:pt x="7977" y="1929"/>
                  </a:lnTo>
                  <a:lnTo>
                    <a:pt x="7977" y="1024"/>
                  </a:lnTo>
                  <a:lnTo>
                    <a:pt x="7977" y="953"/>
                  </a:lnTo>
                  <a:cubicBezTo>
                    <a:pt x="7942" y="560"/>
                    <a:pt x="7620" y="262"/>
                    <a:pt x="7227" y="262"/>
                  </a:cubicBezTo>
                  <a:lnTo>
                    <a:pt x="2655" y="262"/>
                  </a:lnTo>
                  <a:cubicBezTo>
                    <a:pt x="2643" y="262"/>
                    <a:pt x="2620" y="262"/>
                    <a:pt x="2608" y="274"/>
                  </a:cubicBezTo>
                  <a:cubicBezTo>
                    <a:pt x="2346" y="95"/>
                    <a:pt x="2012" y="0"/>
                    <a:pt x="1667"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74"/>
            <p:cNvSpPr/>
            <p:nvPr/>
          </p:nvSpPr>
          <p:spPr>
            <a:xfrm>
              <a:off x="7850598" y="1634829"/>
              <a:ext cx="77729" cy="51214"/>
            </a:xfrm>
            <a:custGeom>
              <a:rect b="b" l="l" r="r" t="t"/>
              <a:pathLst>
                <a:path extrusionOk="0" h="1609" w="2442">
                  <a:moveTo>
                    <a:pt x="1656" y="322"/>
                  </a:moveTo>
                  <a:cubicBezTo>
                    <a:pt x="1906" y="322"/>
                    <a:pt x="2108" y="537"/>
                    <a:pt x="2108" y="787"/>
                  </a:cubicBezTo>
                  <a:cubicBezTo>
                    <a:pt x="2108" y="1037"/>
                    <a:pt x="1906" y="1251"/>
                    <a:pt x="1656" y="1251"/>
                  </a:cubicBezTo>
                  <a:cubicBezTo>
                    <a:pt x="1394" y="1251"/>
                    <a:pt x="1191" y="1037"/>
                    <a:pt x="1191" y="787"/>
                  </a:cubicBezTo>
                  <a:cubicBezTo>
                    <a:pt x="1191" y="537"/>
                    <a:pt x="1394" y="322"/>
                    <a:pt x="1656" y="322"/>
                  </a:cubicBezTo>
                  <a:close/>
                  <a:moveTo>
                    <a:pt x="799" y="322"/>
                  </a:moveTo>
                  <a:cubicBezTo>
                    <a:pt x="858" y="322"/>
                    <a:pt x="906" y="346"/>
                    <a:pt x="965" y="358"/>
                  </a:cubicBezTo>
                  <a:cubicBezTo>
                    <a:pt x="894" y="477"/>
                    <a:pt x="834" y="632"/>
                    <a:pt x="834" y="787"/>
                  </a:cubicBezTo>
                  <a:cubicBezTo>
                    <a:pt x="834" y="929"/>
                    <a:pt x="870" y="1096"/>
                    <a:pt x="965" y="1215"/>
                  </a:cubicBezTo>
                  <a:cubicBezTo>
                    <a:pt x="918" y="1227"/>
                    <a:pt x="858" y="1251"/>
                    <a:pt x="799" y="1251"/>
                  </a:cubicBezTo>
                  <a:cubicBezTo>
                    <a:pt x="792" y="1251"/>
                    <a:pt x="785" y="1251"/>
                    <a:pt x="779" y="1251"/>
                  </a:cubicBezTo>
                  <a:cubicBezTo>
                    <a:pt x="538" y="1251"/>
                    <a:pt x="346" y="1042"/>
                    <a:pt x="346" y="787"/>
                  </a:cubicBezTo>
                  <a:cubicBezTo>
                    <a:pt x="346" y="537"/>
                    <a:pt x="549" y="322"/>
                    <a:pt x="799" y="322"/>
                  </a:cubicBezTo>
                  <a:close/>
                  <a:moveTo>
                    <a:pt x="799" y="1"/>
                  </a:moveTo>
                  <a:cubicBezTo>
                    <a:pt x="358" y="1"/>
                    <a:pt x="1" y="358"/>
                    <a:pt x="1" y="799"/>
                  </a:cubicBezTo>
                  <a:cubicBezTo>
                    <a:pt x="1" y="1251"/>
                    <a:pt x="358" y="1608"/>
                    <a:pt x="799" y="1608"/>
                  </a:cubicBezTo>
                  <a:cubicBezTo>
                    <a:pt x="953" y="1596"/>
                    <a:pt x="1096" y="1561"/>
                    <a:pt x="1215" y="1489"/>
                  </a:cubicBezTo>
                  <a:cubicBezTo>
                    <a:pt x="1334" y="1561"/>
                    <a:pt x="1489" y="1608"/>
                    <a:pt x="1632" y="1608"/>
                  </a:cubicBezTo>
                  <a:cubicBezTo>
                    <a:pt x="2084" y="1608"/>
                    <a:pt x="2442" y="1251"/>
                    <a:pt x="2442" y="799"/>
                  </a:cubicBezTo>
                  <a:cubicBezTo>
                    <a:pt x="2442" y="358"/>
                    <a:pt x="2084" y="1"/>
                    <a:pt x="1632" y="1"/>
                  </a:cubicBezTo>
                  <a:cubicBezTo>
                    <a:pt x="1489" y="1"/>
                    <a:pt x="1334" y="48"/>
                    <a:pt x="1215" y="120"/>
                  </a:cubicBezTo>
                  <a:cubicBezTo>
                    <a:pt x="1096" y="48"/>
                    <a:pt x="953" y="1"/>
                    <a:pt x="799"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74"/>
            <p:cNvSpPr/>
            <p:nvPr/>
          </p:nvSpPr>
          <p:spPr>
            <a:xfrm>
              <a:off x="7753962" y="1635593"/>
              <a:ext cx="70917" cy="48541"/>
            </a:xfrm>
            <a:custGeom>
              <a:rect b="b" l="l" r="r" t="t"/>
              <a:pathLst>
                <a:path extrusionOk="0" h="1525" w="2228">
                  <a:moveTo>
                    <a:pt x="1858" y="346"/>
                  </a:moveTo>
                  <a:cubicBezTo>
                    <a:pt x="1870" y="346"/>
                    <a:pt x="1894" y="358"/>
                    <a:pt x="1894" y="382"/>
                  </a:cubicBezTo>
                  <a:lnTo>
                    <a:pt x="1894" y="1156"/>
                  </a:lnTo>
                  <a:cubicBezTo>
                    <a:pt x="1894" y="1167"/>
                    <a:pt x="1870" y="1179"/>
                    <a:pt x="1858" y="1179"/>
                  </a:cubicBezTo>
                  <a:lnTo>
                    <a:pt x="370" y="1179"/>
                  </a:lnTo>
                  <a:cubicBezTo>
                    <a:pt x="358" y="1179"/>
                    <a:pt x="346" y="1167"/>
                    <a:pt x="346" y="1156"/>
                  </a:cubicBezTo>
                  <a:lnTo>
                    <a:pt x="346" y="382"/>
                  </a:lnTo>
                  <a:cubicBezTo>
                    <a:pt x="346" y="358"/>
                    <a:pt x="358" y="346"/>
                    <a:pt x="370" y="346"/>
                  </a:cubicBezTo>
                  <a:close/>
                  <a:moveTo>
                    <a:pt x="370" y="1"/>
                  </a:moveTo>
                  <a:cubicBezTo>
                    <a:pt x="167" y="1"/>
                    <a:pt x="1" y="167"/>
                    <a:pt x="1" y="382"/>
                  </a:cubicBezTo>
                  <a:lnTo>
                    <a:pt x="1" y="1156"/>
                  </a:lnTo>
                  <a:cubicBezTo>
                    <a:pt x="1" y="1358"/>
                    <a:pt x="167" y="1525"/>
                    <a:pt x="370" y="1525"/>
                  </a:cubicBezTo>
                  <a:lnTo>
                    <a:pt x="1858" y="1525"/>
                  </a:lnTo>
                  <a:cubicBezTo>
                    <a:pt x="2072" y="1525"/>
                    <a:pt x="2227" y="1358"/>
                    <a:pt x="2227" y="1156"/>
                  </a:cubicBezTo>
                  <a:lnTo>
                    <a:pt x="2227" y="382"/>
                  </a:lnTo>
                  <a:cubicBezTo>
                    <a:pt x="2227" y="167"/>
                    <a:pt x="2072" y="1"/>
                    <a:pt x="1858"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74"/>
            <p:cNvSpPr/>
            <p:nvPr/>
          </p:nvSpPr>
          <p:spPr>
            <a:xfrm>
              <a:off x="7750174" y="1695465"/>
              <a:ext cx="180794" cy="31862"/>
            </a:xfrm>
            <a:custGeom>
              <a:rect b="b" l="l" r="r" t="t"/>
              <a:pathLst>
                <a:path extrusionOk="0" h="1001" w="5680">
                  <a:moveTo>
                    <a:pt x="5311" y="346"/>
                  </a:moveTo>
                  <a:cubicBezTo>
                    <a:pt x="5323" y="346"/>
                    <a:pt x="5347" y="358"/>
                    <a:pt x="5347" y="370"/>
                  </a:cubicBezTo>
                  <a:lnTo>
                    <a:pt x="5347" y="620"/>
                  </a:lnTo>
                  <a:cubicBezTo>
                    <a:pt x="5347" y="644"/>
                    <a:pt x="5323" y="656"/>
                    <a:pt x="5311" y="656"/>
                  </a:cubicBezTo>
                  <a:lnTo>
                    <a:pt x="370" y="656"/>
                  </a:lnTo>
                  <a:cubicBezTo>
                    <a:pt x="358" y="656"/>
                    <a:pt x="346" y="632"/>
                    <a:pt x="346" y="620"/>
                  </a:cubicBezTo>
                  <a:lnTo>
                    <a:pt x="346" y="370"/>
                  </a:lnTo>
                  <a:cubicBezTo>
                    <a:pt x="346" y="358"/>
                    <a:pt x="358" y="346"/>
                    <a:pt x="370" y="346"/>
                  </a:cubicBezTo>
                  <a:close/>
                  <a:moveTo>
                    <a:pt x="352" y="0"/>
                  </a:moveTo>
                  <a:cubicBezTo>
                    <a:pt x="168" y="0"/>
                    <a:pt x="1" y="174"/>
                    <a:pt x="1" y="370"/>
                  </a:cubicBezTo>
                  <a:lnTo>
                    <a:pt x="1" y="620"/>
                  </a:lnTo>
                  <a:cubicBezTo>
                    <a:pt x="1" y="834"/>
                    <a:pt x="167" y="1001"/>
                    <a:pt x="370" y="1001"/>
                  </a:cubicBezTo>
                  <a:lnTo>
                    <a:pt x="5311" y="1001"/>
                  </a:lnTo>
                  <a:cubicBezTo>
                    <a:pt x="5525" y="1001"/>
                    <a:pt x="5680" y="834"/>
                    <a:pt x="5680" y="620"/>
                  </a:cubicBezTo>
                  <a:lnTo>
                    <a:pt x="5680" y="370"/>
                  </a:lnTo>
                  <a:cubicBezTo>
                    <a:pt x="5680" y="167"/>
                    <a:pt x="5525" y="1"/>
                    <a:pt x="5311" y="1"/>
                  </a:cubicBezTo>
                  <a:lnTo>
                    <a:pt x="370" y="1"/>
                  </a:lnTo>
                  <a:cubicBezTo>
                    <a:pt x="364" y="0"/>
                    <a:pt x="358" y="0"/>
                    <a:pt x="352"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74"/>
            <p:cNvSpPr/>
            <p:nvPr/>
          </p:nvSpPr>
          <p:spPr>
            <a:xfrm>
              <a:off x="7613750" y="1535424"/>
              <a:ext cx="43225" cy="32371"/>
            </a:xfrm>
            <a:custGeom>
              <a:rect b="b" l="l" r="r" t="t"/>
              <a:pathLst>
                <a:path extrusionOk="0" h="1017" w="1358">
                  <a:moveTo>
                    <a:pt x="1179" y="1"/>
                  </a:moveTo>
                  <a:cubicBezTo>
                    <a:pt x="1136" y="1"/>
                    <a:pt x="1093" y="19"/>
                    <a:pt x="1060" y="52"/>
                  </a:cubicBezTo>
                  <a:lnTo>
                    <a:pt x="548" y="600"/>
                  </a:lnTo>
                  <a:lnTo>
                    <a:pt x="322" y="326"/>
                  </a:lnTo>
                  <a:cubicBezTo>
                    <a:pt x="287" y="277"/>
                    <a:pt x="240" y="253"/>
                    <a:pt x="191" y="253"/>
                  </a:cubicBezTo>
                  <a:cubicBezTo>
                    <a:pt x="155" y="253"/>
                    <a:pt x="119" y="265"/>
                    <a:pt x="84" y="290"/>
                  </a:cubicBezTo>
                  <a:cubicBezTo>
                    <a:pt x="12" y="350"/>
                    <a:pt x="0" y="457"/>
                    <a:pt x="60" y="528"/>
                  </a:cubicBezTo>
                  <a:lnTo>
                    <a:pt x="405" y="957"/>
                  </a:lnTo>
                  <a:cubicBezTo>
                    <a:pt x="429" y="1004"/>
                    <a:pt x="477" y="1016"/>
                    <a:pt x="536" y="1016"/>
                  </a:cubicBezTo>
                  <a:cubicBezTo>
                    <a:pt x="584" y="1016"/>
                    <a:pt x="620" y="1004"/>
                    <a:pt x="655" y="957"/>
                  </a:cubicBezTo>
                  <a:lnTo>
                    <a:pt x="1298" y="278"/>
                  </a:lnTo>
                  <a:cubicBezTo>
                    <a:pt x="1358" y="207"/>
                    <a:pt x="1358" y="100"/>
                    <a:pt x="1274" y="40"/>
                  </a:cubicBezTo>
                  <a:cubicBezTo>
                    <a:pt x="1248" y="13"/>
                    <a:pt x="1214" y="1"/>
                    <a:pt x="1179"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40" name="Google Shape;1140;p74"/>
          <p:cNvCxnSpPr/>
          <p:nvPr/>
        </p:nvCxnSpPr>
        <p:spPr>
          <a:xfrm flipH="1">
            <a:off x="615950" y="2658125"/>
            <a:ext cx="4030200" cy="659100"/>
          </a:xfrm>
          <a:prstGeom prst="bentConnector3">
            <a:avLst>
              <a:gd fmla="val 107776" name="adj1"/>
            </a:avLst>
          </a:prstGeom>
          <a:noFill/>
          <a:ln cap="flat" cmpd="sng" w="9525">
            <a:solidFill>
              <a:srgbClr val="F64975"/>
            </a:solidFill>
            <a:prstDash val="solid"/>
            <a:round/>
            <a:headEnd len="med" w="med" type="none"/>
            <a:tailEnd len="med" w="med" type="non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4" name="Shape 1144"/>
        <p:cNvGrpSpPr/>
        <p:nvPr/>
      </p:nvGrpSpPr>
      <p:grpSpPr>
        <a:xfrm>
          <a:off x="0" y="0"/>
          <a:ext cx="0" cy="0"/>
          <a:chOff x="0" y="0"/>
          <a:chExt cx="0" cy="0"/>
        </a:xfrm>
      </p:grpSpPr>
      <p:sp>
        <p:nvSpPr>
          <p:cNvPr id="1145" name="Google Shape;1145;p75"/>
          <p:cNvSpPr txBox="1"/>
          <p:nvPr>
            <p:ph type="title"/>
          </p:nvPr>
        </p:nvSpPr>
        <p:spPr>
          <a:xfrm>
            <a:off x="127175" y="42018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Keep going</a:t>
            </a:r>
            <a:endParaRPr b="0" sz="2000">
              <a:latin typeface="Open Sans"/>
              <a:ea typeface="Open Sans"/>
              <a:cs typeface="Open Sans"/>
              <a:sym typeface="Open Sans"/>
            </a:endParaRPr>
          </a:p>
        </p:txBody>
      </p:sp>
      <p:grpSp>
        <p:nvGrpSpPr>
          <p:cNvPr id="1146" name="Google Shape;1146;p75"/>
          <p:cNvGrpSpPr/>
          <p:nvPr/>
        </p:nvGrpSpPr>
        <p:grpSpPr>
          <a:xfrm>
            <a:off x="4432238" y="2359609"/>
            <a:ext cx="279513" cy="355735"/>
            <a:chOff x="7594288" y="2415259"/>
            <a:chExt cx="279513" cy="355735"/>
          </a:xfrm>
        </p:grpSpPr>
        <p:sp>
          <p:nvSpPr>
            <p:cNvPr id="1147" name="Google Shape;1147;p75"/>
            <p:cNvSpPr/>
            <p:nvPr/>
          </p:nvSpPr>
          <p:spPr>
            <a:xfrm>
              <a:off x="7696108" y="2531841"/>
              <a:ext cx="10233" cy="16220"/>
            </a:xfrm>
            <a:custGeom>
              <a:rect b="b" l="l" r="r" t="t"/>
              <a:pathLst>
                <a:path extrusionOk="0" h="512" w="323">
                  <a:moveTo>
                    <a:pt x="167" y="0"/>
                  </a:moveTo>
                  <a:cubicBezTo>
                    <a:pt x="72" y="0"/>
                    <a:pt x="1" y="71"/>
                    <a:pt x="1" y="167"/>
                  </a:cubicBezTo>
                  <a:lnTo>
                    <a:pt x="1" y="345"/>
                  </a:lnTo>
                  <a:cubicBezTo>
                    <a:pt x="1" y="429"/>
                    <a:pt x="72" y="512"/>
                    <a:pt x="167" y="512"/>
                  </a:cubicBezTo>
                  <a:cubicBezTo>
                    <a:pt x="251" y="512"/>
                    <a:pt x="322" y="429"/>
                    <a:pt x="322" y="345"/>
                  </a:cubicBezTo>
                  <a:lnTo>
                    <a:pt x="322" y="167"/>
                  </a:lnTo>
                  <a:cubicBezTo>
                    <a:pt x="322" y="71"/>
                    <a:pt x="251" y="0"/>
                    <a:pt x="167"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75"/>
            <p:cNvSpPr/>
            <p:nvPr/>
          </p:nvSpPr>
          <p:spPr>
            <a:xfrm>
              <a:off x="7762889" y="2531841"/>
              <a:ext cx="10581" cy="16220"/>
            </a:xfrm>
            <a:custGeom>
              <a:rect b="b" l="l" r="r" t="t"/>
              <a:pathLst>
                <a:path extrusionOk="0" h="512" w="334">
                  <a:moveTo>
                    <a:pt x="167" y="0"/>
                  </a:moveTo>
                  <a:cubicBezTo>
                    <a:pt x="84" y="0"/>
                    <a:pt x="0" y="71"/>
                    <a:pt x="0" y="167"/>
                  </a:cubicBezTo>
                  <a:lnTo>
                    <a:pt x="0" y="345"/>
                  </a:lnTo>
                  <a:cubicBezTo>
                    <a:pt x="0" y="429"/>
                    <a:pt x="84" y="512"/>
                    <a:pt x="167" y="512"/>
                  </a:cubicBezTo>
                  <a:cubicBezTo>
                    <a:pt x="262" y="512"/>
                    <a:pt x="334" y="429"/>
                    <a:pt x="334" y="345"/>
                  </a:cubicBezTo>
                  <a:lnTo>
                    <a:pt x="334" y="167"/>
                  </a:lnTo>
                  <a:cubicBezTo>
                    <a:pt x="334" y="71"/>
                    <a:pt x="262" y="0"/>
                    <a:pt x="167"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75"/>
            <p:cNvSpPr/>
            <p:nvPr/>
          </p:nvSpPr>
          <p:spPr>
            <a:xfrm>
              <a:off x="7711948" y="2571156"/>
              <a:ext cx="45302" cy="15777"/>
            </a:xfrm>
            <a:custGeom>
              <a:rect b="b" l="l" r="r" t="t"/>
              <a:pathLst>
                <a:path extrusionOk="0" h="498" w="1430">
                  <a:moveTo>
                    <a:pt x="188" y="0"/>
                  </a:moveTo>
                  <a:cubicBezTo>
                    <a:pt x="147" y="0"/>
                    <a:pt x="102" y="15"/>
                    <a:pt x="60" y="45"/>
                  </a:cubicBezTo>
                  <a:cubicBezTo>
                    <a:pt x="1" y="93"/>
                    <a:pt x="1" y="200"/>
                    <a:pt x="60" y="283"/>
                  </a:cubicBezTo>
                  <a:cubicBezTo>
                    <a:pt x="215" y="414"/>
                    <a:pt x="453" y="497"/>
                    <a:pt x="703" y="497"/>
                  </a:cubicBezTo>
                  <a:cubicBezTo>
                    <a:pt x="977" y="497"/>
                    <a:pt x="1215" y="414"/>
                    <a:pt x="1346" y="283"/>
                  </a:cubicBezTo>
                  <a:cubicBezTo>
                    <a:pt x="1430" y="223"/>
                    <a:pt x="1430" y="116"/>
                    <a:pt x="1370" y="45"/>
                  </a:cubicBezTo>
                  <a:cubicBezTo>
                    <a:pt x="1340" y="15"/>
                    <a:pt x="1302" y="0"/>
                    <a:pt x="1260" y="0"/>
                  </a:cubicBezTo>
                  <a:cubicBezTo>
                    <a:pt x="1218" y="0"/>
                    <a:pt x="1174" y="15"/>
                    <a:pt x="1132" y="45"/>
                  </a:cubicBezTo>
                  <a:cubicBezTo>
                    <a:pt x="1072" y="93"/>
                    <a:pt x="930" y="176"/>
                    <a:pt x="715" y="176"/>
                  </a:cubicBezTo>
                  <a:cubicBezTo>
                    <a:pt x="513" y="176"/>
                    <a:pt x="358" y="93"/>
                    <a:pt x="298" y="45"/>
                  </a:cubicBezTo>
                  <a:cubicBezTo>
                    <a:pt x="269" y="15"/>
                    <a:pt x="230" y="0"/>
                    <a:pt x="188"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75"/>
            <p:cNvSpPr/>
            <p:nvPr/>
          </p:nvSpPr>
          <p:spPr>
            <a:xfrm>
              <a:off x="7594288" y="2415259"/>
              <a:ext cx="279513" cy="355735"/>
            </a:xfrm>
            <a:custGeom>
              <a:rect b="b" l="l" r="r" t="t"/>
              <a:pathLst>
                <a:path extrusionOk="0" h="11229" w="8823">
                  <a:moveTo>
                    <a:pt x="6846" y="2323"/>
                  </a:moveTo>
                  <a:lnTo>
                    <a:pt x="6751" y="3501"/>
                  </a:lnTo>
                  <a:lnTo>
                    <a:pt x="6727" y="3501"/>
                  </a:lnTo>
                  <a:cubicBezTo>
                    <a:pt x="6620" y="3501"/>
                    <a:pt x="6537" y="3418"/>
                    <a:pt x="6537" y="3311"/>
                  </a:cubicBezTo>
                  <a:lnTo>
                    <a:pt x="6537" y="2406"/>
                  </a:lnTo>
                  <a:cubicBezTo>
                    <a:pt x="6632" y="2406"/>
                    <a:pt x="6739" y="2370"/>
                    <a:pt x="6846" y="2323"/>
                  </a:cubicBezTo>
                  <a:close/>
                  <a:moveTo>
                    <a:pt x="6358" y="346"/>
                  </a:moveTo>
                  <a:cubicBezTo>
                    <a:pt x="6846" y="346"/>
                    <a:pt x="7251" y="751"/>
                    <a:pt x="7251" y="1239"/>
                  </a:cubicBezTo>
                  <a:cubicBezTo>
                    <a:pt x="7251" y="1727"/>
                    <a:pt x="6846" y="2132"/>
                    <a:pt x="6358" y="2132"/>
                  </a:cubicBezTo>
                  <a:cubicBezTo>
                    <a:pt x="6037" y="2132"/>
                    <a:pt x="5739" y="1954"/>
                    <a:pt x="5584" y="1680"/>
                  </a:cubicBezTo>
                  <a:cubicBezTo>
                    <a:pt x="5551" y="1630"/>
                    <a:pt x="5490" y="1604"/>
                    <a:pt x="5432" y="1604"/>
                  </a:cubicBezTo>
                  <a:cubicBezTo>
                    <a:pt x="5406" y="1604"/>
                    <a:pt x="5380" y="1609"/>
                    <a:pt x="5358" y="1620"/>
                  </a:cubicBezTo>
                  <a:cubicBezTo>
                    <a:pt x="5286" y="1668"/>
                    <a:pt x="5251" y="1775"/>
                    <a:pt x="5298" y="1846"/>
                  </a:cubicBezTo>
                  <a:cubicBezTo>
                    <a:pt x="5310" y="1858"/>
                    <a:pt x="5310" y="1882"/>
                    <a:pt x="5322" y="1894"/>
                  </a:cubicBezTo>
                  <a:cubicBezTo>
                    <a:pt x="5263" y="1942"/>
                    <a:pt x="5191" y="1954"/>
                    <a:pt x="5120" y="1954"/>
                  </a:cubicBezTo>
                  <a:cubicBezTo>
                    <a:pt x="4917" y="1954"/>
                    <a:pt x="4763" y="1787"/>
                    <a:pt x="4763" y="1596"/>
                  </a:cubicBezTo>
                  <a:cubicBezTo>
                    <a:pt x="4763" y="1501"/>
                    <a:pt x="4679" y="1430"/>
                    <a:pt x="4596" y="1430"/>
                  </a:cubicBezTo>
                  <a:cubicBezTo>
                    <a:pt x="4513" y="1430"/>
                    <a:pt x="4429" y="1501"/>
                    <a:pt x="4429" y="1596"/>
                  </a:cubicBezTo>
                  <a:cubicBezTo>
                    <a:pt x="4429" y="1977"/>
                    <a:pt x="4739" y="2299"/>
                    <a:pt x="5132" y="2299"/>
                  </a:cubicBezTo>
                  <a:cubicBezTo>
                    <a:pt x="5286" y="2299"/>
                    <a:pt x="5429" y="2251"/>
                    <a:pt x="5548" y="2156"/>
                  </a:cubicBezTo>
                  <a:cubicBezTo>
                    <a:pt x="5727" y="2323"/>
                    <a:pt x="5965" y="2430"/>
                    <a:pt x="6215" y="2454"/>
                  </a:cubicBezTo>
                  <a:lnTo>
                    <a:pt x="6215" y="3347"/>
                  </a:lnTo>
                  <a:cubicBezTo>
                    <a:pt x="6215" y="3632"/>
                    <a:pt x="6453" y="3871"/>
                    <a:pt x="6739" y="3871"/>
                  </a:cubicBezTo>
                  <a:lnTo>
                    <a:pt x="7001" y="3871"/>
                  </a:lnTo>
                  <a:cubicBezTo>
                    <a:pt x="7084" y="3871"/>
                    <a:pt x="7156" y="3906"/>
                    <a:pt x="7215" y="3966"/>
                  </a:cubicBezTo>
                  <a:cubicBezTo>
                    <a:pt x="7275" y="4025"/>
                    <a:pt x="7287" y="4097"/>
                    <a:pt x="7287" y="4168"/>
                  </a:cubicBezTo>
                  <a:cubicBezTo>
                    <a:pt x="7275" y="4299"/>
                    <a:pt x="7144" y="4418"/>
                    <a:pt x="6989" y="4418"/>
                  </a:cubicBezTo>
                  <a:lnTo>
                    <a:pt x="6918" y="4418"/>
                  </a:lnTo>
                  <a:lnTo>
                    <a:pt x="6918" y="4406"/>
                  </a:lnTo>
                  <a:cubicBezTo>
                    <a:pt x="6918" y="4323"/>
                    <a:pt x="6846" y="4240"/>
                    <a:pt x="6751" y="4240"/>
                  </a:cubicBezTo>
                  <a:cubicBezTo>
                    <a:pt x="6668" y="4240"/>
                    <a:pt x="6596" y="4323"/>
                    <a:pt x="6596" y="4406"/>
                  </a:cubicBezTo>
                  <a:cubicBezTo>
                    <a:pt x="6596" y="5585"/>
                    <a:pt x="5644" y="6526"/>
                    <a:pt x="4465" y="6526"/>
                  </a:cubicBezTo>
                  <a:cubicBezTo>
                    <a:pt x="3274" y="6490"/>
                    <a:pt x="2322" y="5561"/>
                    <a:pt x="2322" y="4382"/>
                  </a:cubicBezTo>
                  <a:cubicBezTo>
                    <a:pt x="2322" y="4287"/>
                    <a:pt x="2250" y="4216"/>
                    <a:pt x="2155" y="4216"/>
                  </a:cubicBezTo>
                  <a:cubicBezTo>
                    <a:pt x="2072" y="4216"/>
                    <a:pt x="1988" y="4287"/>
                    <a:pt x="1988" y="4382"/>
                  </a:cubicBezTo>
                  <a:lnTo>
                    <a:pt x="1988" y="4394"/>
                  </a:lnTo>
                  <a:lnTo>
                    <a:pt x="1893" y="4394"/>
                  </a:lnTo>
                  <a:cubicBezTo>
                    <a:pt x="1810" y="4394"/>
                    <a:pt x="1738" y="4371"/>
                    <a:pt x="1679" y="4311"/>
                  </a:cubicBezTo>
                  <a:cubicBezTo>
                    <a:pt x="1619" y="4252"/>
                    <a:pt x="1607" y="4168"/>
                    <a:pt x="1607" y="4097"/>
                  </a:cubicBezTo>
                  <a:cubicBezTo>
                    <a:pt x="1619" y="3966"/>
                    <a:pt x="1750" y="3847"/>
                    <a:pt x="1905" y="3847"/>
                  </a:cubicBezTo>
                  <a:lnTo>
                    <a:pt x="2143" y="3847"/>
                  </a:lnTo>
                  <a:cubicBezTo>
                    <a:pt x="2429" y="3847"/>
                    <a:pt x="2667" y="3609"/>
                    <a:pt x="2667" y="3323"/>
                  </a:cubicBezTo>
                  <a:lnTo>
                    <a:pt x="2667" y="2549"/>
                  </a:lnTo>
                  <a:cubicBezTo>
                    <a:pt x="2667" y="2251"/>
                    <a:pt x="2905" y="2013"/>
                    <a:pt x="3203" y="2013"/>
                  </a:cubicBezTo>
                  <a:lnTo>
                    <a:pt x="3882" y="2013"/>
                  </a:lnTo>
                  <a:cubicBezTo>
                    <a:pt x="3965" y="2013"/>
                    <a:pt x="4048" y="1942"/>
                    <a:pt x="4048" y="1846"/>
                  </a:cubicBezTo>
                  <a:cubicBezTo>
                    <a:pt x="4048" y="1763"/>
                    <a:pt x="3965" y="1680"/>
                    <a:pt x="3882" y="1680"/>
                  </a:cubicBezTo>
                  <a:lnTo>
                    <a:pt x="3203" y="1680"/>
                  </a:lnTo>
                  <a:cubicBezTo>
                    <a:pt x="2727" y="1680"/>
                    <a:pt x="2334" y="2073"/>
                    <a:pt x="2334" y="2549"/>
                  </a:cubicBezTo>
                  <a:lnTo>
                    <a:pt x="2334" y="3323"/>
                  </a:lnTo>
                  <a:cubicBezTo>
                    <a:pt x="2334" y="3430"/>
                    <a:pt x="2250" y="3513"/>
                    <a:pt x="2143" y="3513"/>
                  </a:cubicBezTo>
                  <a:lnTo>
                    <a:pt x="2107" y="3513"/>
                  </a:lnTo>
                  <a:lnTo>
                    <a:pt x="1929" y="1704"/>
                  </a:lnTo>
                  <a:cubicBezTo>
                    <a:pt x="1905" y="1358"/>
                    <a:pt x="2012" y="1001"/>
                    <a:pt x="2238" y="751"/>
                  </a:cubicBezTo>
                  <a:cubicBezTo>
                    <a:pt x="2477" y="489"/>
                    <a:pt x="2810" y="346"/>
                    <a:pt x="3167" y="346"/>
                  </a:cubicBezTo>
                  <a:close/>
                  <a:moveTo>
                    <a:pt x="5525" y="6597"/>
                  </a:moveTo>
                  <a:lnTo>
                    <a:pt x="5525" y="7169"/>
                  </a:lnTo>
                  <a:cubicBezTo>
                    <a:pt x="5525" y="7466"/>
                    <a:pt x="5727" y="7740"/>
                    <a:pt x="6013" y="7835"/>
                  </a:cubicBezTo>
                  <a:lnTo>
                    <a:pt x="6310" y="7919"/>
                  </a:lnTo>
                  <a:cubicBezTo>
                    <a:pt x="6239" y="8204"/>
                    <a:pt x="6084" y="8454"/>
                    <a:pt x="5894" y="8681"/>
                  </a:cubicBezTo>
                  <a:cubicBezTo>
                    <a:pt x="5834" y="8752"/>
                    <a:pt x="5834" y="8859"/>
                    <a:pt x="5906" y="8919"/>
                  </a:cubicBezTo>
                  <a:cubicBezTo>
                    <a:pt x="5941" y="8954"/>
                    <a:pt x="5977" y="8966"/>
                    <a:pt x="6013" y="8966"/>
                  </a:cubicBezTo>
                  <a:cubicBezTo>
                    <a:pt x="6060" y="8966"/>
                    <a:pt x="6096" y="8954"/>
                    <a:pt x="6132" y="8907"/>
                  </a:cubicBezTo>
                  <a:cubicBezTo>
                    <a:pt x="6358" y="8657"/>
                    <a:pt x="6513" y="8359"/>
                    <a:pt x="6608" y="8026"/>
                  </a:cubicBezTo>
                  <a:lnTo>
                    <a:pt x="6965" y="8133"/>
                  </a:lnTo>
                  <a:cubicBezTo>
                    <a:pt x="6810" y="8621"/>
                    <a:pt x="6501" y="9097"/>
                    <a:pt x="6084" y="9443"/>
                  </a:cubicBezTo>
                  <a:cubicBezTo>
                    <a:pt x="5608" y="9824"/>
                    <a:pt x="5048" y="10026"/>
                    <a:pt x="4429" y="10026"/>
                  </a:cubicBezTo>
                  <a:cubicBezTo>
                    <a:pt x="3822" y="10026"/>
                    <a:pt x="3262" y="9812"/>
                    <a:pt x="2786" y="9443"/>
                  </a:cubicBezTo>
                  <a:cubicBezTo>
                    <a:pt x="2346" y="9097"/>
                    <a:pt x="2036" y="8633"/>
                    <a:pt x="1893" y="8121"/>
                  </a:cubicBezTo>
                  <a:lnTo>
                    <a:pt x="2250" y="8014"/>
                  </a:lnTo>
                  <a:cubicBezTo>
                    <a:pt x="2381" y="8454"/>
                    <a:pt x="2631" y="8847"/>
                    <a:pt x="2989" y="9145"/>
                  </a:cubicBezTo>
                  <a:cubicBezTo>
                    <a:pt x="3393" y="9466"/>
                    <a:pt x="3917" y="9669"/>
                    <a:pt x="4429" y="9669"/>
                  </a:cubicBezTo>
                  <a:cubicBezTo>
                    <a:pt x="4834" y="9669"/>
                    <a:pt x="5227" y="9562"/>
                    <a:pt x="5560" y="9371"/>
                  </a:cubicBezTo>
                  <a:cubicBezTo>
                    <a:pt x="5644" y="9324"/>
                    <a:pt x="5667" y="9216"/>
                    <a:pt x="5620" y="9145"/>
                  </a:cubicBezTo>
                  <a:cubicBezTo>
                    <a:pt x="5595" y="9096"/>
                    <a:pt x="5537" y="9064"/>
                    <a:pt x="5480" y="9064"/>
                  </a:cubicBezTo>
                  <a:cubicBezTo>
                    <a:pt x="5454" y="9064"/>
                    <a:pt x="5428" y="9070"/>
                    <a:pt x="5406" y="9085"/>
                  </a:cubicBezTo>
                  <a:cubicBezTo>
                    <a:pt x="5108" y="9252"/>
                    <a:pt x="4774" y="9335"/>
                    <a:pt x="4429" y="9335"/>
                  </a:cubicBezTo>
                  <a:cubicBezTo>
                    <a:pt x="3572" y="9335"/>
                    <a:pt x="2798" y="8752"/>
                    <a:pt x="2560" y="7919"/>
                  </a:cubicBezTo>
                  <a:lnTo>
                    <a:pt x="2881" y="7835"/>
                  </a:lnTo>
                  <a:cubicBezTo>
                    <a:pt x="3179" y="7740"/>
                    <a:pt x="3381" y="7478"/>
                    <a:pt x="3381" y="7169"/>
                  </a:cubicBezTo>
                  <a:lnTo>
                    <a:pt x="3381" y="6597"/>
                  </a:lnTo>
                  <a:cubicBezTo>
                    <a:pt x="3703" y="6764"/>
                    <a:pt x="4060" y="6835"/>
                    <a:pt x="4453" y="6835"/>
                  </a:cubicBezTo>
                  <a:cubicBezTo>
                    <a:pt x="4834" y="6835"/>
                    <a:pt x="5191" y="6752"/>
                    <a:pt x="5525" y="6597"/>
                  </a:cubicBezTo>
                  <a:close/>
                  <a:moveTo>
                    <a:pt x="3155" y="1"/>
                  </a:moveTo>
                  <a:cubicBezTo>
                    <a:pt x="2703" y="1"/>
                    <a:pt x="2286" y="191"/>
                    <a:pt x="1988" y="525"/>
                  </a:cubicBezTo>
                  <a:cubicBezTo>
                    <a:pt x="1691" y="846"/>
                    <a:pt x="1548" y="1299"/>
                    <a:pt x="1596" y="1727"/>
                  </a:cubicBezTo>
                  <a:lnTo>
                    <a:pt x="1774" y="3525"/>
                  </a:lnTo>
                  <a:cubicBezTo>
                    <a:pt x="1500" y="3573"/>
                    <a:pt x="1298" y="3799"/>
                    <a:pt x="1262" y="4073"/>
                  </a:cubicBezTo>
                  <a:cubicBezTo>
                    <a:pt x="1250" y="4228"/>
                    <a:pt x="1310" y="4406"/>
                    <a:pt x="1417" y="4525"/>
                  </a:cubicBezTo>
                  <a:cubicBezTo>
                    <a:pt x="1536" y="4644"/>
                    <a:pt x="1691" y="4716"/>
                    <a:pt x="1857" y="4716"/>
                  </a:cubicBezTo>
                  <a:lnTo>
                    <a:pt x="1977" y="4716"/>
                  </a:lnTo>
                  <a:cubicBezTo>
                    <a:pt x="2060" y="5406"/>
                    <a:pt x="2453" y="6014"/>
                    <a:pt x="3000" y="6395"/>
                  </a:cubicBezTo>
                  <a:lnTo>
                    <a:pt x="3000" y="7145"/>
                  </a:lnTo>
                  <a:cubicBezTo>
                    <a:pt x="3000" y="7311"/>
                    <a:pt x="2905" y="7442"/>
                    <a:pt x="2739" y="7490"/>
                  </a:cubicBezTo>
                  <a:lnTo>
                    <a:pt x="881" y="8038"/>
                  </a:lnTo>
                  <a:cubicBezTo>
                    <a:pt x="357" y="8192"/>
                    <a:pt x="0" y="8681"/>
                    <a:pt x="0" y="9216"/>
                  </a:cubicBezTo>
                  <a:lnTo>
                    <a:pt x="0" y="11062"/>
                  </a:lnTo>
                  <a:cubicBezTo>
                    <a:pt x="0" y="11157"/>
                    <a:pt x="72" y="11229"/>
                    <a:pt x="155" y="11229"/>
                  </a:cubicBezTo>
                  <a:cubicBezTo>
                    <a:pt x="250" y="11229"/>
                    <a:pt x="322" y="11157"/>
                    <a:pt x="322" y="11062"/>
                  </a:cubicBezTo>
                  <a:lnTo>
                    <a:pt x="322" y="9216"/>
                  </a:lnTo>
                  <a:cubicBezTo>
                    <a:pt x="322" y="8835"/>
                    <a:pt x="595" y="8478"/>
                    <a:pt x="964" y="8371"/>
                  </a:cubicBezTo>
                  <a:lnTo>
                    <a:pt x="1500" y="8204"/>
                  </a:lnTo>
                  <a:cubicBezTo>
                    <a:pt x="1667" y="8788"/>
                    <a:pt x="2024" y="9324"/>
                    <a:pt x="2500" y="9693"/>
                  </a:cubicBezTo>
                  <a:cubicBezTo>
                    <a:pt x="3012" y="10109"/>
                    <a:pt x="3691" y="10348"/>
                    <a:pt x="4358" y="10348"/>
                  </a:cubicBezTo>
                  <a:cubicBezTo>
                    <a:pt x="5025" y="10348"/>
                    <a:pt x="5691" y="10109"/>
                    <a:pt x="6215" y="9693"/>
                  </a:cubicBezTo>
                  <a:cubicBezTo>
                    <a:pt x="6691" y="9300"/>
                    <a:pt x="7049" y="8788"/>
                    <a:pt x="7215" y="8192"/>
                  </a:cubicBezTo>
                  <a:lnTo>
                    <a:pt x="7775" y="8347"/>
                  </a:lnTo>
                  <a:cubicBezTo>
                    <a:pt x="8156" y="8454"/>
                    <a:pt x="8418" y="8812"/>
                    <a:pt x="8418" y="9205"/>
                  </a:cubicBezTo>
                  <a:lnTo>
                    <a:pt x="8418" y="11050"/>
                  </a:lnTo>
                  <a:cubicBezTo>
                    <a:pt x="8418" y="11133"/>
                    <a:pt x="8489" y="11217"/>
                    <a:pt x="8584" y="11217"/>
                  </a:cubicBezTo>
                  <a:cubicBezTo>
                    <a:pt x="8668" y="11217"/>
                    <a:pt x="8751" y="11133"/>
                    <a:pt x="8751" y="11050"/>
                  </a:cubicBezTo>
                  <a:lnTo>
                    <a:pt x="8751" y="9216"/>
                  </a:lnTo>
                  <a:cubicBezTo>
                    <a:pt x="8823" y="8681"/>
                    <a:pt x="8465" y="8192"/>
                    <a:pt x="7942" y="8038"/>
                  </a:cubicBezTo>
                  <a:lnTo>
                    <a:pt x="6084" y="7490"/>
                  </a:lnTo>
                  <a:cubicBezTo>
                    <a:pt x="5941" y="7442"/>
                    <a:pt x="5822" y="7300"/>
                    <a:pt x="5822" y="7145"/>
                  </a:cubicBezTo>
                  <a:lnTo>
                    <a:pt x="5822" y="6395"/>
                  </a:lnTo>
                  <a:cubicBezTo>
                    <a:pt x="6370" y="6002"/>
                    <a:pt x="6751" y="5406"/>
                    <a:pt x="6846" y="4716"/>
                  </a:cubicBezTo>
                  <a:lnTo>
                    <a:pt x="6953" y="4716"/>
                  </a:lnTo>
                  <a:cubicBezTo>
                    <a:pt x="7275" y="4716"/>
                    <a:pt x="7549" y="4478"/>
                    <a:pt x="7572" y="4180"/>
                  </a:cubicBezTo>
                  <a:cubicBezTo>
                    <a:pt x="7584" y="4025"/>
                    <a:pt x="7525" y="3847"/>
                    <a:pt x="7430" y="3728"/>
                  </a:cubicBezTo>
                  <a:cubicBezTo>
                    <a:pt x="7334" y="3620"/>
                    <a:pt x="7203" y="3549"/>
                    <a:pt x="7072" y="3525"/>
                  </a:cubicBezTo>
                  <a:lnTo>
                    <a:pt x="7168" y="2120"/>
                  </a:lnTo>
                  <a:cubicBezTo>
                    <a:pt x="7406" y="1894"/>
                    <a:pt x="7561" y="1585"/>
                    <a:pt x="7561" y="1227"/>
                  </a:cubicBezTo>
                  <a:cubicBezTo>
                    <a:pt x="7561" y="549"/>
                    <a:pt x="7013" y="1"/>
                    <a:pt x="6334" y="1"/>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75"/>
            <p:cNvSpPr/>
            <p:nvPr/>
          </p:nvSpPr>
          <p:spPr>
            <a:xfrm>
              <a:off x="7690469" y="2515241"/>
              <a:ext cx="21511" cy="10581"/>
            </a:xfrm>
            <a:custGeom>
              <a:rect b="b" l="l" r="r" t="t"/>
              <a:pathLst>
                <a:path extrusionOk="0" h="334" w="679">
                  <a:moveTo>
                    <a:pt x="167" y="0"/>
                  </a:moveTo>
                  <a:cubicBezTo>
                    <a:pt x="72" y="0"/>
                    <a:pt x="0" y="72"/>
                    <a:pt x="0" y="167"/>
                  </a:cubicBezTo>
                  <a:cubicBezTo>
                    <a:pt x="0" y="262"/>
                    <a:pt x="72" y="334"/>
                    <a:pt x="167" y="334"/>
                  </a:cubicBezTo>
                  <a:lnTo>
                    <a:pt x="524" y="334"/>
                  </a:lnTo>
                  <a:cubicBezTo>
                    <a:pt x="607" y="334"/>
                    <a:pt x="679" y="262"/>
                    <a:pt x="679" y="167"/>
                  </a:cubicBezTo>
                  <a:cubicBezTo>
                    <a:pt x="679" y="72"/>
                    <a:pt x="607" y="0"/>
                    <a:pt x="524"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75"/>
            <p:cNvSpPr/>
            <p:nvPr/>
          </p:nvSpPr>
          <p:spPr>
            <a:xfrm>
              <a:off x="7757218" y="2515241"/>
              <a:ext cx="21923" cy="10581"/>
            </a:xfrm>
            <a:custGeom>
              <a:rect b="b" l="l" r="r" t="t"/>
              <a:pathLst>
                <a:path extrusionOk="0" h="334" w="692">
                  <a:moveTo>
                    <a:pt x="167" y="0"/>
                  </a:moveTo>
                  <a:cubicBezTo>
                    <a:pt x="84" y="0"/>
                    <a:pt x="1" y="72"/>
                    <a:pt x="1" y="167"/>
                  </a:cubicBezTo>
                  <a:cubicBezTo>
                    <a:pt x="1" y="262"/>
                    <a:pt x="84" y="334"/>
                    <a:pt x="167" y="334"/>
                  </a:cubicBezTo>
                  <a:lnTo>
                    <a:pt x="524" y="334"/>
                  </a:lnTo>
                  <a:cubicBezTo>
                    <a:pt x="620" y="334"/>
                    <a:pt x="691" y="262"/>
                    <a:pt x="691" y="167"/>
                  </a:cubicBezTo>
                  <a:cubicBezTo>
                    <a:pt x="691" y="72"/>
                    <a:pt x="620" y="0"/>
                    <a:pt x="524"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3" name="Google Shape;1153;p75"/>
          <p:cNvSpPr txBox="1"/>
          <p:nvPr/>
        </p:nvSpPr>
        <p:spPr>
          <a:xfrm>
            <a:off x="4711750" y="2544913"/>
            <a:ext cx="2096400" cy="12930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Email Address</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Email Opt In</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First Name</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Age</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Town</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Favourite Colour</a:t>
            </a:r>
            <a:endParaRPr sz="1200">
              <a:solidFill>
                <a:srgbClr val="12191B"/>
              </a:solidFill>
              <a:latin typeface="Open Sans"/>
              <a:ea typeface="Open Sans"/>
              <a:cs typeface="Open Sans"/>
              <a:sym typeface="Open Sans"/>
            </a:endParaRPr>
          </a:p>
        </p:txBody>
      </p:sp>
      <p:grpSp>
        <p:nvGrpSpPr>
          <p:cNvPr id="1154" name="Google Shape;1154;p75"/>
          <p:cNvGrpSpPr/>
          <p:nvPr/>
        </p:nvGrpSpPr>
        <p:grpSpPr>
          <a:xfrm>
            <a:off x="3075798" y="1713359"/>
            <a:ext cx="312698" cy="286534"/>
            <a:chOff x="2312623" y="2468584"/>
            <a:chExt cx="312698" cy="286534"/>
          </a:xfrm>
        </p:grpSpPr>
        <p:sp>
          <p:nvSpPr>
            <p:cNvPr id="1155" name="Google Shape;1155;p75"/>
            <p:cNvSpPr/>
            <p:nvPr/>
          </p:nvSpPr>
          <p:spPr>
            <a:xfrm>
              <a:off x="2416866" y="2706195"/>
              <a:ext cx="34122" cy="34154"/>
            </a:xfrm>
            <a:custGeom>
              <a:rect b="b" l="l" r="r" t="t"/>
              <a:pathLst>
                <a:path extrusionOk="0" h="1073" w="1072">
                  <a:moveTo>
                    <a:pt x="536" y="275"/>
                  </a:moveTo>
                  <a:cubicBezTo>
                    <a:pt x="679" y="275"/>
                    <a:pt x="798" y="394"/>
                    <a:pt x="798" y="525"/>
                  </a:cubicBezTo>
                  <a:cubicBezTo>
                    <a:pt x="798" y="656"/>
                    <a:pt x="679" y="775"/>
                    <a:pt x="536" y="775"/>
                  </a:cubicBezTo>
                  <a:cubicBezTo>
                    <a:pt x="405" y="775"/>
                    <a:pt x="286" y="656"/>
                    <a:pt x="286" y="525"/>
                  </a:cubicBezTo>
                  <a:cubicBezTo>
                    <a:pt x="286" y="394"/>
                    <a:pt x="393" y="275"/>
                    <a:pt x="536" y="275"/>
                  </a:cubicBezTo>
                  <a:close/>
                  <a:moveTo>
                    <a:pt x="536" y="1"/>
                  </a:moveTo>
                  <a:cubicBezTo>
                    <a:pt x="238" y="1"/>
                    <a:pt x="0" y="239"/>
                    <a:pt x="0" y="536"/>
                  </a:cubicBezTo>
                  <a:cubicBezTo>
                    <a:pt x="0" y="834"/>
                    <a:pt x="238" y="1072"/>
                    <a:pt x="536" y="1072"/>
                  </a:cubicBezTo>
                  <a:cubicBezTo>
                    <a:pt x="833" y="1072"/>
                    <a:pt x="1072" y="834"/>
                    <a:pt x="1072" y="536"/>
                  </a:cubicBezTo>
                  <a:cubicBezTo>
                    <a:pt x="1072" y="239"/>
                    <a:pt x="833" y="1"/>
                    <a:pt x="536"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75"/>
            <p:cNvSpPr/>
            <p:nvPr/>
          </p:nvSpPr>
          <p:spPr>
            <a:xfrm>
              <a:off x="2527126" y="2706195"/>
              <a:ext cx="34536" cy="34154"/>
            </a:xfrm>
            <a:custGeom>
              <a:rect b="b" l="l" r="r" t="t"/>
              <a:pathLst>
                <a:path extrusionOk="0" h="1073" w="1085">
                  <a:moveTo>
                    <a:pt x="537" y="275"/>
                  </a:moveTo>
                  <a:cubicBezTo>
                    <a:pt x="679" y="275"/>
                    <a:pt x="798" y="394"/>
                    <a:pt x="798" y="525"/>
                  </a:cubicBezTo>
                  <a:cubicBezTo>
                    <a:pt x="798" y="656"/>
                    <a:pt x="679" y="775"/>
                    <a:pt x="537" y="775"/>
                  </a:cubicBezTo>
                  <a:cubicBezTo>
                    <a:pt x="406" y="775"/>
                    <a:pt x="287" y="656"/>
                    <a:pt x="287" y="525"/>
                  </a:cubicBezTo>
                  <a:cubicBezTo>
                    <a:pt x="287" y="394"/>
                    <a:pt x="406" y="275"/>
                    <a:pt x="537" y="275"/>
                  </a:cubicBezTo>
                  <a:close/>
                  <a:moveTo>
                    <a:pt x="537" y="1"/>
                  </a:moveTo>
                  <a:cubicBezTo>
                    <a:pt x="239" y="1"/>
                    <a:pt x="1" y="239"/>
                    <a:pt x="1" y="536"/>
                  </a:cubicBezTo>
                  <a:cubicBezTo>
                    <a:pt x="1" y="834"/>
                    <a:pt x="239" y="1072"/>
                    <a:pt x="537" y="1072"/>
                  </a:cubicBezTo>
                  <a:cubicBezTo>
                    <a:pt x="834" y="1072"/>
                    <a:pt x="1084" y="834"/>
                    <a:pt x="1084" y="536"/>
                  </a:cubicBezTo>
                  <a:cubicBezTo>
                    <a:pt x="1084" y="239"/>
                    <a:pt x="834" y="1"/>
                    <a:pt x="537"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75"/>
            <p:cNvSpPr/>
            <p:nvPr/>
          </p:nvSpPr>
          <p:spPr>
            <a:xfrm>
              <a:off x="2312623" y="2468584"/>
              <a:ext cx="312698" cy="286534"/>
            </a:xfrm>
            <a:custGeom>
              <a:rect b="b" l="l" r="r" t="t"/>
              <a:pathLst>
                <a:path extrusionOk="0" h="9002" w="9824">
                  <a:moveTo>
                    <a:pt x="3370" y="1679"/>
                  </a:moveTo>
                  <a:lnTo>
                    <a:pt x="3370" y="2513"/>
                  </a:lnTo>
                  <a:lnTo>
                    <a:pt x="2799" y="2513"/>
                  </a:lnTo>
                  <a:lnTo>
                    <a:pt x="2501" y="1679"/>
                  </a:lnTo>
                  <a:close/>
                  <a:moveTo>
                    <a:pt x="4513" y="1679"/>
                  </a:moveTo>
                  <a:lnTo>
                    <a:pt x="4513" y="2513"/>
                  </a:lnTo>
                  <a:lnTo>
                    <a:pt x="3656" y="2513"/>
                  </a:lnTo>
                  <a:lnTo>
                    <a:pt x="3656" y="1679"/>
                  </a:lnTo>
                  <a:close/>
                  <a:moveTo>
                    <a:pt x="5656" y="1679"/>
                  </a:moveTo>
                  <a:lnTo>
                    <a:pt x="5656" y="2513"/>
                  </a:lnTo>
                  <a:lnTo>
                    <a:pt x="4799" y="2513"/>
                  </a:lnTo>
                  <a:lnTo>
                    <a:pt x="4799" y="1679"/>
                  </a:lnTo>
                  <a:close/>
                  <a:moveTo>
                    <a:pt x="6811" y="1679"/>
                  </a:moveTo>
                  <a:lnTo>
                    <a:pt x="6811" y="2513"/>
                  </a:lnTo>
                  <a:lnTo>
                    <a:pt x="5942" y="2513"/>
                  </a:lnTo>
                  <a:lnTo>
                    <a:pt x="5942" y="1679"/>
                  </a:lnTo>
                  <a:close/>
                  <a:moveTo>
                    <a:pt x="7954" y="1679"/>
                  </a:moveTo>
                  <a:lnTo>
                    <a:pt x="7954" y="2513"/>
                  </a:lnTo>
                  <a:lnTo>
                    <a:pt x="7085" y="2513"/>
                  </a:lnTo>
                  <a:lnTo>
                    <a:pt x="7085" y="1679"/>
                  </a:lnTo>
                  <a:close/>
                  <a:moveTo>
                    <a:pt x="8633" y="1679"/>
                  </a:moveTo>
                  <a:lnTo>
                    <a:pt x="8442" y="2513"/>
                  </a:lnTo>
                  <a:lnTo>
                    <a:pt x="8240" y="2513"/>
                  </a:lnTo>
                  <a:lnTo>
                    <a:pt x="8240" y="1679"/>
                  </a:lnTo>
                  <a:close/>
                  <a:moveTo>
                    <a:pt x="8383" y="2810"/>
                  </a:moveTo>
                  <a:lnTo>
                    <a:pt x="8252" y="3406"/>
                  </a:lnTo>
                  <a:lnTo>
                    <a:pt x="8252" y="2810"/>
                  </a:lnTo>
                  <a:close/>
                  <a:moveTo>
                    <a:pt x="3370" y="2810"/>
                  </a:moveTo>
                  <a:lnTo>
                    <a:pt x="3370" y="3680"/>
                  </a:lnTo>
                  <a:lnTo>
                    <a:pt x="3204" y="3680"/>
                  </a:lnTo>
                  <a:lnTo>
                    <a:pt x="2894" y="2810"/>
                  </a:lnTo>
                  <a:close/>
                  <a:moveTo>
                    <a:pt x="4513" y="2810"/>
                  </a:moveTo>
                  <a:lnTo>
                    <a:pt x="4513" y="3680"/>
                  </a:lnTo>
                  <a:lnTo>
                    <a:pt x="3656" y="3680"/>
                  </a:lnTo>
                  <a:lnTo>
                    <a:pt x="3656" y="2810"/>
                  </a:lnTo>
                  <a:close/>
                  <a:moveTo>
                    <a:pt x="5656" y="2810"/>
                  </a:moveTo>
                  <a:lnTo>
                    <a:pt x="5656" y="3680"/>
                  </a:lnTo>
                  <a:lnTo>
                    <a:pt x="4799" y="3680"/>
                  </a:lnTo>
                  <a:lnTo>
                    <a:pt x="4799" y="2810"/>
                  </a:lnTo>
                  <a:close/>
                  <a:moveTo>
                    <a:pt x="6811" y="2810"/>
                  </a:moveTo>
                  <a:lnTo>
                    <a:pt x="6811" y="3680"/>
                  </a:lnTo>
                  <a:lnTo>
                    <a:pt x="5942" y="3680"/>
                  </a:lnTo>
                  <a:lnTo>
                    <a:pt x="5942" y="2810"/>
                  </a:lnTo>
                  <a:close/>
                  <a:moveTo>
                    <a:pt x="7954" y="2810"/>
                  </a:moveTo>
                  <a:lnTo>
                    <a:pt x="7954" y="3680"/>
                  </a:lnTo>
                  <a:lnTo>
                    <a:pt x="7085" y="3680"/>
                  </a:lnTo>
                  <a:lnTo>
                    <a:pt x="7085" y="2810"/>
                  </a:lnTo>
                  <a:close/>
                  <a:moveTo>
                    <a:pt x="3370" y="3953"/>
                  </a:moveTo>
                  <a:lnTo>
                    <a:pt x="3370" y="4132"/>
                  </a:lnTo>
                  <a:lnTo>
                    <a:pt x="3311" y="3953"/>
                  </a:lnTo>
                  <a:close/>
                  <a:moveTo>
                    <a:pt x="4513" y="3941"/>
                  </a:moveTo>
                  <a:lnTo>
                    <a:pt x="4513" y="4608"/>
                  </a:lnTo>
                  <a:cubicBezTo>
                    <a:pt x="4305" y="4608"/>
                    <a:pt x="4153" y="4629"/>
                    <a:pt x="4022" y="4629"/>
                  </a:cubicBezTo>
                  <a:cubicBezTo>
                    <a:pt x="3891" y="4629"/>
                    <a:pt x="3781" y="4608"/>
                    <a:pt x="3656" y="4525"/>
                  </a:cubicBezTo>
                  <a:lnTo>
                    <a:pt x="3656" y="3941"/>
                  </a:lnTo>
                  <a:close/>
                  <a:moveTo>
                    <a:pt x="5656" y="3953"/>
                  </a:moveTo>
                  <a:lnTo>
                    <a:pt x="5656" y="4632"/>
                  </a:lnTo>
                  <a:lnTo>
                    <a:pt x="4799" y="4632"/>
                  </a:lnTo>
                  <a:lnTo>
                    <a:pt x="4799" y="3953"/>
                  </a:lnTo>
                  <a:close/>
                  <a:moveTo>
                    <a:pt x="6799" y="3953"/>
                  </a:moveTo>
                  <a:lnTo>
                    <a:pt x="6799" y="4632"/>
                  </a:lnTo>
                  <a:lnTo>
                    <a:pt x="5942" y="4632"/>
                  </a:lnTo>
                  <a:lnTo>
                    <a:pt x="5942" y="3953"/>
                  </a:lnTo>
                  <a:close/>
                  <a:moveTo>
                    <a:pt x="7954" y="3953"/>
                  </a:moveTo>
                  <a:lnTo>
                    <a:pt x="7954" y="4632"/>
                  </a:lnTo>
                  <a:lnTo>
                    <a:pt x="7085" y="4632"/>
                  </a:lnTo>
                  <a:lnTo>
                    <a:pt x="7085" y="3953"/>
                  </a:lnTo>
                  <a:close/>
                  <a:moveTo>
                    <a:pt x="3811" y="7263"/>
                  </a:moveTo>
                  <a:cubicBezTo>
                    <a:pt x="4216" y="7263"/>
                    <a:pt x="4549" y="7585"/>
                    <a:pt x="4549" y="7990"/>
                  </a:cubicBezTo>
                  <a:cubicBezTo>
                    <a:pt x="4549" y="8394"/>
                    <a:pt x="4216" y="8716"/>
                    <a:pt x="3811" y="8716"/>
                  </a:cubicBezTo>
                  <a:cubicBezTo>
                    <a:pt x="3418" y="8716"/>
                    <a:pt x="3085" y="8394"/>
                    <a:pt x="3085" y="7990"/>
                  </a:cubicBezTo>
                  <a:cubicBezTo>
                    <a:pt x="3085" y="7585"/>
                    <a:pt x="3418" y="7263"/>
                    <a:pt x="3811" y="7263"/>
                  </a:cubicBezTo>
                  <a:close/>
                  <a:moveTo>
                    <a:pt x="7287" y="7263"/>
                  </a:moveTo>
                  <a:cubicBezTo>
                    <a:pt x="7680" y="7263"/>
                    <a:pt x="8014" y="7585"/>
                    <a:pt x="8014" y="7990"/>
                  </a:cubicBezTo>
                  <a:cubicBezTo>
                    <a:pt x="8014" y="8394"/>
                    <a:pt x="7680" y="8716"/>
                    <a:pt x="7287" y="8716"/>
                  </a:cubicBezTo>
                  <a:cubicBezTo>
                    <a:pt x="6883" y="8716"/>
                    <a:pt x="6549" y="8394"/>
                    <a:pt x="6549" y="7990"/>
                  </a:cubicBezTo>
                  <a:cubicBezTo>
                    <a:pt x="6549" y="7585"/>
                    <a:pt x="6883" y="7263"/>
                    <a:pt x="7287" y="7263"/>
                  </a:cubicBezTo>
                  <a:close/>
                  <a:moveTo>
                    <a:pt x="525" y="0"/>
                  </a:moveTo>
                  <a:cubicBezTo>
                    <a:pt x="239" y="0"/>
                    <a:pt x="1" y="239"/>
                    <a:pt x="1" y="512"/>
                  </a:cubicBezTo>
                  <a:cubicBezTo>
                    <a:pt x="1" y="798"/>
                    <a:pt x="239" y="1036"/>
                    <a:pt x="525" y="1036"/>
                  </a:cubicBezTo>
                  <a:lnTo>
                    <a:pt x="1168" y="1036"/>
                  </a:lnTo>
                  <a:lnTo>
                    <a:pt x="1965" y="3299"/>
                  </a:lnTo>
                  <a:cubicBezTo>
                    <a:pt x="1995" y="3357"/>
                    <a:pt x="2048" y="3400"/>
                    <a:pt x="2106" y="3400"/>
                  </a:cubicBezTo>
                  <a:cubicBezTo>
                    <a:pt x="2119" y="3400"/>
                    <a:pt x="2131" y="3398"/>
                    <a:pt x="2144" y="3394"/>
                  </a:cubicBezTo>
                  <a:cubicBezTo>
                    <a:pt x="2227" y="3358"/>
                    <a:pt x="2263" y="3287"/>
                    <a:pt x="2239" y="3215"/>
                  </a:cubicBezTo>
                  <a:cubicBezTo>
                    <a:pt x="1453" y="1001"/>
                    <a:pt x="1418" y="905"/>
                    <a:pt x="1418" y="893"/>
                  </a:cubicBezTo>
                  <a:cubicBezTo>
                    <a:pt x="1394" y="798"/>
                    <a:pt x="1299" y="762"/>
                    <a:pt x="1215" y="762"/>
                  </a:cubicBezTo>
                  <a:lnTo>
                    <a:pt x="525" y="762"/>
                  </a:lnTo>
                  <a:cubicBezTo>
                    <a:pt x="394" y="762"/>
                    <a:pt x="287" y="655"/>
                    <a:pt x="287" y="512"/>
                  </a:cubicBezTo>
                  <a:cubicBezTo>
                    <a:pt x="287" y="381"/>
                    <a:pt x="394" y="274"/>
                    <a:pt x="525" y="274"/>
                  </a:cubicBezTo>
                  <a:lnTo>
                    <a:pt x="1215" y="274"/>
                  </a:lnTo>
                  <a:cubicBezTo>
                    <a:pt x="1489" y="274"/>
                    <a:pt x="1751" y="441"/>
                    <a:pt x="1846" y="691"/>
                  </a:cubicBezTo>
                  <a:cubicBezTo>
                    <a:pt x="2013" y="1167"/>
                    <a:pt x="3001" y="3918"/>
                    <a:pt x="3132" y="4322"/>
                  </a:cubicBezTo>
                  <a:cubicBezTo>
                    <a:pt x="3239" y="4620"/>
                    <a:pt x="3573" y="4906"/>
                    <a:pt x="3989" y="4906"/>
                  </a:cubicBezTo>
                  <a:lnTo>
                    <a:pt x="9192" y="4906"/>
                  </a:lnTo>
                  <a:cubicBezTo>
                    <a:pt x="9323" y="4906"/>
                    <a:pt x="9431" y="5013"/>
                    <a:pt x="9431" y="5144"/>
                  </a:cubicBezTo>
                  <a:cubicBezTo>
                    <a:pt x="9431" y="5275"/>
                    <a:pt x="9323" y="5382"/>
                    <a:pt x="9192" y="5382"/>
                  </a:cubicBezTo>
                  <a:lnTo>
                    <a:pt x="3989" y="5382"/>
                  </a:lnTo>
                  <a:cubicBezTo>
                    <a:pt x="3430" y="5382"/>
                    <a:pt x="2918" y="5061"/>
                    <a:pt x="2704" y="4537"/>
                  </a:cubicBezTo>
                  <a:lnTo>
                    <a:pt x="2418" y="3715"/>
                  </a:lnTo>
                  <a:cubicBezTo>
                    <a:pt x="2390" y="3660"/>
                    <a:pt x="2342" y="3620"/>
                    <a:pt x="2289" y="3620"/>
                  </a:cubicBezTo>
                  <a:cubicBezTo>
                    <a:pt x="2273" y="3620"/>
                    <a:pt x="2256" y="3624"/>
                    <a:pt x="2239" y="3632"/>
                  </a:cubicBezTo>
                  <a:cubicBezTo>
                    <a:pt x="2168" y="3656"/>
                    <a:pt x="2120" y="3727"/>
                    <a:pt x="2144" y="3810"/>
                  </a:cubicBezTo>
                  <a:cubicBezTo>
                    <a:pt x="2370" y="4406"/>
                    <a:pt x="2382" y="4656"/>
                    <a:pt x="2668" y="5013"/>
                  </a:cubicBezTo>
                  <a:lnTo>
                    <a:pt x="2346" y="5477"/>
                  </a:lnTo>
                  <a:cubicBezTo>
                    <a:pt x="1870" y="6168"/>
                    <a:pt x="2287" y="7132"/>
                    <a:pt x="3120" y="7239"/>
                  </a:cubicBezTo>
                  <a:cubicBezTo>
                    <a:pt x="2442" y="7871"/>
                    <a:pt x="2882" y="9002"/>
                    <a:pt x="3811" y="9002"/>
                  </a:cubicBezTo>
                  <a:cubicBezTo>
                    <a:pt x="4740" y="9002"/>
                    <a:pt x="5168" y="7882"/>
                    <a:pt x="4513" y="7263"/>
                  </a:cubicBezTo>
                  <a:lnTo>
                    <a:pt x="6585" y="7263"/>
                  </a:lnTo>
                  <a:cubicBezTo>
                    <a:pt x="5930" y="7882"/>
                    <a:pt x="6371" y="9002"/>
                    <a:pt x="7287" y="9002"/>
                  </a:cubicBezTo>
                  <a:cubicBezTo>
                    <a:pt x="8204" y="9002"/>
                    <a:pt x="8633" y="7882"/>
                    <a:pt x="7978" y="7263"/>
                  </a:cubicBezTo>
                  <a:lnTo>
                    <a:pt x="8180" y="7263"/>
                  </a:lnTo>
                  <a:cubicBezTo>
                    <a:pt x="8454" y="7263"/>
                    <a:pt x="8692" y="7025"/>
                    <a:pt x="8692" y="6739"/>
                  </a:cubicBezTo>
                  <a:cubicBezTo>
                    <a:pt x="8692" y="6454"/>
                    <a:pt x="8454" y="6216"/>
                    <a:pt x="8180" y="6216"/>
                  </a:cubicBezTo>
                  <a:lnTo>
                    <a:pt x="6883" y="6216"/>
                  </a:lnTo>
                  <a:cubicBezTo>
                    <a:pt x="6811" y="6216"/>
                    <a:pt x="6728" y="6275"/>
                    <a:pt x="6728" y="6370"/>
                  </a:cubicBezTo>
                  <a:cubicBezTo>
                    <a:pt x="6728" y="6442"/>
                    <a:pt x="6787" y="6513"/>
                    <a:pt x="6883" y="6513"/>
                  </a:cubicBezTo>
                  <a:lnTo>
                    <a:pt x="8180" y="6513"/>
                  </a:lnTo>
                  <a:cubicBezTo>
                    <a:pt x="8311" y="6513"/>
                    <a:pt x="8419" y="6620"/>
                    <a:pt x="8419" y="6751"/>
                  </a:cubicBezTo>
                  <a:cubicBezTo>
                    <a:pt x="8419" y="6894"/>
                    <a:pt x="8311" y="6989"/>
                    <a:pt x="8180" y="6989"/>
                  </a:cubicBezTo>
                  <a:lnTo>
                    <a:pt x="3275" y="6989"/>
                  </a:lnTo>
                  <a:cubicBezTo>
                    <a:pt x="2596" y="6989"/>
                    <a:pt x="2192" y="6216"/>
                    <a:pt x="2584" y="5656"/>
                  </a:cubicBezTo>
                  <a:lnTo>
                    <a:pt x="2858" y="5239"/>
                  </a:lnTo>
                  <a:cubicBezTo>
                    <a:pt x="2977" y="5346"/>
                    <a:pt x="3120" y="5430"/>
                    <a:pt x="3251" y="5501"/>
                  </a:cubicBezTo>
                  <a:lnTo>
                    <a:pt x="2965" y="5918"/>
                  </a:lnTo>
                  <a:cubicBezTo>
                    <a:pt x="2787" y="6180"/>
                    <a:pt x="2965" y="6513"/>
                    <a:pt x="3275" y="6513"/>
                  </a:cubicBezTo>
                  <a:lnTo>
                    <a:pt x="6347" y="6513"/>
                  </a:lnTo>
                  <a:cubicBezTo>
                    <a:pt x="6418" y="6513"/>
                    <a:pt x="6490" y="6454"/>
                    <a:pt x="6490" y="6370"/>
                  </a:cubicBezTo>
                  <a:cubicBezTo>
                    <a:pt x="6490" y="6299"/>
                    <a:pt x="6430" y="6216"/>
                    <a:pt x="6347" y="6216"/>
                  </a:cubicBezTo>
                  <a:lnTo>
                    <a:pt x="3275" y="6216"/>
                  </a:lnTo>
                  <a:cubicBezTo>
                    <a:pt x="3204" y="6216"/>
                    <a:pt x="3156" y="6132"/>
                    <a:pt x="3204" y="6073"/>
                  </a:cubicBezTo>
                  <a:lnTo>
                    <a:pt x="3537" y="5596"/>
                  </a:lnTo>
                  <a:cubicBezTo>
                    <a:pt x="3723" y="5653"/>
                    <a:pt x="3776" y="5666"/>
                    <a:pt x="4361" y="5666"/>
                  </a:cubicBezTo>
                  <a:cubicBezTo>
                    <a:pt x="4909" y="5666"/>
                    <a:pt x="5923" y="5655"/>
                    <a:pt x="7950" y="5655"/>
                  </a:cubicBezTo>
                  <a:cubicBezTo>
                    <a:pt x="8328" y="5655"/>
                    <a:pt x="8741" y="5655"/>
                    <a:pt x="9192" y="5656"/>
                  </a:cubicBezTo>
                  <a:cubicBezTo>
                    <a:pt x="9466" y="5656"/>
                    <a:pt x="9704" y="5418"/>
                    <a:pt x="9704" y="5132"/>
                  </a:cubicBezTo>
                  <a:cubicBezTo>
                    <a:pt x="9704" y="4870"/>
                    <a:pt x="9466" y="4632"/>
                    <a:pt x="9192" y="4632"/>
                  </a:cubicBezTo>
                  <a:lnTo>
                    <a:pt x="9038" y="4632"/>
                  </a:lnTo>
                  <a:lnTo>
                    <a:pt x="9704" y="1703"/>
                  </a:lnTo>
                  <a:cubicBezTo>
                    <a:pt x="9823" y="1155"/>
                    <a:pt x="9407" y="643"/>
                    <a:pt x="8859" y="643"/>
                  </a:cubicBezTo>
                  <a:lnTo>
                    <a:pt x="6085" y="643"/>
                  </a:lnTo>
                  <a:cubicBezTo>
                    <a:pt x="6013" y="643"/>
                    <a:pt x="5942" y="691"/>
                    <a:pt x="5942" y="786"/>
                  </a:cubicBezTo>
                  <a:cubicBezTo>
                    <a:pt x="5942" y="858"/>
                    <a:pt x="6002" y="941"/>
                    <a:pt x="6085" y="941"/>
                  </a:cubicBezTo>
                  <a:lnTo>
                    <a:pt x="8859" y="941"/>
                  </a:lnTo>
                  <a:cubicBezTo>
                    <a:pt x="9252" y="941"/>
                    <a:pt x="9526" y="1286"/>
                    <a:pt x="9442" y="1667"/>
                  </a:cubicBezTo>
                  <a:lnTo>
                    <a:pt x="8752" y="4644"/>
                  </a:lnTo>
                  <a:lnTo>
                    <a:pt x="8264" y="4644"/>
                  </a:lnTo>
                  <a:cubicBezTo>
                    <a:pt x="8335" y="4322"/>
                    <a:pt x="8871" y="2001"/>
                    <a:pt x="8966" y="1584"/>
                  </a:cubicBezTo>
                  <a:cubicBezTo>
                    <a:pt x="8978" y="1501"/>
                    <a:pt x="8919" y="1405"/>
                    <a:pt x="8835" y="1405"/>
                  </a:cubicBezTo>
                  <a:lnTo>
                    <a:pt x="2406" y="1405"/>
                  </a:lnTo>
                  <a:lnTo>
                    <a:pt x="2239" y="941"/>
                  </a:lnTo>
                  <a:lnTo>
                    <a:pt x="5537" y="941"/>
                  </a:lnTo>
                  <a:cubicBezTo>
                    <a:pt x="5621" y="941"/>
                    <a:pt x="5692" y="882"/>
                    <a:pt x="5692" y="786"/>
                  </a:cubicBezTo>
                  <a:cubicBezTo>
                    <a:pt x="5692" y="715"/>
                    <a:pt x="5632" y="643"/>
                    <a:pt x="5537" y="643"/>
                  </a:cubicBezTo>
                  <a:lnTo>
                    <a:pt x="2132" y="643"/>
                  </a:lnTo>
                  <a:cubicBezTo>
                    <a:pt x="2001" y="286"/>
                    <a:pt x="1644" y="0"/>
                    <a:pt x="1215"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8" name="Google Shape;1158;p75"/>
          <p:cNvSpPr txBox="1"/>
          <p:nvPr/>
        </p:nvSpPr>
        <p:spPr>
          <a:xfrm>
            <a:off x="3220100" y="1421100"/>
            <a:ext cx="2571900" cy="10083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Average Order Value</a:t>
            </a:r>
            <a:endParaRPr sz="1200">
              <a:solidFill>
                <a:srgbClr val="12191B"/>
              </a:solidFill>
              <a:latin typeface="Open Sans"/>
              <a:ea typeface="Open Sans"/>
              <a:cs typeface="Open Sans"/>
              <a:sym typeface="Open Sans"/>
            </a:endParaRPr>
          </a:p>
          <a:p>
            <a:pPr indent="-304800" lvl="0" marL="457200" rtl="0" algn="l">
              <a:lnSpc>
                <a:spcPct val="100000"/>
              </a:lnSpc>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Recent Order Date</a:t>
            </a:r>
            <a:endParaRPr sz="1200">
              <a:solidFill>
                <a:srgbClr val="12191B"/>
              </a:solidFill>
              <a:latin typeface="Open Sans"/>
              <a:ea typeface="Open Sans"/>
              <a:cs typeface="Open Sans"/>
              <a:sym typeface="Open Sans"/>
            </a:endParaRPr>
          </a:p>
          <a:p>
            <a:pPr indent="-304800" lvl="0" marL="457200" rtl="0" algn="l">
              <a:lnSpc>
                <a:spcPct val="100000"/>
              </a:lnSpc>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First Order Date</a:t>
            </a:r>
            <a:endParaRPr sz="1200">
              <a:solidFill>
                <a:srgbClr val="12191B"/>
              </a:solidFill>
              <a:latin typeface="Open Sans"/>
              <a:ea typeface="Open Sans"/>
              <a:cs typeface="Open Sans"/>
              <a:sym typeface="Open Sans"/>
            </a:endParaRPr>
          </a:p>
          <a:p>
            <a:pPr indent="-304800" lvl="0" marL="457200" rtl="0" algn="l">
              <a:lnSpc>
                <a:spcPct val="100000"/>
              </a:lnSpc>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 of cancelled orders</a:t>
            </a:r>
            <a:endParaRPr sz="1200">
              <a:solidFill>
                <a:srgbClr val="12191B"/>
              </a:solidFill>
              <a:latin typeface="Open Sans"/>
              <a:ea typeface="Open Sans"/>
              <a:cs typeface="Open Sans"/>
              <a:sym typeface="Open Sans"/>
            </a:endParaRPr>
          </a:p>
        </p:txBody>
      </p:sp>
      <p:cxnSp>
        <p:nvCxnSpPr>
          <p:cNvPr id="1159" name="Google Shape;1159;p75"/>
          <p:cNvCxnSpPr/>
          <p:nvPr/>
        </p:nvCxnSpPr>
        <p:spPr>
          <a:xfrm>
            <a:off x="3176875" y="1869375"/>
            <a:ext cx="1275000" cy="680700"/>
          </a:xfrm>
          <a:prstGeom prst="bentConnector3">
            <a:avLst>
              <a:gd fmla="val -16104" name="adj1"/>
            </a:avLst>
          </a:prstGeom>
          <a:noFill/>
          <a:ln cap="flat" cmpd="sng" w="9525">
            <a:solidFill>
              <a:srgbClr val="F64975"/>
            </a:solidFill>
            <a:prstDash val="solid"/>
            <a:round/>
            <a:headEnd len="med" w="med" type="none"/>
            <a:tailEnd len="med" w="med" type="none"/>
          </a:ln>
        </p:spPr>
      </p:cxnSp>
      <p:grpSp>
        <p:nvGrpSpPr>
          <p:cNvPr id="1160" name="Google Shape;1160;p75"/>
          <p:cNvGrpSpPr/>
          <p:nvPr/>
        </p:nvGrpSpPr>
        <p:grpSpPr>
          <a:xfrm>
            <a:off x="6350961" y="1660902"/>
            <a:ext cx="499533" cy="305136"/>
            <a:chOff x="7009649" y="1541981"/>
            <a:chExt cx="524940" cy="320655"/>
          </a:xfrm>
        </p:grpSpPr>
        <p:sp>
          <p:nvSpPr>
            <p:cNvPr id="1161" name="Google Shape;1161;p75"/>
            <p:cNvSpPr/>
            <p:nvPr/>
          </p:nvSpPr>
          <p:spPr>
            <a:xfrm>
              <a:off x="7009649" y="1541981"/>
              <a:ext cx="524940" cy="320655"/>
            </a:xfrm>
            <a:custGeom>
              <a:rect b="b" l="l" r="r" t="t"/>
              <a:pathLst>
                <a:path extrusionOk="0" h="10074" w="16492">
                  <a:moveTo>
                    <a:pt x="13979" y="1227"/>
                  </a:moveTo>
                  <a:lnTo>
                    <a:pt x="13979" y="6764"/>
                  </a:lnTo>
                  <a:lnTo>
                    <a:pt x="11348" y="6764"/>
                  </a:lnTo>
                  <a:cubicBezTo>
                    <a:pt x="11205" y="6764"/>
                    <a:pt x="11109" y="6871"/>
                    <a:pt x="11109" y="7002"/>
                  </a:cubicBezTo>
                  <a:cubicBezTo>
                    <a:pt x="11109" y="7145"/>
                    <a:pt x="11205" y="7240"/>
                    <a:pt x="11348" y="7240"/>
                  </a:cubicBezTo>
                  <a:lnTo>
                    <a:pt x="13979" y="7240"/>
                  </a:lnTo>
                  <a:lnTo>
                    <a:pt x="13979" y="7514"/>
                  </a:lnTo>
                  <a:lnTo>
                    <a:pt x="2537" y="7514"/>
                  </a:lnTo>
                  <a:lnTo>
                    <a:pt x="2537" y="7240"/>
                  </a:lnTo>
                  <a:lnTo>
                    <a:pt x="10336" y="7240"/>
                  </a:lnTo>
                  <a:cubicBezTo>
                    <a:pt x="10466" y="7240"/>
                    <a:pt x="10574" y="7145"/>
                    <a:pt x="10574" y="7002"/>
                  </a:cubicBezTo>
                  <a:cubicBezTo>
                    <a:pt x="10574" y="6871"/>
                    <a:pt x="10466" y="6764"/>
                    <a:pt x="10336" y="6764"/>
                  </a:cubicBezTo>
                  <a:lnTo>
                    <a:pt x="7014" y="6764"/>
                  </a:lnTo>
                  <a:lnTo>
                    <a:pt x="7014" y="1227"/>
                  </a:lnTo>
                  <a:close/>
                  <a:moveTo>
                    <a:pt x="14169" y="7990"/>
                  </a:moveTo>
                  <a:lnTo>
                    <a:pt x="14943" y="8287"/>
                  </a:lnTo>
                  <a:lnTo>
                    <a:pt x="1537" y="8287"/>
                  </a:lnTo>
                  <a:lnTo>
                    <a:pt x="2323" y="7990"/>
                  </a:lnTo>
                  <a:close/>
                  <a:moveTo>
                    <a:pt x="10240" y="8776"/>
                  </a:moveTo>
                  <a:lnTo>
                    <a:pt x="10014" y="9002"/>
                  </a:lnTo>
                  <a:lnTo>
                    <a:pt x="6526" y="9002"/>
                  </a:lnTo>
                  <a:lnTo>
                    <a:pt x="6299" y="8776"/>
                  </a:lnTo>
                  <a:close/>
                  <a:moveTo>
                    <a:pt x="16003" y="8776"/>
                  </a:moveTo>
                  <a:lnTo>
                    <a:pt x="16003" y="8823"/>
                  </a:lnTo>
                  <a:lnTo>
                    <a:pt x="16015" y="8823"/>
                  </a:lnTo>
                  <a:cubicBezTo>
                    <a:pt x="16015" y="9252"/>
                    <a:pt x="15658" y="9609"/>
                    <a:pt x="15229" y="9609"/>
                  </a:cubicBezTo>
                  <a:lnTo>
                    <a:pt x="1287" y="9609"/>
                  </a:lnTo>
                  <a:cubicBezTo>
                    <a:pt x="846" y="9609"/>
                    <a:pt x="489" y="9252"/>
                    <a:pt x="489" y="8823"/>
                  </a:cubicBezTo>
                  <a:lnTo>
                    <a:pt x="489" y="8776"/>
                  </a:lnTo>
                  <a:lnTo>
                    <a:pt x="5633" y="8776"/>
                  </a:lnTo>
                  <a:lnTo>
                    <a:pt x="6252" y="9407"/>
                  </a:lnTo>
                  <a:cubicBezTo>
                    <a:pt x="6299" y="9454"/>
                    <a:pt x="6359" y="9478"/>
                    <a:pt x="6418" y="9478"/>
                  </a:cubicBezTo>
                  <a:lnTo>
                    <a:pt x="10121" y="9478"/>
                  </a:lnTo>
                  <a:cubicBezTo>
                    <a:pt x="10181" y="9478"/>
                    <a:pt x="10240" y="9454"/>
                    <a:pt x="10288" y="9407"/>
                  </a:cubicBezTo>
                  <a:lnTo>
                    <a:pt x="10907" y="8776"/>
                  </a:lnTo>
                  <a:close/>
                  <a:moveTo>
                    <a:pt x="2811" y="1"/>
                  </a:moveTo>
                  <a:cubicBezTo>
                    <a:pt x="2382" y="1"/>
                    <a:pt x="2037" y="346"/>
                    <a:pt x="2037" y="775"/>
                  </a:cubicBezTo>
                  <a:lnTo>
                    <a:pt x="2037" y="3799"/>
                  </a:lnTo>
                  <a:cubicBezTo>
                    <a:pt x="2037" y="3930"/>
                    <a:pt x="2144" y="4037"/>
                    <a:pt x="2275" y="4037"/>
                  </a:cubicBezTo>
                  <a:cubicBezTo>
                    <a:pt x="2418" y="4037"/>
                    <a:pt x="2513" y="3930"/>
                    <a:pt x="2513" y="3799"/>
                  </a:cubicBezTo>
                  <a:lnTo>
                    <a:pt x="2513" y="1215"/>
                  </a:lnTo>
                  <a:lnTo>
                    <a:pt x="6526" y="1215"/>
                  </a:lnTo>
                  <a:lnTo>
                    <a:pt x="6526" y="6752"/>
                  </a:lnTo>
                  <a:lnTo>
                    <a:pt x="2513" y="6752"/>
                  </a:lnTo>
                  <a:lnTo>
                    <a:pt x="2513" y="4763"/>
                  </a:lnTo>
                  <a:cubicBezTo>
                    <a:pt x="2513" y="4632"/>
                    <a:pt x="2418" y="4525"/>
                    <a:pt x="2275" y="4525"/>
                  </a:cubicBezTo>
                  <a:cubicBezTo>
                    <a:pt x="2144" y="4525"/>
                    <a:pt x="2037" y="4632"/>
                    <a:pt x="2037" y="4763"/>
                  </a:cubicBezTo>
                  <a:lnTo>
                    <a:pt x="2037" y="7573"/>
                  </a:lnTo>
                  <a:lnTo>
                    <a:pt x="156" y="8299"/>
                  </a:lnTo>
                  <a:cubicBezTo>
                    <a:pt x="60" y="8335"/>
                    <a:pt x="1" y="8430"/>
                    <a:pt x="1" y="8526"/>
                  </a:cubicBezTo>
                  <a:lnTo>
                    <a:pt x="1" y="8811"/>
                  </a:lnTo>
                  <a:cubicBezTo>
                    <a:pt x="1" y="9502"/>
                    <a:pt x="572" y="10073"/>
                    <a:pt x="1263" y="10073"/>
                  </a:cubicBezTo>
                  <a:lnTo>
                    <a:pt x="15217" y="10073"/>
                  </a:lnTo>
                  <a:cubicBezTo>
                    <a:pt x="15908" y="10073"/>
                    <a:pt x="16479" y="9502"/>
                    <a:pt x="16479" y="8811"/>
                  </a:cubicBezTo>
                  <a:lnTo>
                    <a:pt x="16479" y="8526"/>
                  </a:lnTo>
                  <a:cubicBezTo>
                    <a:pt x="16491" y="8430"/>
                    <a:pt x="16432" y="8347"/>
                    <a:pt x="16348" y="8323"/>
                  </a:cubicBezTo>
                  <a:lnTo>
                    <a:pt x="14467" y="7585"/>
                  </a:lnTo>
                  <a:lnTo>
                    <a:pt x="14467" y="775"/>
                  </a:lnTo>
                  <a:cubicBezTo>
                    <a:pt x="14467" y="346"/>
                    <a:pt x="14122" y="1"/>
                    <a:pt x="13693" y="1"/>
                  </a:cubicBezTo>
                  <a:lnTo>
                    <a:pt x="11550" y="1"/>
                  </a:lnTo>
                  <a:cubicBezTo>
                    <a:pt x="11419" y="1"/>
                    <a:pt x="11312" y="108"/>
                    <a:pt x="11312" y="239"/>
                  </a:cubicBezTo>
                  <a:cubicBezTo>
                    <a:pt x="11312" y="370"/>
                    <a:pt x="11419" y="477"/>
                    <a:pt x="11550" y="477"/>
                  </a:cubicBezTo>
                  <a:lnTo>
                    <a:pt x="13693" y="477"/>
                  </a:lnTo>
                  <a:cubicBezTo>
                    <a:pt x="13848" y="477"/>
                    <a:pt x="13967" y="596"/>
                    <a:pt x="13979" y="739"/>
                  </a:cubicBezTo>
                  <a:lnTo>
                    <a:pt x="2537" y="739"/>
                  </a:lnTo>
                  <a:cubicBezTo>
                    <a:pt x="2549" y="596"/>
                    <a:pt x="2668" y="477"/>
                    <a:pt x="2811" y="477"/>
                  </a:cubicBezTo>
                  <a:lnTo>
                    <a:pt x="10586" y="477"/>
                  </a:lnTo>
                  <a:cubicBezTo>
                    <a:pt x="10717" y="477"/>
                    <a:pt x="10824" y="370"/>
                    <a:pt x="10824" y="239"/>
                  </a:cubicBezTo>
                  <a:cubicBezTo>
                    <a:pt x="10824" y="108"/>
                    <a:pt x="10717" y="1"/>
                    <a:pt x="10586"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75"/>
            <p:cNvSpPr/>
            <p:nvPr/>
          </p:nvSpPr>
          <p:spPr>
            <a:xfrm>
              <a:off x="7110104" y="1604909"/>
              <a:ext cx="61782" cy="41697"/>
            </a:xfrm>
            <a:custGeom>
              <a:rect b="b" l="l" r="r" t="t"/>
              <a:pathLst>
                <a:path extrusionOk="0" h="1310" w="1941">
                  <a:moveTo>
                    <a:pt x="1441" y="488"/>
                  </a:moveTo>
                  <a:lnTo>
                    <a:pt x="1441" y="834"/>
                  </a:lnTo>
                  <a:lnTo>
                    <a:pt x="488" y="834"/>
                  </a:lnTo>
                  <a:lnTo>
                    <a:pt x="488" y="488"/>
                  </a:lnTo>
                  <a:close/>
                  <a:moveTo>
                    <a:pt x="238" y="0"/>
                  </a:moveTo>
                  <a:cubicBezTo>
                    <a:pt x="107" y="0"/>
                    <a:pt x="0" y="107"/>
                    <a:pt x="0" y="238"/>
                  </a:cubicBezTo>
                  <a:lnTo>
                    <a:pt x="0" y="1072"/>
                  </a:lnTo>
                  <a:cubicBezTo>
                    <a:pt x="0" y="1203"/>
                    <a:pt x="107" y="1310"/>
                    <a:pt x="238" y="1310"/>
                  </a:cubicBezTo>
                  <a:lnTo>
                    <a:pt x="1679" y="1310"/>
                  </a:lnTo>
                  <a:cubicBezTo>
                    <a:pt x="1822" y="1310"/>
                    <a:pt x="1917" y="1203"/>
                    <a:pt x="1917" y="1072"/>
                  </a:cubicBezTo>
                  <a:lnTo>
                    <a:pt x="1917" y="238"/>
                  </a:lnTo>
                  <a:cubicBezTo>
                    <a:pt x="1941" y="119"/>
                    <a:pt x="1822" y="0"/>
                    <a:pt x="167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75"/>
            <p:cNvSpPr/>
            <p:nvPr/>
          </p:nvSpPr>
          <p:spPr>
            <a:xfrm>
              <a:off x="7110455" y="1655296"/>
              <a:ext cx="96700" cy="15183"/>
            </a:xfrm>
            <a:custGeom>
              <a:rect b="b" l="l" r="r" t="t"/>
              <a:pathLst>
                <a:path extrusionOk="0" h="477" w="3038">
                  <a:moveTo>
                    <a:pt x="239" y="1"/>
                  </a:moveTo>
                  <a:cubicBezTo>
                    <a:pt x="108" y="1"/>
                    <a:pt x="1" y="96"/>
                    <a:pt x="1" y="239"/>
                  </a:cubicBezTo>
                  <a:cubicBezTo>
                    <a:pt x="1" y="370"/>
                    <a:pt x="108" y="477"/>
                    <a:pt x="239" y="477"/>
                  </a:cubicBezTo>
                  <a:lnTo>
                    <a:pt x="2799" y="477"/>
                  </a:lnTo>
                  <a:cubicBezTo>
                    <a:pt x="2942" y="477"/>
                    <a:pt x="3037" y="370"/>
                    <a:pt x="3037" y="239"/>
                  </a:cubicBezTo>
                  <a:cubicBezTo>
                    <a:pt x="3037" y="96"/>
                    <a:pt x="2942" y="1"/>
                    <a:pt x="2799"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75"/>
            <p:cNvSpPr/>
            <p:nvPr/>
          </p:nvSpPr>
          <p:spPr>
            <a:xfrm>
              <a:off x="7146104" y="1676909"/>
              <a:ext cx="61050" cy="41729"/>
            </a:xfrm>
            <a:custGeom>
              <a:rect b="b" l="l" r="r" t="t"/>
              <a:pathLst>
                <a:path extrusionOk="0" h="1311" w="1918">
                  <a:moveTo>
                    <a:pt x="1441" y="489"/>
                  </a:moveTo>
                  <a:lnTo>
                    <a:pt x="1441" y="834"/>
                  </a:lnTo>
                  <a:lnTo>
                    <a:pt x="488" y="834"/>
                  </a:lnTo>
                  <a:lnTo>
                    <a:pt x="488" y="489"/>
                  </a:lnTo>
                  <a:close/>
                  <a:moveTo>
                    <a:pt x="238" y="0"/>
                  </a:moveTo>
                  <a:cubicBezTo>
                    <a:pt x="107" y="0"/>
                    <a:pt x="0" y="108"/>
                    <a:pt x="0" y="239"/>
                  </a:cubicBezTo>
                  <a:lnTo>
                    <a:pt x="0" y="1072"/>
                  </a:lnTo>
                  <a:cubicBezTo>
                    <a:pt x="0" y="1203"/>
                    <a:pt x="107" y="1310"/>
                    <a:pt x="238" y="1310"/>
                  </a:cubicBezTo>
                  <a:lnTo>
                    <a:pt x="1679" y="1310"/>
                  </a:lnTo>
                  <a:cubicBezTo>
                    <a:pt x="1822" y="1310"/>
                    <a:pt x="1917" y="1203"/>
                    <a:pt x="1917" y="1072"/>
                  </a:cubicBezTo>
                  <a:lnTo>
                    <a:pt x="1917" y="239"/>
                  </a:lnTo>
                  <a:cubicBezTo>
                    <a:pt x="1917" y="108"/>
                    <a:pt x="1822" y="0"/>
                    <a:pt x="167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75"/>
            <p:cNvSpPr/>
            <p:nvPr/>
          </p:nvSpPr>
          <p:spPr>
            <a:xfrm>
              <a:off x="7110455" y="1726563"/>
              <a:ext cx="96700" cy="15183"/>
            </a:xfrm>
            <a:custGeom>
              <a:rect b="b" l="l" r="r" t="t"/>
              <a:pathLst>
                <a:path extrusionOk="0" h="477" w="3038">
                  <a:moveTo>
                    <a:pt x="239" y="0"/>
                  </a:moveTo>
                  <a:cubicBezTo>
                    <a:pt x="108" y="0"/>
                    <a:pt x="1" y="107"/>
                    <a:pt x="1" y="238"/>
                  </a:cubicBezTo>
                  <a:cubicBezTo>
                    <a:pt x="1" y="381"/>
                    <a:pt x="108" y="476"/>
                    <a:pt x="239" y="476"/>
                  </a:cubicBezTo>
                  <a:lnTo>
                    <a:pt x="2799" y="476"/>
                  </a:lnTo>
                  <a:cubicBezTo>
                    <a:pt x="2942" y="476"/>
                    <a:pt x="3037" y="381"/>
                    <a:pt x="3037" y="238"/>
                  </a:cubicBezTo>
                  <a:cubicBezTo>
                    <a:pt x="3037" y="107"/>
                    <a:pt x="2942" y="0"/>
                    <a:pt x="279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75"/>
            <p:cNvSpPr/>
            <p:nvPr/>
          </p:nvSpPr>
          <p:spPr>
            <a:xfrm>
              <a:off x="7262825" y="1636739"/>
              <a:ext cx="48541" cy="80371"/>
            </a:xfrm>
            <a:custGeom>
              <a:rect b="b" l="l" r="r" t="t"/>
              <a:pathLst>
                <a:path extrusionOk="0" h="2525" w="1525">
                  <a:moveTo>
                    <a:pt x="1268" y="0"/>
                  </a:moveTo>
                  <a:cubicBezTo>
                    <a:pt x="1206" y="0"/>
                    <a:pt x="1143" y="24"/>
                    <a:pt x="1096" y="72"/>
                  </a:cubicBezTo>
                  <a:lnTo>
                    <a:pt x="72" y="1096"/>
                  </a:lnTo>
                  <a:cubicBezTo>
                    <a:pt x="24" y="1143"/>
                    <a:pt x="0" y="1203"/>
                    <a:pt x="0" y="1262"/>
                  </a:cubicBezTo>
                  <a:cubicBezTo>
                    <a:pt x="0" y="1322"/>
                    <a:pt x="24" y="1381"/>
                    <a:pt x="72" y="1429"/>
                  </a:cubicBezTo>
                  <a:lnTo>
                    <a:pt x="1096" y="2453"/>
                  </a:lnTo>
                  <a:cubicBezTo>
                    <a:pt x="1143" y="2501"/>
                    <a:pt x="1203" y="2524"/>
                    <a:pt x="1262" y="2524"/>
                  </a:cubicBezTo>
                  <a:cubicBezTo>
                    <a:pt x="1322" y="2524"/>
                    <a:pt x="1381" y="2501"/>
                    <a:pt x="1429" y="2453"/>
                  </a:cubicBezTo>
                  <a:cubicBezTo>
                    <a:pt x="1524" y="2370"/>
                    <a:pt x="1524" y="2215"/>
                    <a:pt x="1441" y="2108"/>
                  </a:cubicBezTo>
                  <a:lnTo>
                    <a:pt x="596" y="1262"/>
                  </a:lnTo>
                  <a:lnTo>
                    <a:pt x="1441" y="417"/>
                  </a:lnTo>
                  <a:cubicBezTo>
                    <a:pt x="1524" y="322"/>
                    <a:pt x="1524" y="167"/>
                    <a:pt x="1441" y="72"/>
                  </a:cubicBezTo>
                  <a:cubicBezTo>
                    <a:pt x="1393" y="24"/>
                    <a:pt x="1331" y="0"/>
                    <a:pt x="1268"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75"/>
            <p:cNvSpPr/>
            <p:nvPr/>
          </p:nvSpPr>
          <p:spPr>
            <a:xfrm>
              <a:off x="7380691" y="1636357"/>
              <a:ext cx="48891" cy="80371"/>
            </a:xfrm>
            <a:custGeom>
              <a:rect b="b" l="l" r="r" t="t"/>
              <a:pathLst>
                <a:path extrusionOk="0" h="2525" w="1536">
                  <a:moveTo>
                    <a:pt x="261" y="0"/>
                  </a:moveTo>
                  <a:cubicBezTo>
                    <a:pt x="197" y="0"/>
                    <a:pt x="131" y="24"/>
                    <a:pt x="83" y="72"/>
                  </a:cubicBezTo>
                  <a:cubicBezTo>
                    <a:pt x="0" y="155"/>
                    <a:pt x="0" y="322"/>
                    <a:pt x="83" y="417"/>
                  </a:cubicBezTo>
                  <a:lnTo>
                    <a:pt x="941" y="1262"/>
                  </a:lnTo>
                  <a:lnTo>
                    <a:pt x="83" y="2108"/>
                  </a:lnTo>
                  <a:cubicBezTo>
                    <a:pt x="0" y="2203"/>
                    <a:pt x="0" y="2358"/>
                    <a:pt x="83" y="2453"/>
                  </a:cubicBezTo>
                  <a:cubicBezTo>
                    <a:pt x="131" y="2501"/>
                    <a:pt x="191" y="2525"/>
                    <a:pt x="250" y="2525"/>
                  </a:cubicBezTo>
                  <a:cubicBezTo>
                    <a:pt x="310" y="2525"/>
                    <a:pt x="369" y="2501"/>
                    <a:pt x="417" y="2453"/>
                  </a:cubicBezTo>
                  <a:lnTo>
                    <a:pt x="1441" y="1429"/>
                  </a:lnTo>
                  <a:cubicBezTo>
                    <a:pt x="1488" y="1382"/>
                    <a:pt x="1512" y="1322"/>
                    <a:pt x="1512" y="1262"/>
                  </a:cubicBezTo>
                  <a:cubicBezTo>
                    <a:pt x="1536" y="1203"/>
                    <a:pt x="1500" y="1143"/>
                    <a:pt x="1453" y="1096"/>
                  </a:cubicBezTo>
                  <a:lnTo>
                    <a:pt x="429" y="72"/>
                  </a:lnTo>
                  <a:cubicBezTo>
                    <a:pt x="387" y="24"/>
                    <a:pt x="325" y="0"/>
                    <a:pt x="261"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75"/>
            <p:cNvSpPr/>
            <p:nvPr/>
          </p:nvSpPr>
          <p:spPr>
            <a:xfrm>
              <a:off x="7321933" y="1626744"/>
              <a:ext cx="48923" cy="99851"/>
            </a:xfrm>
            <a:custGeom>
              <a:rect b="b" l="l" r="r" t="t"/>
              <a:pathLst>
                <a:path extrusionOk="0" h="3137" w="1537">
                  <a:moveTo>
                    <a:pt x="1249" y="0"/>
                  </a:moveTo>
                  <a:cubicBezTo>
                    <a:pt x="1154" y="0"/>
                    <a:pt x="1061" y="59"/>
                    <a:pt x="1025" y="160"/>
                  </a:cubicBezTo>
                  <a:lnTo>
                    <a:pt x="48" y="2815"/>
                  </a:lnTo>
                  <a:cubicBezTo>
                    <a:pt x="1" y="2934"/>
                    <a:pt x="60" y="3077"/>
                    <a:pt x="191" y="3124"/>
                  </a:cubicBezTo>
                  <a:cubicBezTo>
                    <a:pt x="227" y="3136"/>
                    <a:pt x="251" y="3136"/>
                    <a:pt x="286" y="3136"/>
                  </a:cubicBezTo>
                  <a:cubicBezTo>
                    <a:pt x="382" y="3136"/>
                    <a:pt x="477" y="3077"/>
                    <a:pt x="501" y="2981"/>
                  </a:cubicBezTo>
                  <a:lnTo>
                    <a:pt x="1489" y="326"/>
                  </a:lnTo>
                  <a:cubicBezTo>
                    <a:pt x="1537" y="207"/>
                    <a:pt x="1477" y="64"/>
                    <a:pt x="1334" y="17"/>
                  </a:cubicBezTo>
                  <a:cubicBezTo>
                    <a:pt x="1307" y="6"/>
                    <a:pt x="1278" y="0"/>
                    <a:pt x="124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69" name="Google Shape;1169;p75"/>
          <p:cNvCxnSpPr/>
          <p:nvPr/>
        </p:nvCxnSpPr>
        <p:spPr>
          <a:xfrm flipH="1">
            <a:off x="4646150" y="1772125"/>
            <a:ext cx="1750800" cy="678900"/>
          </a:xfrm>
          <a:prstGeom prst="bentConnector3">
            <a:avLst>
              <a:gd fmla="val 38882" name="adj1"/>
            </a:avLst>
          </a:prstGeom>
          <a:noFill/>
          <a:ln cap="flat" cmpd="sng" w="9525">
            <a:solidFill>
              <a:srgbClr val="F64975"/>
            </a:solidFill>
            <a:prstDash val="solid"/>
            <a:round/>
            <a:headEnd len="med" w="med" type="none"/>
            <a:tailEnd len="med" w="med" type="none"/>
          </a:ln>
        </p:spPr>
      </p:cxnSp>
      <p:sp>
        <p:nvSpPr>
          <p:cNvPr id="1170" name="Google Shape;1170;p75"/>
          <p:cNvSpPr txBox="1"/>
          <p:nvPr/>
        </p:nvSpPr>
        <p:spPr>
          <a:xfrm>
            <a:off x="6808150" y="1317600"/>
            <a:ext cx="2335800" cy="7389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Last Website Login</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Forgotten Password</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Website Sign up Date</a:t>
            </a:r>
            <a:endParaRPr sz="1200">
              <a:solidFill>
                <a:srgbClr val="12191B"/>
              </a:solidFill>
              <a:latin typeface="Open Sans"/>
              <a:ea typeface="Open Sans"/>
              <a:cs typeface="Open Sans"/>
              <a:sym typeface="Open Sans"/>
            </a:endParaRPr>
          </a:p>
        </p:txBody>
      </p:sp>
      <p:sp>
        <p:nvSpPr>
          <p:cNvPr id="1171" name="Google Shape;1171;p75"/>
          <p:cNvSpPr txBox="1"/>
          <p:nvPr/>
        </p:nvSpPr>
        <p:spPr>
          <a:xfrm>
            <a:off x="951050" y="3130963"/>
            <a:ext cx="2335800" cy="3693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Uses your app</a:t>
            </a:r>
            <a:endParaRPr sz="1200">
              <a:solidFill>
                <a:srgbClr val="12191B"/>
              </a:solidFill>
              <a:latin typeface="Open Sans"/>
              <a:ea typeface="Open Sans"/>
              <a:cs typeface="Open Sans"/>
              <a:sym typeface="Open Sans"/>
            </a:endParaRPr>
          </a:p>
        </p:txBody>
      </p:sp>
      <p:grpSp>
        <p:nvGrpSpPr>
          <p:cNvPr id="1172" name="Google Shape;1172;p75"/>
          <p:cNvGrpSpPr/>
          <p:nvPr/>
        </p:nvGrpSpPr>
        <p:grpSpPr>
          <a:xfrm>
            <a:off x="581927" y="3145534"/>
            <a:ext cx="369133" cy="360411"/>
            <a:chOff x="7582302" y="1499934"/>
            <a:chExt cx="369133" cy="360411"/>
          </a:xfrm>
        </p:grpSpPr>
        <p:sp>
          <p:nvSpPr>
            <p:cNvPr id="1173" name="Google Shape;1173;p75"/>
            <p:cNvSpPr/>
            <p:nvPr/>
          </p:nvSpPr>
          <p:spPr>
            <a:xfrm>
              <a:off x="7582302" y="1499934"/>
              <a:ext cx="369133" cy="360411"/>
            </a:xfrm>
            <a:custGeom>
              <a:rect b="b" l="l" r="r" t="t"/>
              <a:pathLst>
                <a:path extrusionOk="0" h="11323" w="11597">
                  <a:moveTo>
                    <a:pt x="7204" y="595"/>
                  </a:moveTo>
                  <a:cubicBezTo>
                    <a:pt x="7418" y="595"/>
                    <a:pt x="7573" y="738"/>
                    <a:pt x="7608" y="917"/>
                  </a:cubicBezTo>
                  <a:cubicBezTo>
                    <a:pt x="7608" y="941"/>
                    <a:pt x="7620" y="976"/>
                    <a:pt x="7620" y="1000"/>
                  </a:cubicBezTo>
                  <a:lnTo>
                    <a:pt x="7620" y="1750"/>
                  </a:lnTo>
                  <a:lnTo>
                    <a:pt x="3322" y="1750"/>
                  </a:lnTo>
                  <a:lnTo>
                    <a:pt x="3322" y="1631"/>
                  </a:lnTo>
                  <a:cubicBezTo>
                    <a:pt x="3322" y="1227"/>
                    <a:pt x="3191" y="869"/>
                    <a:pt x="2953" y="595"/>
                  </a:cubicBezTo>
                  <a:close/>
                  <a:moveTo>
                    <a:pt x="1667" y="310"/>
                  </a:moveTo>
                  <a:cubicBezTo>
                    <a:pt x="2405" y="310"/>
                    <a:pt x="3001" y="905"/>
                    <a:pt x="3001" y="1631"/>
                  </a:cubicBezTo>
                  <a:cubicBezTo>
                    <a:pt x="3001" y="2358"/>
                    <a:pt x="2405" y="2953"/>
                    <a:pt x="1667" y="2953"/>
                  </a:cubicBezTo>
                  <a:cubicBezTo>
                    <a:pt x="941" y="2953"/>
                    <a:pt x="346" y="2358"/>
                    <a:pt x="346" y="1631"/>
                  </a:cubicBezTo>
                  <a:cubicBezTo>
                    <a:pt x="346" y="905"/>
                    <a:pt x="941" y="310"/>
                    <a:pt x="1667" y="310"/>
                  </a:cubicBezTo>
                  <a:close/>
                  <a:moveTo>
                    <a:pt x="7644" y="9775"/>
                  </a:moveTo>
                  <a:lnTo>
                    <a:pt x="7644" y="10513"/>
                  </a:lnTo>
                  <a:cubicBezTo>
                    <a:pt x="7644" y="10549"/>
                    <a:pt x="7644" y="10573"/>
                    <a:pt x="7620" y="10609"/>
                  </a:cubicBezTo>
                  <a:cubicBezTo>
                    <a:pt x="7585" y="10799"/>
                    <a:pt x="7418" y="10930"/>
                    <a:pt x="7227" y="10930"/>
                  </a:cubicBezTo>
                  <a:lnTo>
                    <a:pt x="2358" y="10930"/>
                  </a:lnTo>
                  <a:cubicBezTo>
                    <a:pt x="2131" y="10930"/>
                    <a:pt x="1941" y="10740"/>
                    <a:pt x="1941" y="10513"/>
                  </a:cubicBezTo>
                  <a:lnTo>
                    <a:pt x="1941" y="9775"/>
                  </a:lnTo>
                  <a:close/>
                  <a:moveTo>
                    <a:pt x="1667" y="0"/>
                  </a:moveTo>
                  <a:cubicBezTo>
                    <a:pt x="750" y="0"/>
                    <a:pt x="0" y="738"/>
                    <a:pt x="0" y="1667"/>
                  </a:cubicBezTo>
                  <a:cubicBezTo>
                    <a:pt x="0" y="2560"/>
                    <a:pt x="715" y="3298"/>
                    <a:pt x="1608" y="3334"/>
                  </a:cubicBezTo>
                  <a:lnTo>
                    <a:pt x="1608" y="4917"/>
                  </a:lnTo>
                  <a:cubicBezTo>
                    <a:pt x="1608" y="5013"/>
                    <a:pt x="1691" y="5084"/>
                    <a:pt x="1774" y="5084"/>
                  </a:cubicBezTo>
                  <a:cubicBezTo>
                    <a:pt x="1858" y="5084"/>
                    <a:pt x="1941" y="5013"/>
                    <a:pt x="1941" y="4917"/>
                  </a:cubicBezTo>
                  <a:lnTo>
                    <a:pt x="1941" y="3310"/>
                  </a:lnTo>
                  <a:cubicBezTo>
                    <a:pt x="2572" y="3203"/>
                    <a:pt x="3096" y="2739"/>
                    <a:pt x="3263" y="2119"/>
                  </a:cubicBezTo>
                  <a:lnTo>
                    <a:pt x="7644" y="2119"/>
                  </a:lnTo>
                  <a:lnTo>
                    <a:pt x="7644" y="3489"/>
                  </a:lnTo>
                  <a:lnTo>
                    <a:pt x="4929" y="3489"/>
                  </a:lnTo>
                  <a:lnTo>
                    <a:pt x="4929" y="2905"/>
                  </a:lnTo>
                  <a:cubicBezTo>
                    <a:pt x="4929" y="2822"/>
                    <a:pt x="4858" y="2751"/>
                    <a:pt x="4763" y="2751"/>
                  </a:cubicBezTo>
                  <a:cubicBezTo>
                    <a:pt x="4679" y="2751"/>
                    <a:pt x="4608" y="2822"/>
                    <a:pt x="4608" y="2905"/>
                  </a:cubicBezTo>
                  <a:lnTo>
                    <a:pt x="4608" y="3882"/>
                  </a:lnTo>
                  <a:lnTo>
                    <a:pt x="4608" y="7715"/>
                  </a:lnTo>
                  <a:lnTo>
                    <a:pt x="4608" y="8692"/>
                  </a:lnTo>
                  <a:cubicBezTo>
                    <a:pt x="4608" y="8775"/>
                    <a:pt x="4679" y="8847"/>
                    <a:pt x="4763" y="8847"/>
                  </a:cubicBezTo>
                  <a:cubicBezTo>
                    <a:pt x="4858" y="8847"/>
                    <a:pt x="4929" y="8775"/>
                    <a:pt x="4929" y="8692"/>
                  </a:cubicBezTo>
                  <a:lnTo>
                    <a:pt x="4929" y="8096"/>
                  </a:lnTo>
                  <a:lnTo>
                    <a:pt x="7644" y="8096"/>
                  </a:lnTo>
                  <a:lnTo>
                    <a:pt x="7644" y="9478"/>
                  </a:lnTo>
                  <a:lnTo>
                    <a:pt x="1941" y="9478"/>
                  </a:lnTo>
                  <a:lnTo>
                    <a:pt x="1941" y="5668"/>
                  </a:lnTo>
                  <a:cubicBezTo>
                    <a:pt x="1941" y="5572"/>
                    <a:pt x="1870" y="5501"/>
                    <a:pt x="1774" y="5501"/>
                  </a:cubicBezTo>
                  <a:cubicBezTo>
                    <a:pt x="1691" y="5501"/>
                    <a:pt x="1608" y="5572"/>
                    <a:pt x="1608" y="5668"/>
                  </a:cubicBezTo>
                  <a:lnTo>
                    <a:pt x="1608" y="9656"/>
                  </a:lnTo>
                  <a:lnTo>
                    <a:pt x="1608" y="10561"/>
                  </a:lnTo>
                  <a:cubicBezTo>
                    <a:pt x="1608" y="10978"/>
                    <a:pt x="1953" y="11323"/>
                    <a:pt x="2370" y="11323"/>
                  </a:cubicBezTo>
                  <a:lnTo>
                    <a:pt x="7239" y="11323"/>
                  </a:lnTo>
                  <a:cubicBezTo>
                    <a:pt x="7620" y="11323"/>
                    <a:pt x="7954" y="11025"/>
                    <a:pt x="8001" y="10632"/>
                  </a:cubicBezTo>
                  <a:lnTo>
                    <a:pt x="8001" y="10561"/>
                  </a:lnTo>
                  <a:lnTo>
                    <a:pt x="8001" y="9656"/>
                  </a:lnTo>
                  <a:lnTo>
                    <a:pt x="8001" y="8096"/>
                  </a:lnTo>
                  <a:lnTo>
                    <a:pt x="9025" y="8096"/>
                  </a:lnTo>
                  <a:cubicBezTo>
                    <a:pt x="9109" y="8096"/>
                    <a:pt x="9192" y="8013"/>
                    <a:pt x="9192" y="7930"/>
                  </a:cubicBezTo>
                  <a:cubicBezTo>
                    <a:pt x="9192" y="7834"/>
                    <a:pt x="9109" y="7763"/>
                    <a:pt x="9025" y="7763"/>
                  </a:cubicBezTo>
                  <a:lnTo>
                    <a:pt x="4977" y="7763"/>
                  </a:lnTo>
                  <a:cubicBezTo>
                    <a:pt x="4965" y="7763"/>
                    <a:pt x="4941" y="7751"/>
                    <a:pt x="4941" y="7727"/>
                  </a:cubicBezTo>
                  <a:lnTo>
                    <a:pt x="4941" y="3894"/>
                  </a:lnTo>
                  <a:cubicBezTo>
                    <a:pt x="4941" y="3882"/>
                    <a:pt x="4965" y="3858"/>
                    <a:pt x="4977" y="3858"/>
                  </a:cubicBezTo>
                  <a:lnTo>
                    <a:pt x="11228" y="3858"/>
                  </a:lnTo>
                  <a:cubicBezTo>
                    <a:pt x="11240" y="3858"/>
                    <a:pt x="11252" y="3882"/>
                    <a:pt x="11252" y="3894"/>
                  </a:cubicBezTo>
                  <a:lnTo>
                    <a:pt x="11252" y="7727"/>
                  </a:lnTo>
                  <a:cubicBezTo>
                    <a:pt x="11252" y="7751"/>
                    <a:pt x="11240" y="7763"/>
                    <a:pt x="11228" y="7763"/>
                  </a:cubicBezTo>
                  <a:lnTo>
                    <a:pt x="9763" y="7763"/>
                  </a:lnTo>
                  <a:cubicBezTo>
                    <a:pt x="9680" y="7763"/>
                    <a:pt x="9609" y="7834"/>
                    <a:pt x="9609" y="7930"/>
                  </a:cubicBezTo>
                  <a:cubicBezTo>
                    <a:pt x="9609" y="8013"/>
                    <a:pt x="9680" y="8096"/>
                    <a:pt x="9763" y="8096"/>
                  </a:cubicBezTo>
                  <a:lnTo>
                    <a:pt x="11228" y="8096"/>
                  </a:lnTo>
                  <a:cubicBezTo>
                    <a:pt x="11430" y="8096"/>
                    <a:pt x="11597" y="7930"/>
                    <a:pt x="11597" y="7715"/>
                  </a:cubicBezTo>
                  <a:lnTo>
                    <a:pt x="11597" y="3882"/>
                  </a:lnTo>
                  <a:cubicBezTo>
                    <a:pt x="11585" y="3632"/>
                    <a:pt x="11418" y="3465"/>
                    <a:pt x="11216" y="3465"/>
                  </a:cubicBezTo>
                  <a:lnTo>
                    <a:pt x="7977" y="3465"/>
                  </a:lnTo>
                  <a:lnTo>
                    <a:pt x="7977" y="1929"/>
                  </a:lnTo>
                  <a:lnTo>
                    <a:pt x="7977" y="1024"/>
                  </a:lnTo>
                  <a:lnTo>
                    <a:pt x="7977" y="953"/>
                  </a:lnTo>
                  <a:cubicBezTo>
                    <a:pt x="7942" y="560"/>
                    <a:pt x="7620" y="262"/>
                    <a:pt x="7227" y="262"/>
                  </a:cubicBezTo>
                  <a:lnTo>
                    <a:pt x="2655" y="262"/>
                  </a:lnTo>
                  <a:cubicBezTo>
                    <a:pt x="2643" y="262"/>
                    <a:pt x="2620" y="262"/>
                    <a:pt x="2608" y="274"/>
                  </a:cubicBezTo>
                  <a:cubicBezTo>
                    <a:pt x="2346" y="95"/>
                    <a:pt x="2012" y="0"/>
                    <a:pt x="1667"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75"/>
            <p:cNvSpPr/>
            <p:nvPr/>
          </p:nvSpPr>
          <p:spPr>
            <a:xfrm>
              <a:off x="7850598" y="1634829"/>
              <a:ext cx="77729" cy="51214"/>
            </a:xfrm>
            <a:custGeom>
              <a:rect b="b" l="l" r="r" t="t"/>
              <a:pathLst>
                <a:path extrusionOk="0" h="1609" w="2442">
                  <a:moveTo>
                    <a:pt x="1656" y="322"/>
                  </a:moveTo>
                  <a:cubicBezTo>
                    <a:pt x="1906" y="322"/>
                    <a:pt x="2108" y="537"/>
                    <a:pt x="2108" y="787"/>
                  </a:cubicBezTo>
                  <a:cubicBezTo>
                    <a:pt x="2108" y="1037"/>
                    <a:pt x="1906" y="1251"/>
                    <a:pt x="1656" y="1251"/>
                  </a:cubicBezTo>
                  <a:cubicBezTo>
                    <a:pt x="1394" y="1251"/>
                    <a:pt x="1191" y="1037"/>
                    <a:pt x="1191" y="787"/>
                  </a:cubicBezTo>
                  <a:cubicBezTo>
                    <a:pt x="1191" y="537"/>
                    <a:pt x="1394" y="322"/>
                    <a:pt x="1656" y="322"/>
                  </a:cubicBezTo>
                  <a:close/>
                  <a:moveTo>
                    <a:pt x="799" y="322"/>
                  </a:moveTo>
                  <a:cubicBezTo>
                    <a:pt x="858" y="322"/>
                    <a:pt x="906" y="346"/>
                    <a:pt x="965" y="358"/>
                  </a:cubicBezTo>
                  <a:cubicBezTo>
                    <a:pt x="894" y="477"/>
                    <a:pt x="834" y="632"/>
                    <a:pt x="834" y="787"/>
                  </a:cubicBezTo>
                  <a:cubicBezTo>
                    <a:pt x="834" y="929"/>
                    <a:pt x="870" y="1096"/>
                    <a:pt x="965" y="1215"/>
                  </a:cubicBezTo>
                  <a:cubicBezTo>
                    <a:pt x="918" y="1227"/>
                    <a:pt x="858" y="1251"/>
                    <a:pt x="799" y="1251"/>
                  </a:cubicBezTo>
                  <a:cubicBezTo>
                    <a:pt x="792" y="1251"/>
                    <a:pt x="785" y="1251"/>
                    <a:pt x="779" y="1251"/>
                  </a:cubicBezTo>
                  <a:cubicBezTo>
                    <a:pt x="538" y="1251"/>
                    <a:pt x="346" y="1042"/>
                    <a:pt x="346" y="787"/>
                  </a:cubicBezTo>
                  <a:cubicBezTo>
                    <a:pt x="346" y="537"/>
                    <a:pt x="549" y="322"/>
                    <a:pt x="799" y="322"/>
                  </a:cubicBezTo>
                  <a:close/>
                  <a:moveTo>
                    <a:pt x="799" y="1"/>
                  </a:moveTo>
                  <a:cubicBezTo>
                    <a:pt x="358" y="1"/>
                    <a:pt x="1" y="358"/>
                    <a:pt x="1" y="799"/>
                  </a:cubicBezTo>
                  <a:cubicBezTo>
                    <a:pt x="1" y="1251"/>
                    <a:pt x="358" y="1608"/>
                    <a:pt x="799" y="1608"/>
                  </a:cubicBezTo>
                  <a:cubicBezTo>
                    <a:pt x="953" y="1596"/>
                    <a:pt x="1096" y="1561"/>
                    <a:pt x="1215" y="1489"/>
                  </a:cubicBezTo>
                  <a:cubicBezTo>
                    <a:pt x="1334" y="1561"/>
                    <a:pt x="1489" y="1608"/>
                    <a:pt x="1632" y="1608"/>
                  </a:cubicBezTo>
                  <a:cubicBezTo>
                    <a:pt x="2084" y="1608"/>
                    <a:pt x="2442" y="1251"/>
                    <a:pt x="2442" y="799"/>
                  </a:cubicBezTo>
                  <a:cubicBezTo>
                    <a:pt x="2442" y="358"/>
                    <a:pt x="2084" y="1"/>
                    <a:pt x="1632" y="1"/>
                  </a:cubicBezTo>
                  <a:cubicBezTo>
                    <a:pt x="1489" y="1"/>
                    <a:pt x="1334" y="48"/>
                    <a:pt x="1215" y="120"/>
                  </a:cubicBezTo>
                  <a:cubicBezTo>
                    <a:pt x="1096" y="48"/>
                    <a:pt x="953" y="1"/>
                    <a:pt x="799"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75"/>
            <p:cNvSpPr/>
            <p:nvPr/>
          </p:nvSpPr>
          <p:spPr>
            <a:xfrm>
              <a:off x="7753962" y="1635593"/>
              <a:ext cx="70917" cy="48541"/>
            </a:xfrm>
            <a:custGeom>
              <a:rect b="b" l="l" r="r" t="t"/>
              <a:pathLst>
                <a:path extrusionOk="0" h="1525" w="2228">
                  <a:moveTo>
                    <a:pt x="1858" y="346"/>
                  </a:moveTo>
                  <a:cubicBezTo>
                    <a:pt x="1870" y="346"/>
                    <a:pt x="1894" y="358"/>
                    <a:pt x="1894" y="382"/>
                  </a:cubicBezTo>
                  <a:lnTo>
                    <a:pt x="1894" y="1156"/>
                  </a:lnTo>
                  <a:cubicBezTo>
                    <a:pt x="1894" y="1167"/>
                    <a:pt x="1870" y="1179"/>
                    <a:pt x="1858" y="1179"/>
                  </a:cubicBezTo>
                  <a:lnTo>
                    <a:pt x="370" y="1179"/>
                  </a:lnTo>
                  <a:cubicBezTo>
                    <a:pt x="358" y="1179"/>
                    <a:pt x="346" y="1167"/>
                    <a:pt x="346" y="1156"/>
                  </a:cubicBezTo>
                  <a:lnTo>
                    <a:pt x="346" y="382"/>
                  </a:lnTo>
                  <a:cubicBezTo>
                    <a:pt x="346" y="358"/>
                    <a:pt x="358" y="346"/>
                    <a:pt x="370" y="346"/>
                  </a:cubicBezTo>
                  <a:close/>
                  <a:moveTo>
                    <a:pt x="370" y="1"/>
                  </a:moveTo>
                  <a:cubicBezTo>
                    <a:pt x="167" y="1"/>
                    <a:pt x="1" y="167"/>
                    <a:pt x="1" y="382"/>
                  </a:cubicBezTo>
                  <a:lnTo>
                    <a:pt x="1" y="1156"/>
                  </a:lnTo>
                  <a:cubicBezTo>
                    <a:pt x="1" y="1358"/>
                    <a:pt x="167" y="1525"/>
                    <a:pt x="370" y="1525"/>
                  </a:cubicBezTo>
                  <a:lnTo>
                    <a:pt x="1858" y="1525"/>
                  </a:lnTo>
                  <a:cubicBezTo>
                    <a:pt x="2072" y="1525"/>
                    <a:pt x="2227" y="1358"/>
                    <a:pt x="2227" y="1156"/>
                  </a:cubicBezTo>
                  <a:lnTo>
                    <a:pt x="2227" y="382"/>
                  </a:lnTo>
                  <a:cubicBezTo>
                    <a:pt x="2227" y="167"/>
                    <a:pt x="2072" y="1"/>
                    <a:pt x="1858"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75"/>
            <p:cNvSpPr/>
            <p:nvPr/>
          </p:nvSpPr>
          <p:spPr>
            <a:xfrm>
              <a:off x="7750174" y="1695465"/>
              <a:ext cx="180794" cy="31862"/>
            </a:xfrm>
            <a:custGeom>
              <a:rect b="b" l="l" r="r" t="t"/>
              <a:pathLst>
                <a:path extrusionOk="0" h="1001" w="5680">
                  <a:moveTo>
                    <a:pt x="5311" y="346"/>
                  </a:moveTo>
                  <a:cubicBezTo>
                    <a:pt x="5323" y="346"/>
                    <a:pt x="5347" y="358"/>
                    <a:pt x="5347" y="370"/>
                  </a:cubicBezTo>
                  <a:lnTo>
                    <a:pt x="5347" y="620"/>
                  </a:lnTo>
                  <a:cubicBezTo>
                    <a:pt x="5347" y="644"/>
                    <a:pt x="5323" y="656"/>
                    <a:pt x="5311" y="656"/>
                  </a:cubicBezTo>
                  <a:lnTo>
                    <a:pt x="370" y="656"/>
                  </a:lnTo>
                  <a:cubicBezTo>
                    <a:pt x="358" y="656"/>
                    <a:pt x="346" y="632"/>
                    <a:pt x="346" y="620"/>
                  </a:cubicBezTo>
                  <a:lnTo>
                    <a:pt x="346" y="370"/>
                  </a:lnTo>
                  <a:cubicBezTo>
                    <a:pt x="346" y="358"/>
                    <a:pt x="358" y="346"/>
                    <a:pt x="370" y="346"/>
                  </a:cubicBezTo>
                  <a:close/>
                  <a:moveTo>
                    <a:pt x="352" y="0"/>
                  </a:moveTo>
                  <a:cubicBezTo>
                    <a:pt x="168" y="0"/>
                    <a:pt x="1" y="174"/>
                    <a:pt x="1" y="370"/>
                  </a:cubicBezTo>
                  <a:lnTo>
                    <a:pt x="1" y="620"/>
                  </a:lnTo>
                  <a:cubicBezTo>
                    <a:pt x="1" y="834"/>
                    <a:pt x="167" y="1001"/>
                    <a:pt x="370" y="1001"/>
                  </a:cubicBezTo>
                  <a:lnTo>
                    <a:pt x="5311" y="1001"/>
                  </a:lnTo>
                  <a:cubicBezTo>
                    <a:pt x="5525" y="1001"/>
                    <a:pt x="5680" y="834"/>
                    <a:pt x="5680" y="620"/>
                  </a:cubicBezTo>
                  <a:lnTo>
                    <a:pt x="5680" y="370"/>
                  </a:lnTo>
                  <a:cubicBezTo>
                    <a:pt x="5680" y="167"/>
                    <a:pt x="5525" y="1"/>
                    <a:pt x="5311" y="1"/>
                  </a:cubicBezTo>
                  <a:lnTo>
                    <a:pt x="370" y="1"/>
                  </a:lnTo>
                  <a:cubicBezTo>
                    <a:pt x="364" y="0"/>
                    <a:pt x="358" y="0"/>
                    <a:pt x="352"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75"/>
            <p:cNvSpPr/>
            <p:nvPr/>
          </p:nvSpPr>
          <p:spPr>
            <a:xfrm>
              <a:off x="7613750" y="1535424"/>
              <a:ext cx="43225" cy="32371"/>
            </a:xfrm>
            <a:custGeom>
              <a:rect b="b" l="l" r="r" t="t"/>
              <a:pathLst>
                <a:path extrusionOk="0" h="1017" w="1358">
                  <a:moveTo>
                    <a:pt x="1179" y="1"/>
                  </a:moveTo>
                  <a:cubicBezTo>
                    <a:pt x="1136" y="1"/>
                    <a:pt x="1093" y="19"/>
                    <a:pt x="1060" y="52"/>
                  </a:cubicBezTo>
                  <a:lnTo>
                    <a:pt x="548" y="600"/>
                  </a:lnTo>
                  <a:lnTo>
                    <a:pt x="322" y="326"/>
                  </a:lnTo>
                  <a:cubicBezTo>
                    <a:pt x="287" y="277"/>
                    <a:pt x="240" y="253"/>
                    <a:pt x="191" y="253"/>
                  </a:cubicBezTo>
                  <a:cubicBezTo>
                    <a:pt x="155" y="253"/>
                    <a:pt x="119" y="265"/>
                    <a:pt x="84" y="290"/>
                  </a:cubicBezTo>
                  <a:cubicBezTo>
                    <a:pt x="12" y="350"/>
                    <a:pt x="0" y="457"/>
                    <a:pt x="60" y="528"/>
                  </a:cubicBezTo>
                  <a:lnTo>
                    <a:pt x="405" y="957"/>
                  </a:lnTo>
                  <a:cubicBezTo>
                    <a:pt x="429" y="1004"/>
                    <a:pt x="477" y="1016"/>
                    <a:pt x="536" y="1016"/>
                  </a:cubicBezTo>
                  <a:cubicBezTo>
                    <a:pt x="584" y="1016"/>
                    <a:pt x="620" y="1004"/>
                    <a:pt x="655" y="957"/>
                  </a:cubicBezTo>
                  <a:lnTo>
                    <a:pt x="1298" y="278"/>
                  </a:lnTo>
                  <a:cubicBezTo>
                    <a:pt x="1358" y="207"/>
                    <a:pt x="1358" y="100"/>
                    <a:pt x="1274" y="40"/>
                  </a:cubicBezTo>
                  <a:cubicBezTo>
                    <a:pt x="1248" y="13"/>
                    <a:pt x="1214" y="1"/>
                    <a:pt x="1179"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78" name="Google Shape;1178;p75"/>
          <p:cNvCxnSpPr/>
          <p:nvPr/>
        </p:nvCxnSpPr>
        <p:spPr>
          <a:xfrm flipH="1">
            <a:off x="615950" y="2658125"/>
            <a:ext cx="4030200" cy="659100"/>
          </a:xfrm>
          <a:prstGeom prst="bentConnector3">
            <a:avLst>
              <a:gd fmla="val 107776" name="adj1"/>
            </a:avLst>
          </a:prstGeom>
          <a:noFill/>
          <a:ln cap="flat" cmpd="sng" w="9525">
            <a:solidFill>
              <a:srgbClr val="F64975"/>
            </a:solidFill>
            <a:prstDash val="solid"/>
            <a:round/>
            <a:headEnd len="med" w="med" type="none"/>
            <a:tailEnd len="med" w="med" type="none"/>
          </a:ln>
        </p:spPr>
      </p:cxnSp>
      <p:grpSp>
        <p:nvGrpSpPr>
          <p:cNvPr id="1179" name="Google Shape;1179;p75"/>
          <p:cNvGrpSpPr/>
          <p:nvPr/>
        </p:nvGrpSpPr>
        <p:grpSpPr>
          <a:xfrm>
            <a:off x="6611187" y="3845997"/>
            <a:ext cx="368175" cy="344594"/>
            <a:chOff x="3530425" y="1508747"/>
            <a:chExt cx="368175" cy="344594"/>
          </a:xfrm>
        </p:grpSpPr>
        <p:sp>
          <p:nvSpPr>
            <p:cNvPr id="1180" name="Google Shape;1180;p75"/>
            <p:cNvSpPr/>
            <p:nvPr/>
          </p:nvSpPr>
          <p:spPr>
            <a:xfrm>
              <a:off x="3530425" y="1508747"/>
              <a:ext cx="316765" cy="344594"/>
            </a:xfrm>
            <a:custGeom>
              <a:rect b="b" l="l" r="r" t="t"/>
              <a:pathLst>
                <a:path extrusionOk="0" h="8538" w="7848">
                  <a:moveTo>
                    <a:pt x="6835" y="3406"/>
                  </a:moveTo>
                  <a:cubicBezTo>
                    <a:pt x="7252" y="3466"/>
                    <a:pt x="7561" y="3823"/>
                    <a:pt x="7561" y="4251"/>
                  </a:cubicBezTo>
                  <a:cubicBezTo>
                    <a:pt x="7573" y="4704"/>
                    <a:pt x="7264" y="5061"/>
                    <a:pt x="6835" y="5121"/>
                  </a:cubicBezTo>
                  <a:lnTo>
                    <a:pt x="6835" y="3406"/>
                  </a:lnTo>
                  <a:close/>
                  <a:moveTo>
                    <a:pt x="2144" y="3263"/>
                  </a:moveTo>
                  <a:lnTo>
                    <a:pt x="2144" y="5263"/>
                  </a:lnTo>
                  <a:lnTo>
                    <a:pt x="1263" y="5263"/>
                  </a:lnTo>
                  <a:lnTo>
                    <a:pt x="1263" y="3263"/>
                  </a:lnTo>
                  <a:close/>
                  <a:moveTo>
                    <a:pt x="1013" y="3275"/>
                  </a:moveTo>
                  <a:lnTo>
                    <a:pt x="1013" y="5287"/>
                  </a:lnTo>
                  <a:lnTo>
                    <a:pt x="715" y="5287"/>
                  </a:lnTo>
                  <a:cubicBezTo>
                    <a:pt x="477" y="5287"/>
                    <a:pt x="287" y="5085"/>
                    <a:pt x="287" y="4847"/>
                  </a:cubicBezTo>
                  <a:lnTo>
                    <a:pt x="287" y="3704"/>
                  </a:lnTo>
                  <a:cubicBezTo>
                    <a:pt x="287" y="3466"/>
                    <a:pt x="477" y="3275"/>
                    <a:pt x="715" y="3275"/>
                  </a:cubicBezTo>
                  <a:close/>
                  <a:moveTo>
                    <a:pt x="2287" y="6252"/>
                  </a:moveTo>
                  <a:lnTo>
                    <a:pt x="2287" y="6847"/>
                  </a:lnTo>
                  <a:lnTo>
                    <a:pt x="2037" y="6847"/>
                  </a:lnTo>
                  <a:lnTo>
                    <a:pt x="2204" y="6252"/>
                  </a:lnTo>
                  <a:close/>
                  <a:moveTo>
                    <a:pt x="2108" y="5549"/>
                  </a:moveTo>
                  <a:lnTo>
                    <a:pt x="1608" y="7407"/>
                  </a:lnTo>
                  <a:lnTo>
                    <a:pt x="1275" y="7407"/>
                  </a:lnTo>
                  <a:lnTo>
                    <a:pt x="1275" y="5549"/>
                  </a:lnTo>
                  <a:close/>
                  <a:moveTo>
                    <a:pt x="6561" y="263"/>
                  </a:moveTo>
                  <a:lnTo>
                    <a:pt x="6561" y="8276"/>
                  </a:lnTo>
                  <a:lnTo>
                    <a:pt x="5966" y="8276"/>
                  </a:lnTo>
                  <a:lnTo>
                    <a:pt x="5966" y="2632"/>
                  </a:lnTo>
                  <a:cubicBezTo>
                    <a:pt x="5966" y="2561"/>
                    <a:pt x="5906" y="2501"/>
                    <a:pt x="5835" y="2501"/>
                  </a:cubicBezTo>
                  <a:cubicBezTo>
                    <a:pt x="5764" y="2501"/>
                    <a:pt x="5704" y="2561"/>
                    <a:pt x="5704" y="2632"/>
                  </a:cubicBezTo>
                  <a:lnTo>
                    <a:pt x="5704" y="7395"/>
                  </a:lnTo>
                  <a:cubicBezTo>
                    <a:pt x="5537" y="7157"/>
                    <a:pt x="5264" y="6847"/>
                    <a:pt x="4942" y="6537"/>
                  </a:cubicBezTo>
                  <a:cubicBezTo>
                    <a:pt x="4573" y="6180"/>
                    <a:pt x="4180" y="5883"/>
                    <a:pt x="3775" y="5668"/>
                  </a:cubicBezTo>
                  <a:cubicBezTo>
                    <a:pt x="3323" y="5430"/>
                    <a:pt x="2858" y="5299"/>
                    <a:pt x="2394" y="5287"/>
                  </a:cubicBezTo>
                  <a:lnTo>
                    <a:pt x="2394" y="3263"/>
                  </a:lnTo>
                  <a:cubicBezTo>
                    <a:pt x="2858" y="3239"/>
                    <a:pt x="3335" y="3108"/>
                    <a:pt x="3775" y="2870"/>
                  </a:cubicBezTo>
                  <a:cubicBezTo>
                    <a:pt x="4180" y="2668"/>
                    <a:pt x="4573" y="2382"/>
                    <a:pt x="4942" y="2001"/>
                  </a:cubicBezTo>
                  <a:cubicBezTo>
                    <a:pt x="5264" y="1692"/>
                    <a:pt x="5525" y="1370"/>
                    <a:pt x="5704" y="1144"/>
                  </a:cubicBezTo>
                  <a:lnTo>
                    <a:pt x="5704" y="1989"/>
                  </a:lnTo>
                  <a:cubicBezTo>
                    <a:pt x="5704" y="2061"/>
                    <a:pt x="5764" y="2120"/>
                    <a:pt x="5835" y="2120"/>
                  </a:cubicBezTo>
                  <a:cubicBezTo>
                    <a:pt x="5906" y="2120"/>
                    <a:pt x="5966" y="2061"/>
                    <a:pt x="5966" y="1989"/>
                  </a:cubicBezTo>
                  <a:lnTo>
                    <a:pt x="5966" y="263"/>
                  </a:lnTo>
                  <a:close/>
                  <a:moveTo>
                    <a:pt x="5847" y="1"/>
                  </a:moveTo>
                  <a:cubicBezTo>
                    <a:pt x="5776" y="1"/>
                    <a:pt x="5716" y="60"/>
                    <a:pt x="5716" y="132"/>
                  </a:cubicBezTo>
                  <a:lnTo>
                    <a:pt x="5716" y="668"/>
                  </a:lnTo>
                  <a:cubicBezTo>
                    <a:pt x="5645" y="799"/>
                    <a:pt x="5299" y="1311"/>
                    <a:pt x="4763" y="1834"/>
                  </a:cubicBezTo>
                  <a:cubicBezTo>
                    <a:pt x="4216" y="2370"/>
                    <a:pt x="3335" y="3001"/>
                    <a:pt x="2275" y="3001"/>
                  </a:cubicBezTo>
                  <a:lnTo>
                    <a:pt x="703" y="3001"/>
                  </a:lnTo>
                  <a:cubicBezTo>
                    <a:pt x="311" y="3001"/>
                    <a:pt x="1" y="3323"/>
                    <a:pt x="1" y="3704"/>
                  </a:cubicBezTo>
                  <a:lnTo>
                    <a:pt x="1" y="4847"/>
                  </a:lnTo>
                  <a:cubicBezTo>
                    <a:pt x="1" y="5240"/>
                    <a:pt x="311" y="5549"/>
                    <a:pt x="703" y="5549"/>
                  </a:cubicBezTo>
                  <a:lnTo>
                    <a:pt x="1001" y="5549"/>
                  </a:lnTo>
                  <a:lnTo>
                    <a:pt x="1001" y="7561"/>
                  </a:lnTo>
                  <a:cubicBezTo>
                    <a:pt x="1001" y="7633"/>
                    <a:pt x="1061" y="7692"/>
                    <a:pt x="1132" y="7692"/>
                  </a:cubicBezTo>
                  <a:lnTo>
                    <a:pt x="1692" y="7692"/>
                  </a:lnTo>
                  <a:cubicBezTo>
                    <a:pt x="1751" y="7692"/>
                    <a:pt x="1811" y="7645"/>
                    <a:pt x="1823" y="7585"/>
                  </a:cubicBezTo>
                  <a:lnTo>
                    <a:pt x="1942" y="7109"/>
                  </a:lnTo>
                  <a:lnTo>
                    <a:pt x="2406" y="7109"/>
                  </a:lnTo>
                  <a:cubicBezTo>
                    <a:pt x="2477" y="7109"/>
                    <a:pt x="2537" y="7049"/>
                    <a:pt x="2537" y="6978"/>
                  </a:cubicBezTo>
                  <a:lnTo>
                    <a:pt x="2537" y="6121"/>
                  </a:lnTo>
                  <a:cubicBezTo>
                    <a:pt x="2537" y="6037"/>
                    <a:pt x="2477" y="5978"/>
                    <a:pt x="2406" y="5978"/>
                  </a:cubicBezTo>
                  <a:lnTo>
                    <a:pt x="2239" y="5978"/>
                  </a:lnTo>
                  <a:lnTo>
                    <a:pt x="2358" y="5537"/>
                  </a:lnTo>
                  <a:cubicBezTo>
                    <a:pt x="3370" y="5585"/>
                    <a:pt x="4228" y="6192"/>
                    <a:pt x="4740" y="6716"/>
                  </a:cubicBezTo>
                  <a:cubicBezTo>
                    <a:pt x="5264" y="7216"/>
                    <a:pt x="5609" y="7740"/>
                    <a:pt x="5692" y="7871"/>
                  </a:cubicBezTo>
                  <a:lnTo>
                    <a:pt x="5692" y="8407"/>
                  </a:lnTo>
                  <a:cubicBezTo>
                    <a:pt x="5692" y="8478"/>
                    <a:pt x="5752" y="8538"/>
                    <a:pt x="5835" y="8538"/>
                  </a:cubicBezTo>
                  <a:lnTo>
                    <a:pt x="6692" y="8538"/>
                  </a:lnTo>
                  <a:cubicBezTo>
                    <a:pt x="6764" y="8538"/>
                    <a:pt x="6823" y="8478"/>
                    <a:pt x="6823" y="8407"/>
                  </a:cubicBezTo>
                  <a:lnTo>
                    <a:pt x="6823" y="5406"/>
                  </a:lnTo>
                  <a:cubicBezTo>
                    <a:pt x="7395" y="5323"/>
                    <a:pt x="7823" y="4847"/>
                    <a:pt x="7823" y="4275"/>
                  </a:cubicBezTo>
                  <a:cubicBezTo>
                    <a:pt x="7847" y="3692"/>
                    <a:pt x="7407" y="3216"/>
                    <a:pt x="6835" y="3144"/>
                  </a:cubicBezTo>
                  <a:lnTo>
                    <a:pt x="6835" y="132"/>
                  </a:lnTo>
                  <a:cubicBezTo>
                    <a:pt x="6835" y="60"/>
                    <a:pt x="6776" y="1"/>
                    <a:pt x="6692"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75"/>
            <p:cNvSpPr/>
            <p:nvPr/>
          </p:nvSpPr>
          <p:spPr>
            <a:xfrm>
              <a:off x="3870185" y="1675515"/>
              <a:ext cx="28415" cy="11099"/>
            </a:xfrm>
            <a:custGeom>
              <a:rect b="b" l="l" r="r" t="t"/>
              <a:pathLst>
                <a:path extrusionOk="0" h="275" w="704">
                  <a:moveTo>
                    <a:pt x="144" y="0"/>
                  </a:moveTo>
                  <a:cubicBezTo>
                    <a:pt x="60" y="0"/>
                    <a:pt x="1" y="60"/>
                    <a:pt x="1" y="143"/>
                  </a:cubicBezTo>
                  <a:cubicBezTo>
                    <a:pt x="1" y="215"/>
                    <a:pt x="60" y="274"/>
                    <a:pt x="144" y="274"/>
                  </a:cubicBezTo>
                  <a:lnTo>
                    <a:pt x="572" y="274"/>
                  </a:lnTo>
                  <a:cubicBezTo>
                    <a:pt x="644" y="274"/>
                    <a:pt x="703" y="215"/>
                    <a:pt x="703" y="143"/>
                  </a:cubicBezTo>
                  <a:cubicBezTo>
                    <a:pt x="703" y="60"/>
                    <a:pt x="644" y="0"/>
                    <a:pt x="572"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75"/>
            <p:cNvSpPr/>
            <p:nvPr/>
          </p:nvSpPr>
          <p:spPr>
            <a:xfrm>
              <a:off x="3846170" y="1610293"/>
              <a:ext cx="25993" cy="22965"/>
            </a:xfrm>
            <a:custGeom>
              <a:rect b="b" l="l" r="r" t="t"/>
              <a:pathLst>
                <a:path extrusionOk="0" h="569" w="644">
                  <a:moveTo>
                    <a:pt x="489" y="0"/>
                  </a:moveTo>
                  <a:cubicBezTo>
                    <a:pt x="456" y="0"/>
                    <a:pt x="423" y="15"/>
                    <a:pt x="393" y="45"/>
                  </a:cubicBezTo>
                  <a:lnTo>
                    <a:pt x="96" y="342"/>
                  </a:lnTo>
                  <a:cubicBezTo>
                    <a:pt x="0" y="426"/>
                    <a:pt x="60" y="569"/>
                    <a:pt x="179" y="569"/>
                  </a:cubicBezTo>
                  <a:cubicBezTo>
                    <a:pt x="215" y="569"/>
                    <a:pt x="262" y="545"/>
                    <a:pt x="274" y="521"/>
                  </a:cubicBezTo>
                  <a:lnTo>
                    <a:pt x="572" y="223"/>
                  </a:lnTo>
                  <a:cubicBezTo>
                    <a:pt x="643" y="176"/>
                    <a:pt x="643" y="104"/>
                    <a:pt x="584" y="45"/>
                  </a:cubicBezTo>
                  <a:cubicBezTo>
                    <a:pt x="554" y="15"/>
                    <a:pt x="521" y="0"/>
                    <a:pt x="48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75"/>
            <p:cNvSpPr/>
            <p:nvPr/>
          </p:nvSpPr>
          <p:spPr>
            <a:xfrm>
              <a:off x="3847623" y="1728508"/>
              <a:ext cx="24540" cy="23086"/>
            </a:xfrm>
            <a:custGeom>
              <a:rect b="b" l="l" r="r" t="t"/>
              <a:pathLst>
                <a:path extrusionOk="0" h="572" w="608">
                  <a:moveTo>
                    <a:pt x="155" y="0"/>
                  </a:moveTo>
                  <a:cubicBezTo>
                    <a:pt x="122" y="0"/>
                    <a:pt x="89" y="15"/>
                    <a:pt x="60" y="45"/>
                  </a:cubicBezTo>
                  <a:cubicBezTo>
                    <a:pt x="0" y="104"/>
                    <a:pt x="0" y="176"/>
                    <a:pt x="60" y="235"/>
                  </a:cubicBezTo>
                  <a:lnTo>
                    <a:pt x="357" y="533"/>
                  </a:lnTo>
                  <a:cubicBezTo>
                    <a:pt x="384" y="560"/>
                    <a:pt x="416" y="572"/>
                    <a:pt x="447" y="572"/>
                  </a:cubicBezTo>
                  <a:cubicBezTo>
                    <a:pt x="485" y="572"/>
                    <a:pt x="522" y="554"/>
                    <a:pt x="548" y="521"/>
                  </a:cubicBezTo>
                  <a:cubicBezTo>
                    <a:pt x="607" y="473"/>
                    <a:pt x="607" y="390"/>
                    <a:pt x="548" y="342"/>
                  </a:cubicBezTo>
                  <a:lnTo>
                    <a:pt x="250" y="45"/>
                  </a:lnTo>
                  <a:cubicBezTo>
                    <a:pt x="220" y="15"/>
                    <a:pt x="188" y="0"/>
                    <a:pt x="155"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84" name="Google Shape;1184;p75"/>
          <p:cNvCxnSpPr/>
          <p:nvPr/>
        </p:nvCxnSpPr>
        <p:spPr>
          <a:xfrm rot="10800000">
            <a:off x="4552741" y="2537480"/>
            <a:ext cx="2085300" cy="1500900"/>
          </a:xfrm>
          <a:prstGeom prst="bentConnector3">
            <a:avLst>
              <a:gd fmla="val 100643" name="adj1"/>
            </a:avLst>
          </a:prstGeom>
          <a:noFill/>
          <a:ln cap="flat" cmpd="sng" w="9525">
            <a:solidFill>
              <a:srgbClr val="F64975"/>
            </a:solidFill>
            <a:prstDash val="solid"/>
            <a:round/>
            <a:headEnd len="med" w="med" type="none"/>
            <a:tailEnd len="med" w="med" type="none"/>
          </a:ln>
        </p:spPr>
      </p:cxnSp>
      <p:sp>
        <p:nvSpPr>
          <p:cNvPr id="1185" name="Google Shape;1185;p75"/>
          <p:cNvSpPr txBox="1"/>
          <p:nvPr/>
        </p:nvSpPr>
        <p:spPr>
          <a:xfrm>
            <a:off x="6917325" y="3516950"/>
            <a:ext cx="2335800" cy="7389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Active Support Case</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Active Support Status</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 of cases</a:t>
            </a:r>
            <a:endParaRPr sz="1200">
              <a:solidFill>
                <a:srgbClr val="12191B"/>
              </a:solidFill>
              <a:latin typeface="Open Sans"/>
              <a:ea typeface="Open Sans"/>
              <a:cs typeface="Open Sans"/>
              <a:sym typeface="Ope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sp>
        <p:nvSpPr>
          <p:cNvPr id="1190" name="Google Shape;1190;p76"/>
          <p:cNvSpPr txBox="1"/>
          <p:nvPr>
            <p:ph type="title"/>
          </p:nvPr>
        </p:nvSpPr>
        <p:spPr>
          <a:xfrm>
            <a:off x="127175" y="42018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Until eventually</a:t>
            </a:r>
            <a:endParaRPr b="0" sz="2000">
              <a:latin typeface="Open Sans"/>
              <a:ea typeface="Open Sans"/>
              <a:cs typeface="Open Sans"/>
              <a:sym typeface="Open Sans"/>
            </a:endParaRPr>
          </a:p>
        </p:txBody>
      </p:sp>
      <p:grpSp>
        <p:nvGrpSpPr>
          <p:cNvPr id="1191" name="Google Shape;1191;p76"/>
          <p:cNvGrpSpPr/>
          <p:nvPr/>
        </p:nvGrpSpPr>
        <p:grpSpPr>
          <a:xfrm>
            <a:off x="4432238" y="2359609"/>
            <a:ext cx="279513" cy="355735"/>
            <a:chOff x="7594288" y="2415259"/>
            <a:chExt cx="279513" cy="355735"/>
          </a:xfrm>
        </p:grpSpPr>
        <p:sp>
          <p:nvSpPr>
            <p:cNvPr id="1192" name="Google Shape;1192;p76"/>
            <p:cNvSpPr/>
            <p:nvPr/>
          </p:nvSpPr>
          <p:spPr>
            <a:xfrm>
              <a:off x="7696108" y="2531841"/>
              <a:ext cx="10233" cy="16220"/>
            </a:xfrm>
            <a:custGeom>
              <a:rect b="b" l="l" r="r" t="t"/>
              <a:pathLst>
                <a:path extrusionOk="0" h="512" w="323">
                  <a:moveTo>
                    <a:pt x="167" y="0"/>
                  </a:moveTo>
                  <a:cubicBezTo>
                    <a:pt x="72" y="0"/>
                    <a:pt x="1" y="71"/>
                    <a:pt x="1" y="167"/>
                  </a:cubicBezTo>
                  <a:lnTo>
                    <a:pt x="1" y="345"/>
                  </a:lnTo>
                  <a:cubicBezTo>
                    <a:pt x="1" y="429"/>
                    <a:pt x="72" y="512"/>
                    <a:pt x="167" y="512"/>
                  </a:cubicBezTo>
                  <a:cubicBezTo>
                    <a:pt x="251" y="512"/>
                    <a:pt x="322" y="429"/>
                    <a:pt x="322" y="345"/>
                  </a:cubicBezTo>
                  <a:lnTo>
                    <a:pt x="322" y="167"/>
                  </a:lnTo>
                  <a:cubicBezTo>
                    <a:pt x="322" y="71"/>
                    <a:pt x="251" y="0"/>
                    <a:pt x="167"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76"/>
            <p:cNvSpPr/>
            <p:nvPr/>
          </p:nvSpPr>
          <p:spPr>
            <a:xfrm>
              <a:off x="7762889" y="2531841"/>
              <a:ext cx="10581" cy="16220"/>
            </a:xfrm>
            <a:custGeom>
              <a:rect b="b" l="l" r="r" t="t"/>
              <a:pathLst>
                <a:path extrusionOk="0" h="512" w="334">
                  <a:moveTo>
                    <a:pt x="167" y="0"/>
                  </a:moveTo>
                  <a:cubicBezTo>
                    <a:pt x="84" y="0"/>
                    <a:pt x="0" y="71"/>
                    <a:pt x="0" y="167"/>
                  </a:cubicBezTo>
                  <a:lnTo>
                    <a:pt x="0" y="345"/>
                  </a:lnTo>
                  <a:cubicBezTo>
                    <a:pt x="0" y="429"/>
                    <a:pt x="84" y="512"/>
                    <a:pt x="167" y="512"/>
                  </a:cubicBezTo>
                  <a:cubicBezTo>
                    <a:pt x="262" y="512"/>
                    <a:pt x="334" y="429"/>
                    <a:pt x="334" y="345"/>
                  </a:cubicBezTo>
                  <a:lnTo>
                    <a:pt x="334" y="167"/>
                  </a:lnTo>
                  <a:cubicBezTo>
                    <a:pt x="334" y="71"/>
                    <a:pt x="262" y="0"/>
                    <a:pt x="167"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76"/>
            <p:cNvSpPr/>
            <p:nvPr/>
          </p:nvSpPr>
          <p:spPr>
            <a:xfrm>
              <a:off x="7711948" y="2571156"/>
              <a:ext cx="45302" cy="15777"/>
            </a:xfrm>
            <a:custGeom>
              <a:rect b="b" l="l" r="r" t="t"/>
              <a:pathLst>
                <a:path extrusionOk="0" h="498" w="1430">
                  <a:moveTo>
                    <a:pt x="188" y="0"/>
                  </a:moveTo>
                  <a:cubicBezTo>
                    <a:pt x="147" y="0"/>
                    <a:pt x="102" y="15"/>
                    <a:pt x="60" y="45"/>
                  </a:cubicBezTo>
                  <a:cubicBezTo>
                    <a:pt x="1" y="93"/>
                    <a:pt x="1" y="200"/>
                    <a:pt x="60" y="283"/>
                  </a:cubicBezTo>
                  <a:cubicBezTo>
                    <a:pt x="215" y="414"/>
                    <a:pt x="453" y="497"/>
                    <a:pt x="703" y="497"/>
                  </a:cubicBezTo>
                  <a:cubicBezTo>
                    <a:pt x="977" y="497"/>
                    <a:pt x="1215" y="414"/>
                    <a:pt x="1346" y="283"/>
                  </a:cubicBezTo>
                  <a:cubicBezTo>
                    <a:pt x="1430" y="223"/>
                    <a:pt x="1430" y="116"/>
                    <a:pt x="1370" y="45"/>
                  </a:cubicBezTo>
                  <a:cubicBezTo>
                    <a:pt x="1340" y="15"/>
                    <a:pt x="1302" y="0"/>
                    <a:pt x="1260" y="0"/>
                  </a:cubicBezTo>
                  <a:cubicBezTo>
                    <a:pt x="1218" y="0"/>
                    <a:pt x="1174" y="15"/>
                    <a:pt x="1132" y="45"/>
                  </a:cubicBezTo>
                  <a:cubicBezTo>
                    <a:pt x="1072" y="93"/>
                    <a:pt x="930" y="176"/>
                    <a:pt x="715" y="176"/>
                  </a:cubicBezTo>
                  <a:cubicBezTo>
                    <a:pt x="513" y="176"/>
                    <a:pt x="358" y="93"/>
                    <a:pt x="298" y="45"/>
                  </a:cubicBezTo>
                  <a:cubicBezTo>
                    <a:pt x="269" y="15"/>
                    <a:pt x="230" y="0"/>
                    <a:pt x="188"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76"/>
            <p:cNvSpPr/>
            <p:nvPr/>
          </p:nvSpPr>
          <p:spPr>
            <a:xfrm>
              <a:off x="7594288" y="2415259"/>
              <a:ext cx="279513" cy="355735"/>
            </a:xfrm>
            <a:custGeom>
              <a:rect b="b" l="l" r="r" t="t"/>
              <a:pathLst>
                <a:path extrusionOk="0" h="11229" w="8823">
                  <a:moveTo>
                    <a:pt x="6846" y="2323"/>
                  </a:moveTo>
                  <a:lnTo>
                    <a:pt x="6751" y="3501"/>
                  </a:lnTo>
                  <a:lnTo>
                    <a:pt x="6727" y="3501"/>
                  </a:lnTo>
                  <a:cubicBezTo>
                    <a:pt x="6620" y="3501"/>
                    <a:pt x="6537" y="3418"/>
                    <a:pt x="6537" y="3311"/>
                  </a:cubicBezTo>
                  <a:lnTo>
                    <a:pt x="6537" y="2406"/>
                  </a:lnTo>
                  <a:cubicBezTo>
                    <a:pt x="6632" y="2406"/>
                    <a:pt x="6739" y="2370"/>
                    <a:pt x="6846" y="2323"/>
                  </a:cubicBezTo>
                  <a:close/>
                  <a:moveTo>
                    <a:pt x="6358" y="346"/>
                  </a:moveTo>
                  <a:cubicBezTo>
                    <a:pt x="6846" y="346"/>
                    <a:pt x="7251" y="751"/>
                    <a:pt x="7251" y="1239"/>
                  </a:cubicBezTo>
                  <a:cubicBezTo>
                    <a:pt x="7251" y="1727"/>
                    <a:pt x="6846" y="2132"/>
                    <a:pt x="6358" y="2132"/>
                  </a:cubicBezTo>
                  <a:cubicBezTo>
                    <a:pt x="6037" y="2132"/>
                    <a:pt x="5739" y="1954"/>
                    <a:pt x="5584" y="1680"/>
                  </a:cubicBezTo>
                  <a:cubicBezTo>
                    <a:pt x="5551" y="1630"/>
                    <a:pt x="5490" y="1604"/>
                    <a:pt x="5432" y="1604"/>
                  </a:cubicBezTo>
                  <a:cubicBezTo>
                    <a:pt x="5406" y="1604"/>
                    <a:pt x="5380" y="1609"/>
                    <a:pt x="5358" y="1620"/>
                  </a:cubicBezTo>
                  <a:cubicBezTo>
                    <a:pt x="5286" y="1668"/>
                    <a:pt x="5251" y="1775"/>
                    <a:pt x="5298" y="1846"/>
                  </a:cubicBezTo>
                  <a:cubicBezTo>
                    <a:pt x="5310" y="1858"/>
                    <a:pt x="5310" y="1882"/>
                    <a:pt x="5322" y="1894"/>
                  </a:cubicBezTo>
                  <a:cubicBezTo>
                    <a:pt x="5263" y="1942"/>
                    <a:pt x="5191" y="1954"/>
                    <a:pt x="5120" y="1954"/>
                  </a:cubicBezTo>
                  <a:cubicBezTo>
                    <a:pt x="4917" y="1954"/>
                    <a:pt x="4763" y="1787"/>
                    <a:pt x="4763" y="1596"/>
                  </a:cubicBezTo>
                  <a:cubicBezTo>
                    <a:pt x="4763" y="1501"/>
                    <a:pt x="4679" y="1430"/>
                    <a:pt x="4596" y="1430"/>
                  </a:cubicBezTo>
                  <a:cubicBezTo>
                    <a:pt x="4513" y="1430"/>
                    <a:pt x="4429" y="1501"/>
                    <a:pt x="4429" y="1596"/>
                  </a:cubicBezTo>
                  <a:cubicBezTo>
                    <a:pt x="4429" y="1977"/>
                    <a:pt x="4739" y="2299"/>
                    <a:pt x="5132" y="2299"/>
                  </a:cubicBezTo>
                  <a:cubicBezTo>
                    <a:pt x="5286" y="2299"/>
                    <a:pt x="5429" y="2251"/>
                    <a:pt x="5548" y="2156"/>
                  </a:cubicBezTo>
                  <a:cubicBezTo>
                    <a:pt x="5727" y="2323"/>
                    <a:pt x="5965" y="2430"/>
                    <a:pt x="6215" y="2454"/>
                  </a:cubicBezTo>
                  <a:lnTo>
                    <a:pt x="6215" y="3347"/>
                  </a:lnTo>
                  <a:cubicBezTo>
                    <a:pt x="6215" y="3632"/>
                    <a:pt x="6453" y="3871"/>
                    <a:pt x="6739" y="3871"/>
                  </a:cubicBezTo>
                  <a:lnTo>
                    <a:pt x="7001" y="3871"/>
                  </a:lnTo>
                  <a:cubicBezTo>
                    <a:pt x="7084" y="3871"/>
                    <a:pt x="7156" y="3906"/>
                    <a:pt x="7215" y="3966"/>
                  </a:cubicBezTo>
                  <a:cubicBezTo>
                    <a:pt x="7275" y="4025"/>
                    <a:pt x="7287" y="4097"/>
                    <a:pt x="7287" y="4168"/>
                  </a:cubicBezTo>
                  <a:cubicBezTo>
                    <a:pt x="7275" y="4299"/>
                    <a:pt x="7144" y="4418"/>
                    <a:pt x="6989" y="4418"/>
                  </a:cubicBezTo>
                  <a:lnTo>
                    <a:pt x="6918" y="4418"/>
                  </a:lnTo>
                  <a:lnTo>
                    <a:pt x="6918" y="4406"/>
                  </a:lnTo>
                  <a:cubicBezTo>
                    <a:pt x="6918" y="4323"/>
                    <a:pt x="6846" y="4240"/>
                    <a:pt x="6751" y="4240"/>
                  </a:cubicBezTo>
                  <a:cubicBezTo>
                    <a:pt x="6668" y="4240"/>
                    <a:pt x="6596" y="4323"/>
                    <a:pt x="6596" y="4406"/>
                  </a:cubicBezTo>
                  <a:cubicBezTo>
                    <a:pt x="6596" y="5585"/>
                    <a:pt x="5644" y="6526"/>
                    <a:pt x="4465" y="6526"/>
                  </a:cubicBezTo>
                  <a:cubicBezTo>
                    <a:pt x="3274" y="6490"/>
                    <a:pt x="2322" y="5561"/>
                    <a:pt x="2322" y="4382"/>
                  </a:cubicBezTo>
                  <a:cubicBezTo>
                    <a:pt x="2322" y="4287"/>
                    <a:pt x="2250" y="4216"/>
                    <a:pt x="2155" y="4216"/>
                  </a:cubicBezTo>
                  <a:cubicBezTo>
                    <a:pt x="2072" y="4216"/>
                    <a:pt x="1988" y="4287"/>
                    <a:pt x="1988" y="4382"/>
                  </a:cubicBezTo>
                  <a:lnTo>
                    <a:pt x="1988" y="4394"/>
                  </a:lnTo>
                  <a:lnTo>
                    <a:pt x="1893" y="4394"/>
                  </a:lnTo>
                  <a:cubicBezTo>
                    <a:pt x="1810" y="4394"/>
                    <a:pt x="1738" y="4371"/>
                    <a:pt x="1679" y="4311"/>
                  </a:cubicBezTo>
                  <a:cubicBezTo>
                    <a:pt x="1619" y="4252"/>
                    <a:pt x="1607" y="4168"/>
                    <a:pt x="1607" y="4097"/>
                  </a:cubicBezTo>
                  <a:cubicBezTo>
                    <a:pt x="1619" y="3966"/>
                    <a:pt x="1750" y="3847"/>
                    <a:pt x="1905" y="3847"/>
                  </a:cubicBezTo>
                  <a:lnTo>
                    <a:pt x="2143" y="3847"/>
                  </a:lnTo>
                  <a:cubicBezTo>
                    <a:pt x="2429" y="3847"/>
                    <a:pt x="2667" y="3609"/>
                    <a:pt x="2667" y="3323"/>
                  </a:cubicBezTo>
                  <a:lnTo>
                    <a:pt x="2667" y="2549"/>
                  </a:lnTo>
                  <a:cubicBezTo>
                    <a:pt x="2667" y="2251"/>
                    <a:pt x="2905" y="2013"/>
                    <a:pt x="3203" y="2013"/>
                  </a:cubicBezTo>
                  <a:lnTo>
                    <a:pt x="3882" y="2013"/>
                  </a:lnTo>
                  <a:cubicBezTo>
                    <a:pt x="3965" y="2013"/>
                    <a:pt x="4048" y="1942"/>
                    <a:pt x="4048" y="1846"/>
                  </a:cubicBezTo>
                  <a:cubicBezTo>
                    <a:pt x="4048" y="1763"/>
                    <a:pt x="3965" y="1680"/>
                    <a:pt x="3882" y="1680"/>
                  </a:cubicBezTo>
                  <a:lnTo>
                    <a:pt x="3203" y="1680"/>
                  </a:lnTo>
                  <a:cubicBezTo>
                    <a:pt x="2727" y="1680"/>
                    <a:pt x="2334" y="2073"/>
                    <a:pt x="2334" y="2549"/>
                  </a:cubicBezTo>
                  <a:lnTo>
                    <a:pt x="2334" y="3323"/>
                  </a:lnTo>
                  <a:cubicBezTo>
                    <a:pt x="2334" y="3430"/>
                    <a:pt x="2250" y="3513"/>
                    <a:pt x="2143" y="3513"/>
                  </a:cubicBezTo>
                  <a:lnTo>
                    <a:pt x="2107" y="3513"/>
                  </a:lnTo>
                  <a:lnTo>
                    <a:pt x="1929" y="1704"/>
                  </a:lnTo>
                  <a:cubicBezTo>
                    <a:pt x="1905" y="1358"/>
                    <a:pt x="2012" y="1001"/>
                    <a:pt x="2238" y="751"/>
                  </a:cubicBezTo>
                  <a:cubicBezTo>
                    <a:pt x="2477" y="489"/>
                    <a:pt x="2810" y="346"/>
                    <a:pt x="3167" y="346"/>
                  </a:cubicBezTo>
                  <a:close/>
                  <a:moveTo>
                    <a:pt x="5525" y="6597"/>
                  </a:moveTo>
                  <a:lnTo>
                    <a:pt x="5525" y="7169"/>
                  </a:lnTo>
                  <a:cubicBezTo>
                    <a:pt x="5525" y="7466"/>
                    <a:pt x="5727" y="7740"/>
                    <a:pt x="6013" y="7835"/>
                  </a:cubicBezTo>
                  <a:lnTo>
                    <a:pt x="6310" y="7919"/>
                  </a:lnTo>
                  <a:cubicBezTo>
                    <a:pt x="6239" y="8204"/>
                    <a:pt x="6084" y="8454"/>
                    <a:pt x="5894" y="8681"/>
                  </a:cubicBezTo>
                  <a:cubicBezTo>
                    <a:pt x="5834" y="8752"/>
                    <a:pt x="5834" y="8859"/>
                    <a:pt x="5906" y="8919"/>
                  </a:cubicBezTo>
                  <a:cubicBezTo>
                    <a:pt x="5941" y="8954"/>
                    <a:pt x="5977" y="8966"/>
                    <a:pt x="6013" y="8966"/>
                  </a:cubicBezTo>
                  <a:cubicBezTo>
                    <a:pt x="6060" y="8966"/>
                    <a:pt x="6096" y="8954"/>
                    <a:pt x="6132" y="8907"/>
                  </a:cubicBezTo>
                  <a:cubicBezTo>
                    <a:pt x="6358" y="8657"/>
                    <a:pt x="6513" y="8359"/>
                    <a:pt x="6608" y="8026"/>
                  </a:cubicBezTo>
                  <a:lnTo>
                    <a:pt x="6965" y="8133"/>
                  </a:lnTo>
                  <a:cubicBezTo>
                    <a:pt x="6810" y="8621"/>
                    <a:pt x="6501" y="9097"/>
                    <a:pt x="6084" y="9443"/>
                  </a:cubicBezTo>
                  <a:cubicBezTo>
                    <a:pt x="5608" y="9824"/>
                    <a:pt x="5048" y="10026"/>
                    <a:pt x="4429" y="10026"/>
                  </a:cubicBezTo>
                  <a:cubicBezTo>
                    <a:pt x="3822" y="10026"/>
                    <a:pt x="3262" y="9812"/>
                    <a:pt x="2786" y="9443"/>
                  </a:cubicBezTo>
                  <a:cubicBezTo>
                    <a:pt x="2346" y="9097"/>
                    <a:pt x="2036" y="8633"/>
                    <a:pt x="1893" y="8121"/>
                  </a:cubicBezTo>
                  <a:lnTo>
                    <a:pt x="2250" y="8014"/>
                  </a:lnTo>
                  <a:cubicBezTo>
                    <a:pt x="2381" y="8454"/>
                    <a:pt x="2631" y="8847"/>
                    <a:pt x="2989" y="9145"/>
                  </a:cubicBezTo>
                  <a:cubicBezTo>
                    <a:pt x="3393" y="9466"/>
                    <a:pt x="3917" y="9669"/>
                    <a:pt x="4429" y="9669"/>
                  </a:cubicBezTo>
                  <a:cubicBezTo>
                    <a:pt x="4834" y="9669"/>
                    <a:pt x="5227" y="9562"/>
                    <a:pt x="5560" y="9371"/>
                  </a:cubicBezTo>
                  <a:cubicBezTo>
                    <a:pt x="5644" y="9324"/>
                    <a:pt x="5667" y="9216"/>
                    <a:pt x="5620" y="9145"/>
                  </a:cubicBezTo>
                  <a:cubicBezTo>
                    <a:pt x="5595" y="9096"/>
                    <a:pt x="5537" y="9064"/>
                    <a:pt x="5480" y="9064"/>
                  </a:cubicBezTo>
                  <a:cubicBezTo>
                    <a:pt x="5454" y="9064"/>
                    <a:pt x="5428" y="9070"/>
                    <a:pt x="5406" y="9085"/>
                  </a:cubicBezTo>
                  <a:cubicBezTo>
                    <a:pt x="5108" y="9252"/>
                    <a:pt x="4774" y="9335"/>
                    <a:pt x="4429" y="9335"/>
                  </a:cubicBezTo>
                  <a:cubicBezTo>
                    <a:pt x="3572" y="9335"/>
                    <a:pt x="2798" y="8752"/>
                    <a:pt x="2560" y="7919"/>
                  </a:cubicBezTo>
                  <a:lnTo>
                    <a:pt x="2881" y="7835"/>
                  </a:lnTo>
                  <a:cubicBezTo>
                    <a:pt x="3179" y="7740"/>
                    <a:pt x="3381" y="7478"/>
                    <a:pt x="3381" y="7169"/>
                  </a:cubicBezTo>
                  <a:lnTo>
                    <a:pt x="3381" y="6597"/>
                  </a:lnTo>
                  <a:cubicBezTo>
                    <a:pt x="3703" y="6764"/>
                    <a:pt x="4060" y="6835"/>
                    <a:pt x="4453" y="6835"/>
                  </a:cubicBezTo>
                  <a:cubicBezTo>
                    <a:pt x="4834" y="6835"/>
                    <a:pt x="5191" y="6752"/>
                    <a:pt x="5525" y="6597"/>
                  </a:cubicBezTo>
                  <a:close/>
                  <a:moveTo>
                    <a:pt x="3155" y="1"/>
                  </a:moveTo>
                  <a:cubicBezTo>
                    <a:pt x="2703" y="1"/>
                    <a:pt x="2286" y="191"/>
                    <a:pt x="1988" y="525"/>
                  </a:cubicBezTo>
                  <a:cubicBezTo>
                    <a:pt x="1691" y="846"/>
                    <a:pt x="1548" y="1299"/>
                    <a:pt x="1596" y="1727"/>
                  </a:cubicBezTo>
                  <a:lnTo>
                    <a:pt x="1774" y="3525"/>
                  </a:lnTo>
                  <a:cubicBezTo>
                    <a:pt x="1500" y="3573"/>
                    <a:pt x="1298" y="3799"/>
                    <a:pt x="1262" y="4073"/>
                  </a:cubicBezTo>
                  <a:cubicBezTo>
                    <a:pt x="1250" y="4228"/>
                    <a:pt x="1310" y="4406"/>
                    <a:pt x="1417" y="4525"/>
                  </a:cubicBezTo>
                  <a:cubicBezTo>
                    <a:pt x="1536" y="4644"/>
                    <a:pt x="1691" y="4716"/>
                    <a:pt x="1857" y="4716"/>
                  </a:cubicBezTo>
                  <a:lnTo>
                    <a:pt x="1977" y="4716"/>
                  </a:lnTo>
                  <a:cubicBezTo>
                    <a:pt x="2060" y="5406"/>
                    <a:pt x="2453" y="6014"/>
                    <a:pt x="3000" y="6395"/>
                  </a:cubicBezTo>
                  <a:lnTo>
                    <a:pt x="3000" y="7145"/>
                  </a:lnTo>
                  <a:cubicBezTo>
                    <a:pt x="3000" y="7311"/>
                    <a:pt x="2905" y="7442"/>
                    <a:pt x="2739" y="7490"/>
                  </a:cubicBezTo>
                  <a:lnTo>
                    <a:pt x="881" y="8038"/>
                  </a:lnTo>
                  <a:cubicBezTo>
                    <a:pt x="357" y="8192"/>
                    <a:pt x="0" y="8681"/>
                    <a:pt x="0" y="9216"/>
                  </a:cubicBezTo>
                  <a:lnTo>
                    <a:pt x="0" y="11062"/>
                  </a:lnTo>
                  <a:cubicBezTo>
                    <a:pt x="0" y="11157"/>
                    <a:pt x="72" y="11229"/>
                    <a:pt x="155" y="11229"/>
                  </a:cubicBezTo>
                  <a:cubicBezTo>
                    <a:pt x="250" y="11229"/>
                    <a:pt x="322" y="11157"/>
                    <a:pt x="322" y="11062"/>
                  </a:cubicBezTo>
                  <a:lnTo>
                    <a:pt x="322" y="9216"/>
                  </a:lnTo>
                  <a:cubicBezTo>
                    <a:pt x="322" y="8835"/>
                    <a:pt x="595" y="8478"/>
                    <a:pt x="964" y="8371"/>
                  </a:cubicBezTo>
                  <a:lnTo>
                    <a:pt x="1500" y="8204"/>
                  </a:lnTo>
                  <a:cubicBezTo>
                    <a:pt x="1667" y="8788"/>
                    <a:pt x="2024" y="9324"/>
                    <a:pt x="2500" y="9693"/>
                  </a:cubicBezTo>
                  <a:cubicBezTo>
                    <a:pt x="3012" y="10109"/>
                    <a:pt x="3691" y="10348"/>
                    <a:pt x="4358" y="10348"/>
                  </a:cubicBezTo>
                  <a:cubicBezTo>
                    <a:pt x="5025" y="10348"/>
                    <a:pt x="5691" y="10109"/>
                    <a:pt x="6215" y="9693"/>
                  </a:cubicBezTo>
                  <a:cubicBezTo>
                    <a:pt x="6691" y="9300"/>
                    <a:pt x="7049" y="8788"/>
                    <a:pt x="7215" y="8192"/>
                  </a:cubicBezTo>
                  <a:lnTo>
                    <a:pt x="7775" y="8347"/>
                  </a:lnTo>
                  <a:cubicBezTo>
                    <a:pt x="8156" y="8454"/>
                    <a:pt x="8418" y="8812"/>
                    <a:pt x="8418" y="9205"/>
                  </a:cubicBezTo>
                  <a:lnTo>
                    <a:pt x="8418" y="11050"/>
                  </a:lnTo>
                  <a:cubicBezTo>
                    <a:pt x="8418" y="11133"/>
                    <a:pt x="8489" y="11217"/>
                    <a:pt x="8584" y="11217"/>
                  </a:cubicBezTo>
                  <a:cubicBezTo>
                    <a:pt x="8668" y="11217"/>
                    <a:pt x="8751" y="11133"/>
                    <a:pt x="8751" y="11050"/>
                  </a:cubicBezTo>
                  <a:lnTo>
                    <a:pt x="8751" y="9216"/>
                  </a:lnTo>
                  <a:cubicBezTo>
                    <a:pt x="8823" y="8681"/>
                    <a:pt x="8465" y="8192"/>
                    <a:pt x="7942" y="8038"/>
                  </a:cubicBezTo>
                  <a:lnTo>
                    <a:pt x="6084" y="7490"/>
                  </a:lnTo>
                  <a:cubicBezTo>
                    <a:pt x="5941" y="7442"/>
                    <a:pt x="5822" y="7300"/>
                    <a:pt x="5822" y="7145"/>
                  </a:cubicBezTo>
                  <a:lnTo>
                    <a:pt x="5822" y="6395"/>
                  </a:lnTo>
                  <a:cubicBezTo>
                    <a:pt x="6370" y="6002"/>
                    <a:pt x="6751" y="5406"/>
                    <a:pt x="6846" y="4716"/>
                  </a:cubicBezTo>
                  <a:lnTo>
                    <a:pt x="6953" y="4716"/>
                  </a:lnTo>
                  <a:cubicBezTo>
                    <a:pt x="7275" y="4716"/>
                    <a:pt x="7549" y="4478"/>
                    <a:pt x="7572" y="4180"/>
                  </a:cubicBezTo>
                  <a:cubicBezTo>
                    <a:pt x="7584" y="4025"/>
                    <a:pt x="7525" y="3847"/>
                    <a:pt x="7430" y="3728"/>
                  </a:cubicBezTo>
                  <a:cubicBezTo>
                    <a:pt x="7334" y="3620"/>
                    <a:pt x="7203" y="3549"/>
                    <a:pt x="7072" y="3525"/>
                  </a:cubicBezTo>
                  <a:lnTo>
                    <a:pt x="7168" y="2120"/>
                  </a:lnTo>
                  <a:cubicBezTo>
                    <a:pt x="7406" y="1894"/>
                    <a:pt x="7561" y="1585"/>
                    <a:pt x="7561" y="1227"/>
                  </a:cubicBezTo>
                  <a:cubicBezTo>
                    <a:pt x="7561" y="549"/>
                    <a:pt x="7013" y="1"/>
                    <a:pt x="6334" y="1"/>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76"/>
            <p:cNvSpPr/>
            <p:nvPr/>
          </p:nvSpPr>
          <p:spPr>
            <a:xfrm>
              <a:off x="7690469" y="2515241"/>
              <a:ext cx="21511" cy="10581"/>
            </a:xfrm>
            <a:custGeom>
              <a:rect b="b" l="l" r="r" t="t"/>
              <a:pathLst>
                <a:path extrusionOk="0" h="334" w="679">
                  <a:moveTo>
                    <a:pt x="167" y="0"/>
                  </a:moveTo>
                  <a:cubicBezTo>
                    <a:pt x="72" y="0"/>
                    <a:pt x="0" y="72"/>
                    <a:pt x="0" y="167"/>
                  </a:cubicBezTo>
                  <a:cubicBezTo>
                    <a:pt x="0" y="262"/>
                    <a:pt x="72" y="334"/>
                    <a:pt x="167" y="334"/>
                  </a:cubicBezTo>
                  <a:lnTo>
                    <a:pt x="524" y="334"/>
                  </a:lnTo>
                  <a:cubicBezTo>
                    <a:pt x="607" y="334"/>
                    <a:pt x="679" y="262"/>
                    <a:pt x="679" y="167"/>
                  </a:cubicBezTo>
                  <a:cubicBezTo>
                    <a:pt x="679" y="72"/>
                    <a:pt x="607" y="0"/>
                    <a:pt x="524"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76"/>
            <p:cNvSpPr/>
            <p:nvPr/>
          </p:nvSpPr>
          <p:spPr>
            <a:xfrm>
              <a:off x="7757218" y="2515241"/>
              <a:ext cx="21923" cy="10581"/>
            </a:xfrm>
            <a:custGeom>
              <a:rect b="b" l="l" r="r" t="t"/>
              <a:pathLst>
                <a:path extrusionOk="0" h="334" w="692">
                  <a:moveTo>
                    <a:pt x="167" y="0"/>
                  </a:moveTo>
                  <a:cubicBezTo>
                    <a:pt x="84" y="0"/>
                    <a:pt x="1" y="72"/>
                    <a:pt x="1" y="167"/>
                  </a:cubicBezTo>
                  <a:cubicBezTo>
                    <a:pt x="1" y="262"/>
                    <a:pt x="84" y="334"/>
                    <a:pt x="167" y="334"/>
                  </a:cubicBezTo>
                  <a:lnTo>
                    <a:pt x="524" y="334"/>
                  </a:lnTo>
                  <a:cubicBezTo>
                    <a:pt x="620" y="334"/>
                    <a:pt x="691" y="262"/>
                    <a:pt x="691" y="167"/>
                  </a:cubicBezTo>
                  <a:cubicBezTo>
                    <a:pt x="691" y="72"/>
                    <a:pt x="620" y="0"/>
                    <a:pt x="524"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8" name="Google Shape;1198;p76"/>
          <p:cNvSpPr txBox="1"/>
          <p:nvPr/>
        </p:nvSpPr>
        <p:spPr>
          <a:xfrm>
            <a:off x="4711750" y="2544913"/>
            <a:ext cx="2096400" cy="12930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Email Address</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Email Opt In</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First Name</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Age</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Town</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Favourite Colour</a:t>
            </a:r>
            <a:endParaRPr sz="1200">
              <a:solidFill>
                <a:srgbClr val="12191B"/>
              </a:solidFill>
              <a:latin typeface="Open Sans"/>
              <a:ea typeface="Open Sans"/>
              <a:cs typeface="Open Sans"/>
              <a:sym typeface="Open Sans"/>
            </a:endParaRPr>
          </a:p>
        </p:txBody>
      </p:sp>
      <p:grpSp>
        <p:nvGrpSpPr>
          <p:cNvPr id="1199" name="Google Shape;1199;p76"/>
          <p:cNvGrpSpPr/>
          <p:nvPr/>
        </p:nvGrpSpPr>
        <p:grpSpPr>
          <a:xfrm>
            <a:off x="3075798" y="1713359"/>
            <a:ext cx="312698" cy="286534"/>
            <a:chOff x="2312623" y="2468584"/>
            <a:chExt cx="312698" cy="286534"/>
          </a:xfrm>
        </p:grpSpPr>
        <p:sp>
          <p:nvSpPr>
            <p:cNvPr id="1200" name="Google Shape;1200;p76"/>
            <p:cNvSpPr/>
            <p:nvPr/>
          </p:nvSpPr>
          <p:spPr>
            <a:xfrm>
              <a:off x="2416866" y="2706195"/>
              <a:ext cx="34122" cy="34154"/>
            </a:xfrm>
            <a:custGeom>
              <a:rect b="b" l="l" r="r" t="t"/>
              <a:pathLst>
                <a:path extrusionOk="0" h="1073" w="1072">
                  <a:moveTo>
                    <a:pt x="536" y="275"/>
                  </a:moveTo>
                  <a:cubicBezTo>
                    <a:pt x="679" y="275"/>
                    <a:pt x="798" y="394"/>
                    <a:pt x="798" y="525"/>
                  </a:cubicBezTo>
                  <a:cubicBezTo>
                    <a:pt x="798" y="656"/>
                    <a:pt x="679" y="775"/>
                    <a:pt x="536" y="775"/>
                  </a:cubicBezTo>
                  <a:cubicBezTo>
                    <a:pt x="405" y="775"/>
                    <a:pt x="286" y="656"/>
                    <a:pt x="286" y="525"/>
                  </a:cubicBezTo>
                  <a:cubicBezTo>
                    <a:pt x="286" y="394"/>
                    <a:pt x="393" y="275"/>
                    <a:pt x="536" y="275"/>
                  </a:cubicBezTo>
                  <a:close/>
                  <a:moveTo>
                    <a:pt x="536" y="1"/>
                  </a:moveTo>
                  <a:cubicBezTo>
                    <a:pt x="238" y="1"/>
                    <a:pt x="0" y="239"/>
                    <a:pt x="0" y="536"/>
                  </a:cubicBezTo>
                  <a:cubicBezTo>
                    <a:pt x="0" y="834"/>
                    <a:pt x="238" y="1072"/>
                    <a:pt x="536" y="1072"/>
                  </a:cubicBezTo>
                  <a:cubicBezTo>
                    <a:pt x="833" y="1072"/>
                    <a:pt x="1072" y="834"/>
                    <a:pt x="1072" y="536"/>
                  </a:cubicBezTo>
                  <a:cubicBezTo>
                    <a:pt x="1072" y="239"/>
                    <a:pt x="833" y="1"/>
                    <a:pt x="536"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76"/>
            <p:cNvSpPr/>
            <p:nvPr/>
          </p:nvSpPr>
          <p:spPr>
            <a:xfrm>
              <a:off x="2527126" y="2706195"/>
              <a:ext cx="34536" cy="34154"/>
            </a:xfrm>
            <a:custGeom>
              <a:rect b="b" l="l" r="r" t="t"/>
              <a:pathLst>
                <a:path extrusionOk="0" h="1073" w="1085">
                  <a:moveTo>
                    <a:pt x="537" y="275"/>
                  </a:moveTo>
                  <a:cubicBezTo>
                    <a:pt x="679" y="275"/>
                    <a:pt x="798" y="394"/>
                    <a:pt x="798" y="525"/>
                  </a:cubicBezTo>
                  <a:cubicBezTo>
                    <a:pt x="798" y="656"/>
                    <a:pt x="679" y="775"/>
                    <a:pt x="537" y="775"/>
                  </a:cubicBezTo>
                  <a:cubicBezTo>
                    <a:pt x="406" y="775"/>
                    <a:pt x="287" y="656"/>
                    <a:pt x="287" y="525"/>
                  </a:cubicBezTo>
                  <a:cubicBezTo>
                    <a:pt x="287" y="394"/>
                    <a:pt x="406" y="275"/>
                    <a:pt x="537" y="275"/>
                  </a:cubicBezTo>
                  <a:close/>
                  <a:moveTo>
                    <a:pt x="537" y="1"/>
                  </a:moveTo>
                  <a:cubicBezTo>
                    <a:pt x="239" y="1"/>
                    <a:pt x="1" y="239"/>
                    <a:pt x="1" y="536"/>
                  </a:cubicBezTo>
                  <a:cubicBezTo>
                    <a:pt x="1" y="834"/>
                    <a:pt x="239" y="1072"/>
                    <a:pt x="537" y="1072"/>
                  </a:cubicBezTo>
                  <a:cubicBezTo>
                    <a:pt x="834" y="1072"/>
                    <a:pt x="1084" y="834"/>
                    <a:pt x="1084" y="536"/>
                  </a:cubicBezTo>
                  <a:cubicBezTo>
                    <a:pt x="1084" y="239"/>
                    <a:pt x="834" y="1"/>
                    <a:pt x="537"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76"/>
            <p:cNvSpPr/>
            <p:nvPr/>
          </p:nvSpPr>
          <p:spPr>
            <a:xfrm>
              <a:off x="2312623" y="2468584"/>
              <a:ext cx="312698" cy="286534"/>
            </a:xfrm>
            <a:custGeom>
              <a:rect b="b" l="l" r="r" t="t"/>
              <a:pathLst>
                <a:path extrusionOk="0" h="9002" w="9824">
                  <a:moveTo>
                    <a:pt x="3370" y="1679"/>
                  </a:moveTo>
                  <a:lnTo>
                    <a:pt x="3370" y="2513"/>
                  </a:lnTo>
                  <a:lnTo>
                    <a:pt x="2799" y="2513"/>
                  </a:lnTo>
                  <a:lnTo>
                    <a:pt x="2501" y="1679"/>
                  </a:lnTo>
                  <a:close/>
                  <a:moveTo>
                    <a:pt x="4513" y="1679"/>
                  </a:moveTo>
                  <a:lnTo>
                    <a:pt x="4513" y="2513"/>
                  </a:lnTo>
                  <a:lnTo>
                    <a:pt x="3656" y="2513"/>
                  </a:lnTo>
                  <a:lnTo>
                    <a:pt x="3656" y="1679"/>
                  </a:lnTo>
                  <a:close/>
                  <a:moveTo>
                    <a:pt x="5656" y="1679"/>
                  </a:moveTo>
                  <a:lnTo>
                    <a:pt x="5656" y="2513"/>
                  </a:lnTo>
                  <a:lnTo>
                    <a:pt x="4799" y="2513"/>
                  </a:lnTo>
                  <a:lnTo>
                    <a:pt x="4799" y="1679"/>
                  </a:lnTo>
                  <a:close/>
                  <a:moveTo>
                    <a:pt x="6811" y="1679"/>
                  </a:moveTo>
                  <a:lnTo>
                    <a:pt x="6811" y="2513"/>
                  </a:lnTo>
                  <a:lnTo>
                    <a:pt x="5942" y="2513"/>
                  </a:lnTo>
                  <a:lnTo>
                    <a:pt x="5942" y="1679"/>
                  </a:lnTo>
                  <a:close/>
                  <a:moveTo>
                    <a:pt x="7954" y="1679"/>
                  </a:moveTo>
                  <a:lnTo>
                    <a:pt x="7954" y="2513"/>
                  </a:lnTo>
                  <a:lnTo>
                    <a:pt x="7085" y="2513"/>
                  </a:lnTo>
                  <a:lnTo>
                    <a:pt x="7085" y="1679"/>
                  </a:lnTo>
                  <a:close/>
                  <a:moveTo>
                    <a:pt x="8633" y="1679"/>
                  </a:moveTo>
                  <a:lnTo>
                    <a:pt x="8442" y="2513"/>
                  </a:lnTo>
                  <a:lnTo>
                    <a:pt x="8240" y="2513"/>
                  </a:lnTo>
                  <a:lnTo>
                    <a:pt x="8240" y="1679"/>
                  </a:lnTo>
                  <a:close/>
                  <a:moveTo>
                    <a:pt x="8383" y="2810"/>
                  </a:moveTo>
                  <a:lnTo>
                    <a:pt x="8252" y="3406"/>
                  </a:lnTo>
                  <a:lnTo>
                    <a:pt x="8252" y="2810"/>
                  </a:lnTo>
                  <a:close/>
                  <a:moveTo>
                    <a:pt x="3370" y="2810"/>
                  </a:moveTo>
                  <a:lnTo>
                    <a:pt x="3370" y="3680"/>
                  </a:lnTo>
                  <a:lnTo>
                    <a:pt x="3204" y="3680"/>
                  </a:lnTo>
                  <a:lnTo>
                    <a:pt x="2894" y="2810"/>
                  </a:lnTo>
                  <a:close/>
                  <a:moveTo>
                    <a:pt x="4513" y="2810"/>
                  </a:moveTo>
                  <a:lnTo>
                    <a:pt x="4513" y="3680"/>
                  </a:lnTo>
                  <a:lnTo>
                    <a:pt x="3656" y="3680"/>
                  </a:lnTo>
                  <a:lnTo>
                    <a:pt x="3656" y="2810"/>
                  </a:lnTo>
                  <a:close/>
                  <a:moveTo>
                    <a:pt x="5656" y="2810"/>
                  </a:moveTo>
                  <a:lnTo>
                    <a:pt x="5656" y="3680"/>
                  </a:lnTo>
                  <a:lnTo>
                    <a:pt x="4799" y="3680"/>
                  </a:lnTo>
                  <a:lnTo>
                    <a:pt x="4799" y="2810"/>
                  </a:lnTo>
                  <a:close/>
                  <a:moveTo>
                    <a:pt x="6811" y="2810"/>
                  </a:moveTo>
                  <a:lnTo>
                    <a:pt x="6811" y="3680"/>
                  </a:lnTo>
                  <a:lnTo>
                    <a:pt x="5942" y="3680"/>
                  </a:lnTo>
                  <a:lnTo>
                    <a:pt x="5942" y="2810"/>
                  </a:lnTo>
                  <a:close/>
                  <a:moveTo>
                    <a:pt x="7954" y="2810"/>
                  </a:moveTo>
                  <a:lnTo>
                    <a:pt x="7954" y="3680"/>
                  </a:lnTo>
                  <a:lnTo>
                    <a:pt x="7085" y="3680"/>
                  </a:lnTo>
                  <a:lnTo>
                    <a:pt x="7085" y="2810"/>
                  </a:lnTo>
                  <a:close/>
                  <a:moveTo>
                    <a:pt x="3370" y="3953"/>
                  </a:moveTo>
                  <a:lnTo>
                    <a:pt x="3370" y="4132"/>
                  </a:lnTo>
                  <a:lnTo>
                    <a:pt x="3311" y="3953"/>
                  </a:lnTo>
                  <a:close/>
                  <a:moveTo>
                    <a:pt x="4513" y="3941"/>
                  </a:moveTo>
                  <a:lnTo>
                    <a:pt x="4513" y="4608"/>
                  </a:lnTo>
                  <a:cubicBezTo>
                    <a:pt x="4305" y="4608"/>
                    <a:pt x="4153" y="4629"/>
                    <a:pt x="4022" y="4629"/>
                  </a:cubicBezTo>
                  <a:cubicBezTo>
                    <a:pt x="3891" y="4629"/>
                    <a:pt x="3781" y="4608"/>
                    <a:pt x="3656" y="4525"/>
                  </a:cubicBezTo>
                  <a:lnTo>
                    <a:pt x="3656" y="3941"/>
                  </a:lnTo>
                  <a:close/>
                  <a:moveTo>
                    <a:pt x="5656" y="3953"/>
                  </a:moveTo>
                  <a:lnTo>
                    <a:pt x="5656" y="4632"/>
                  </a:lnTo>
                  <a:lnTo>
                    <a:pt x="4799" y="4632"/>
                  </a:lnTo>
                  <a:lnTo>
                    <a:pt x="4799" y="3953"/>
                  </a:lnTo>
                  <a:close/>
                  <a:moveTo>
                    <a:pt x="6799" y="3953"/>
                  </a:moveTo>
                  <a:lnTo>
                    <a:pt x="6799" y="4632"/>
                  </a:lnTo>
                  <a:lnTo>
                    <a:pt x="5942" y="4632"/>
                  </a:lnTo>
                  <a:lnTo>
                    <a:pt x="5942" y="3953"/>
                  </a:lnTo>
                  <a:close/>
                  <a:moveTo>
                    <a:pt x="7954" y="3953"/>
                  </a:moveTo>
                  <a:lnTo>
                    <a:pt x="7954" y="4632"/>
                  </a:lnTo>
                  <a:lnTo>
                    <a:pt x="7085" y="4632"/>
                  </a:lnTo>
                  <a:lnTo>
                    <a:pt x="7085" y="3953"/>
                  </a:lnTo>
                  <a:close/>
                  <a:moveTo>
                    <a:pt x="3811" y="7263"/>
                  </a:moveTo>
                  <a:cubicBezTo>
                    <a:pt x="4216" y="7263"/>
                    <a:pt x="4549" y="7585"/>
                    <a:pt x="4549" y="7990"/>
                  </a:cubicBezTo>
                  <a:cubicBezTo>
                    <a:pt x="4549" y="8394"/>
                    <a:pt x="4216" y="8716"/>
                    <a:pt x="3811" y="8716"/>
                  </a:cubicBezTo>
                  <a:cubicBezTo>
                    <a:pt x="3418" y="8716"/>
                    <a:pt x="3085" y="8394"/>
                    <a:pt x="3085" y="7990"/>
                  </a:cubicBezTo>
                  <a:cubicBezTo>
                    <a:pt x="3085" y="7585"/>
                    <a:pt x="3418" y="7263"/>
                    <a:pt x="3811" y="7263"/>
                  </a:cubicBezTo>
                  <a:close/>
                  <a:moveTo>
                    <a:pt x="7287" y="7263"/>
                  </a:moveTo>
                  <a:cubicBezTo>
                    <a:pt x="7680" y="7263"/>
                    <a:pt x="8014" y="7585"/>
                    <a:pt x="8014" y="7990"/>
                  </a:cubicBezTo>
                  <a:cubicBezTo>
                    <a:pt x="8014" y="8394"/>
                    <a:pt x="7680" y="8716"/>
                    <a:pt x="7287" y="8716"/>
                  </a:cubicBezTo>
                  <a:cubicBezTo>
                    <a:pt x="6883" y="8716"/>
                    <a:pt x="6549" y="8394"/>
                    <a:pt x="6549" y="7990"/>
                  </a:cubicBezTo>
                  <a:cubicBezTo>
                    <a:pt x="6549" y="7585"/>
                    <a:pt x="6883" y="7263"/>
                    <a:pt x="7287" y="7263"/>
                  </a:cubicBezTo>
                  <a:close/>
                  <a:moveTo>
                    <a:pt x="525" y="0"/>
                  </a:moveTo>
                  <a:cubicBezTo>
                    <a:pt x="239" y="0"/>
                    <a:pt x="1" y="239"/>
                    <a:pt x="1" y="512"/>
                  </a:cubicBezTo>
                  <a:cubicBezTo>
                    <a:pt x="1" y="798"/>
                    <a:pt x="239" y="1036"/>
                    <a:pt x="525" y="1036"/>
                  </a:cubicBezTo>
                  <a:lnTo>
                    <a:pt x="1168" y="1036"/>
                  </a:lnTo>
                  <a:lnTo>
                    <a:pt x="1965" y="3299"/>
                  </a:lnTo>
                  <a:cubicBezTo>
                    <a:pt x="1995" y="3357"/>
                    <a:pt x="2048" y="3400"/>
                    <a:pt x="2106" y="3400"/>
                  </a:cubicBezTo>
                  <a:cubicBezTo>
                    <a:pt x="2119" y="3400"/>
                    <a:pt x="2131" y="3398"/>
                    <a:pt x="2144" y="3394"/>
                  </a:cubicBezTo>
                  <a:cubicBezTo>
                    <a:pt x="2227" y="3358"/>
                    <a:pt x="2263" y="3287"/>
                    <a:pt x="2239" y="3215"/>
                  </a:cubicBezTo>
                  <a:cubicBezTo>
                    <a:pt x="1453" y="1001"/>
                    <a:pt x="1418" y="905"/>
                    <a:pt x="1418" y="893"/>
                  </a:cubicBezTo>
                  <a:cubicBezTo>
                    <a:pt x="1394" y="798"/>
                    <a:pt x="1299" y="762"/>
                    <a:pt x="1215" y="762"/>
                  </a:cubicBezTo>
                  <a:lnTo>
                    <a:pt x="525" y="762"/>
                  </a:lnTo>
                  <a:cubicBezTo>
                    <a:pt x="394" y="762"/>
                    <a:pt x="287" y="655"/>
                    <a:pt x="287" y="512"/>
                  </a:cubicBezTo>
                  <a:cubicBezTo>
                    <a:pt x="287" y="381"/>
                    <a:pt x="394" y="274"/>
                    <a:pt x="525" y="274"/>
                  </a:cubicBezTo>
                  <a:lnTo>
                    <a:pt x="1215" y="274"/>
                  </a:lnTo>
                  <a:cubicBezTo>
                    <a:pt x="1489" y="274"/>
                    <a:pt x="1751" y="441"/>
                    <a:pt x="1846" y="691"/>
                  </a:cubicBezTo>
                  <a:cubicBezTo>
                    <a:pt x="2013" y="1167"/>
                    <a:pt x="3001" y="3918"/>
                    <a:pt x="3132" y="4322"/>
                  </a:cubicBezTo>
                  <a:cubicBezTo>
                    <a:pt x="3239" y="4620"/>
                    <a:pt x="3573" y="4906"/>
                    <a:pt x="3989" y="4906"/>
                  </a:cubicBezTo>
                  <a:lnTo>
                    <a:pt x="9192" y="4906"/>
                  </a:lnTo>
                  <a:cubicBezTo>
                    <a:pt x="9323" y="4906"/>
                    <a:pt x="9431" y="5013"/>
                    <a:pt x="9431" y="5144"/>
                  </a:cubicBezTo>
                  <a:cubicBezTo>
                    <a:pt x="9431" y="5275"/>
                    <a:pt x="9323" y="5382"/>
                    <a:pt x="9192" y="5382"/>
                  </a:cubicBezTo>
                  <a:lnTo>
                    <a:pt x="3989" y="5382"/>
                  </a:lnTo>
                  <a:cubicBezTo>
                    <a:pt x="3430" y="5382"/>
                    <a:pt x="2918" y="5061"/>
                    <a:pt x="2704" y="4537"/>
                  </a:cubicBezTo>
                  <a:lnTo>
                    <a:pt x="2418" y="3715"/>
                  </a:lnTo>
                  <a:cubicBezTo>
                    <a:pt x="2390" y="3660"/>
                    <a:pt x="2342" y="3620"/>
                    <a:pt x="2289" y="3620"/>
                  </a:cubicBezTo>
                  <a:cubicBezTo>
                    <a:pt x="2273" y="3620"/>
                    <a:pt x="2256" y="3624"/>
                    <a:pt x="2239" y="3632"/>
                  </a:cubicBezTo>
                  <a:cubicBezTo>
                    <a:pt x="2168" y="3656"/>
                    <a:pt x="2120" y="3727"/>
                    <a:pt x="2144" y="3810"/>
                  </a:cubicBezTo>
                  <a:cubicBezTo>
                    <a:pt x="2370" y="4406"/>
                    <a:pt x="2382" y="4656"/>
                    <a:pt x="2668" y="5013"/>
                  </a:cubicBezTo>
                  <a:lnTo>
                    <a:pt x="2346" y="5477"/>
                  </a:lnTo>
                  <a:cubicBezTo>
                    <a:pt x="1870" y="6168"/>
                    <a:pt x="2287" y="7132"/>
                    <a:pt x="3120" y="7239"/>
                  </a:cubicBezTo>
                  <a:cubicBezTo>
                    <a:pt x="2442" y="7871"/>
                    <a:pt x="2882" y="9002"/>
                    <a:pt x="3811" y="9002"/>
                  </a:cubicBezTo>
                  <a:cubicBezTo>
                    <a:pt x="4740" y="9002"/>
                    <a:pt x="5168" y="7882"/>
                    <a:pt x="4513" y="7263"/>
                  </a:cubicBezTo>
                  <a:lnTo>
                    <a:pt x="6585" y="7263"/>
                  </a:lnTo>
                  <a:cubicBezTo>
                    <a:pt x="5930" y="7882"/>
                    <a:pt x="6371" y="9002"/>
                    <a:pt x="7287" y="9002"/>
                  </a:cubicBezTo>
                  <a:cubicBezTo>
                    <a:pt x="8204" y="9002"/>
                    <a:pt x="8633" y="7882"/>
                    <a:pt x="7978" y="7263"/>
                  </a:cubicBezTo>
                  <a:lnTo>
                    <a:pt x="8180" y="7263"/>
                  </a:lnTo>
                  <a:cubicBezTo>
                    <a:pt x="8454" y="7263"/>
                    <a:pt x="8692" y="7025"/>
                    <a:pt x="8692" y="6739"/>
                  </a:cubicBezTo>
                  <a:cubicBezTo>
                    <a:pt x="8692" y="6454"/>
                    <a:pt x="8454" y="6216"/>
                    <a:pt x="8180" y="6216"/>
                  </a:cubicBezTo>
                  <a:lnTo>
                    <a:pt x="6883" y="6216"/>
                  </a:lnTo>
                  <a:cubicBezTo>
                    <a:pt x="6811" y="6216"/>
                    <a:pt x="6728" y="6275"/>
                    <a:pt x="6728" y="6370"/>
                  </a:cubicBezTo>
                  <a:cubicBezTo>
                    <a:pt x="6728" y="6442"/>
                    <a:pt x="6787" y="6513"/>
                    <a:pt x="6883" y="6513"/>
                  </a:cubicBezTo>
                  <a:lnTo>
                    <a:pt x="8180" y="6513"/>
                  </a:lnTo>
                  <a:cubicBezTo>
                    <a:pt x="8311" y="6513"/>
                    <a:pt x="8419" y="6620"/>
                    <a:pt x="8419" y="6751"/>
                  </a:cubicBezTo>
                  <a:cubicBezTo>
                    <a:pt x="8419" y="6894"/>
                    <a:pt x="8311" y="6989"/>
                    <a:pt x="8180" y="6989"/>
                  </a:cubicBezTo>
                  <a:lnTo>
                    <a:pt x="3275" y="6989"/>
                  </a:lnTo>
                  <a:cubicBezTo>
                    <a:pt x="2596" y="6989"/>
                    <a:pt x="2192" y="6216"/>
                    <a:pt x="2584" y="5656"/>
                  </a:cubicBezTo>
                  <a:lnTo>
                    <a:pt x="2858" y="5239"/>
                  </a:lnTo>
                  <a:cubicBezTo>
                    <a:pt x="2977" y="5346"/>
                    <a:pt x="3120" y="5430"/>
                    <a:pt x="3251" y="5501"/>
                  </a:cubicBezTo>
                  <a:lnTo>
                    <a:pt x="2965" y="5918"/>
                  </a:lnTo>
                  <a:cubicBezTo>
                    <a:pt x="2787" y="6180"/>
                    <a:pt x="2965" y="6513"/>
                    <a:pt x="3275" y="6513"/>
                  </a:cubicBezTo>
                  <a:lnTo>
                    <a:pt x="6347" y="6513"/>
                  </a:lnTo>
                  <a:cubicBezTo>
                    <a:pt x="6418" y="6513"/>
                    <a:pt x="6490" y="6454"/>
                    <a:pt x="6490" y="6370"/>
                  </a:cubicBezTo>
                  <a:cubicBezTo>
                    <a:pt x="6490" y="6299"/>
                    <a:pt x="6430" y="6216"/>
                    <a:pt x="6347" y="6216"/>
                  </a:cubicBezTo>
                  <a:lnTo>
                    <a:pt x="3275" y="6216"/>
                  </a:lnTo>
                  <a:cubicBezTo>
                    <a:pt x="3204" y="6216"/>
                    <a:pt x="3156" y="6132"/>
                    <a:pt x="3204" y="6073"/>
                  </a:cubicBezTo>
                  <a:lnTo>
                    <a:pt x="3537" y="5596"/>
                  </a:lnTo>
                  <a:cubicBezTo>
                    <a:pt x="3723" y="5653"/>
                    <a:pt x="3776" y="5666"/>
                    <a:pt x="4361" y="5666"/>
                  </a:cubicBezTo>
                  <a:cubicBezTo>
                    <a:pt x="4909" y="5666"/>
                    <a:pt x="5923" y="5655"/>
                    <a:pt x="7950" y="5655"/>
                  </a:cubicBezTo>
                  <a:cubicBezTo>
                    <a:pt x="8328" y="5655"/>
                    <a:pt x="8741" y="5655"/>
                    <a:pt x="9192" y="5656"/>
                  </a:cubicBezTo>
                  <a:cubicBezTo>
                    <a:pt x="9466" y="5656"/>
                    <a:pt x="9704" y="5418"/>
                    <a:pt x="9704" y="5132"/>
                  </a:cubicBezTo>
                  <a:cubicBezTo>
                    <a:pt x="9704" y="4870"/>
                    <a:pt x="9466" y="4632"/>
                    <a:pt x="9192" y="4632"/>
                  </a:cubicBezTo>
                  <a:lnTo>
                    <a:pt x="9038" y="4632"/>
                  </a:lnTo>
                  <a:lnTo>
                    <a:pt x="9704" y="1703"/>
                  </a:lnTo>
                  <a:cubicBezTo>
                    <a:pt x="9823" y="1155"/>
                    <a:pt x="9407" y="643"/>
                    <a:pt x="8859" y="643"/>
                  </a:cubicBezTo>
                  <a:lnTo>
                    <a:pt x="6085" y="643"/>
                  </a:lnTo>
                  <a:cubicBezTo>
                    <a:pt x="6013" y="643"/>
                    <a:pt x="5942" y="691"/>
                    <a:pt x="5942" y="786"/>
                  </a:cubicBezTo>
                  <a:cubicBezTo>
                    <a:pt x="5942" y="858"/>
                    <a:pt x="6002" y="941"/>
                    <a:pt x="6085" y="941"/>
                  </a:cubicBezTo>
                  <a:lnTo>
                    <a:pt x="8859" y="941"/>
                  </a:lnTo>
                  <a:cubicBezTo>
                    <a:pt x="9252" y="941"/>
                    <a:pt x="9526" y="1286"/>
                    <a:pt x="9442" y="1667"/>
                  </a:cubicBezTo>
                  <a:lnTo>
                    <a:pt x="8752" y="4644"/>
                  </a:lnTo>
                  <a:lnTo>
                    <a:pt x="8264" y="4644"/>
                  </a:lnTo>
                  <a:cubicBezTo>
                    <a:pt x="8335" y="4322"/>
                    <a:pt x="8871" y="2001"/>
                    <a:pt x="8966" y="1584"/>
                  </a:cubicBezTo>
                  <a:cubicBezTo>
                    <a:pt x="8978" y="1501"/>
                    <a:pt x="8919" y="1405"/>
                    <a:pt x="8835" y="1405"/>
                  </a:cubicBezTo>
                  <a:lnTo>
                    <a:pt x="2406" y="1405"/>
                  </a:lnTo>
                  <a:lnTo>
                    <a:pt x="2239" y="941"/>
                  </a:lnTo>
                  <a:lnTo>
                    <a:pt x="5537" y="941"/>
                  </a:lnTo>
                  <a:cubicBezTo>
                    <a:pt x="5621" y="941"/>
                    <a:pt x="5692" y="882"/>
                    <a:pt x="5692" y="786"/>
                  </a:cubicBezTo>
                  <a:cubicBezTo>
                    <a:pt x="5692" y="715"/>
                    <a:pt x="5632" y="643"/>
                    <a:pt x="5537" y="643"/>
                  </a:cubicBezTo>
                  <a:lnTo>
                    <a:pt x="2132" y="643"/>
                  </a:lnTo>
                  <a:cubicBezTo>
                    <a:pt x="2001" y="286"/>
                    <a:pt x="1644" y="0"/>
                    <a:pt x="1215"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3" name="Google Shape;1203;p76"/>
          <p:cNvSpPr txBox="1"/>
          <p:nvPr/>
        </p:nvSpPr>
        <p:spPr>
          <a:xfrm>
            <a:off x="3220100" y="1421100"/>
            <a:ext cx="2571900" cy="10083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Average Order Value</a:t>
            </a:r>
            <a:endParaRPr sz="1200">
              <a:solidFill>
                <a:srgbClr val="12191B"/>
              </a:solidFill>
              <a:latin typeface="Open Sans"/>
              <a:ea typeface="Open Sans"/>
              <a:cs typeface="Open Sans"/>
              <a:sym typeface="Open Sans"/>
            </a:endParaRPr>
          </a:p>
          <a:p>
            <a:pPr indent="-304800" lvl="0" marL="457200" rtl="0" algn="l">
              <a:lnSpc>
                <a:spcPct val="100000"/>
              </a:lnSpc>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Recent Order Date</a:t>
            </a:r>
            <a:endParaRPr sz="1200">
              <a:solidFill>
                <a:srgbClr val="12191B"/>
              </a:solidFill>
              <a:latin typeface="Open Sans"/>
              <a:ea typeface="Open Sans"/>
              <a:cs typeface="Open Sans"/>
              <a:sym typeface="Open Sans"/>
            </a:endParaRPr>
          </a:p>
          <a:p>
            <a:pPr indent="-304800" lvl="0" marL="457200" rtl="0" algn="l">
              <a:lnSpc>
                <a:spcPct val="100000"/>
              </a:lnSpc>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First Order Date</a:t>
            </a:r>
            <a:endParaRPr sz="1200">
              <a:solidFill>
                <a:srgbClr val="12191B"/>
              </a:solidFill>
              <a:latin typeface="Open Sans"/>
              <a:ea typeface="Open Sans"/>
              <a:cs typeface="Open Sans"/>
              <a:sym typeface="Open Sans"/>
            </a:endParaRPr>
          </a:p>
          <a:p>
            <a:pPr indent="-304800" lvl="0" marL="457200" rtl="0" algn="l">
              <a:lnSpc>
                <a:spcPct val="100000"/>
              </a:lnSpc>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 of cancelled orders</a:t>
            </a:r>
            <a:endParaRPr sz="1200">
              <a:solidFill>
                <a:srgbClr val="12191B"/>
              </a:solidFill>
              <a:latin typeface="Open Sans"/>
              <a:ea typeface="Open Sans"/>
              <a:cs typeface="Open Sans"/>
              <a:sym typeface="Open Sans"/>
            </a:endParaRPr>
          </a:p>
        </p:txBody>
      </p:sp>
      <p:cxnSp>
        <p:nvCxnSpPr>
          <p:cNvPr id="1204" name="Google Shape;1204;p76"/>
          <p:cNvCxnSpPr/>
          <p:nvPr/>
        </p:nvCxnSpPr>
        <p:spPr>
          <a:xfrm>
            <a:off x="3176875" y="1869375"/>
            <a:ext cx="1275000" cy="680700"/>
          </a:xfrm>
          <a:prstGeom prst="bentConnector3">
            <a:avLst>
              <a:gd fmla="val -16104" name="adj1"/>
            </a:avLst>
          </a:prstGeom>
          <a:noFill/>
          <a:ln cap="flat" cmpd="sng" w="9525">
            <a:solidFill>
              <a:srgbClr val="F64975"/>
            </a:solidFill>
            <a:prstDash val="solid"/>
            <a:round/>
            <a:headEnd len="med" w="med" type="none"/>
            <a:tailEnd len="med" w="med" type="none"/>
          </a:ln>
        </p:spPr>
      </p:cxnSp>
      <p:grpSp>
        <p:nvGrpSpPr>
          <p:cNvPr id="1205" name="Google Shape;1205;p76"/>
          <p:cNvGrpSpPr/>
          <p:nvPr/>
        </p:nvGrpSpPr>
        <p:grpSpPr>
          <a:xfrm>
            <a:off x="6350961" y="1660902"/>
            <a:ext cx="499533" cy="305136"/>
            <a:chOff x="7009649" y="1541981"/>
            <a:chExt cx="524940" cy="320655"/>
          </a:xfrm>
        </p:grpSpPr>
        <p:sp>
          <p:nvSpPr>
            <p:cNvPr id="1206" name="Google Shape;1206;p76"/>
            <p:cNvSpPr/>
            <p:nvPr/>
          </p:nvSpPr>
          <p:spPr>
            <a:xfrm>
              <a:off x="7009649" y="1541981"/>
              <a:ext cx="524940" cy="320655"/>
            </a:xfrm>
            <a:custGeom>
              <a:rect b="b" l="l" r="r" t="t"/>
              <a:pathLst>
                <a:path extrusionOk="0" h="10074" w="16492">
                  <a:moveTo>
                    <a:pt x="13979" y="1227"/>
                  </a:moveTo>
                  <a:lnTo>
                    <a:pt x="13979" y="6764"/>
                  </a:lnTo>
                  <a:lnTo>
                    <a:pt x="11348" y="6764"/>
                  </a:lnTo>
                  <a:cubicBezTo>
                    <a:pt x="11205" y="6764"/>
                    <a:pt x="11109" y="6871"/>
                    <a:pt x="11109" y="7002"/>
                  </a:cubicBezTo>
                  <a:cubicBezTo>
                    <a:pt x="11109" y="7145"/>
                    <a:pt x="11205" y="7240"/>
                    <a:pt x="11348" y="7240"/>
                  </a:cubicBezTo>
                  <a:lnTo>
                    <a:pt x="13979" y="7240"/>
                  </a:lnTo>
                  <a:lnTo>
                    <a:pt x="13979" y="7514"/>
                  </a:lnTo>
                  <a:lnTo>
                    <a:pt x="2537" y="7514"/>
                  </a:lnTo>
                  <a:lnTo>
                    <a:pt x="2537" y="7240"/>
                  </a:lnTo>
                  <a:lnTo>
                    <a:pt x="10336" y="7240"/>
                  </a:lnTo>
                  <a:cubicBezTo>
                    <a:pt x="10466" y="7240"/>
                    <a:pt x="10574" y="7145"/>
                    <a:pt x="10574" y="7002"/>
                  </a:cubicBezTo>
                  <a:cubicBezTo>
                    <a:pt x="10574" y="6871"/>
                    <a:pt x="10466" y="6764"/>
                    <a:pt x="10336" y="6764"/>
                  </a:cubicBezTo>
                  <a:lnTo>
                    <a:pt x="7014" y="6764"/>
                  </a:lnTo>
                  <a:lnTo>
                    <a:pt x="7014" y="1227"/>
                  </a:lnTo>
                  <a:close/>
                  <a:moveTo>
                    <a:pt x="14169" y="7990"/>
                  </a:moveTo>
                  <a:lnTo>
                    <a:pt x="14943" y="8287"/>
                  </a:lnTo>
                  <a:lnTo>
                    <a:pt x="1537" y="8287"/>
                  </a:lnTo>
                  <a:lnTo>
                    <a:pt x="2323" y="7990"/>
                  </a:lnTo>
                  <a:close/>
                  <a:moveTo>
                    <a:pt x="10240" y="8776"/>
                  </a:moveTo>
                  <a:lnTo>
                    <a:pt x="10014" y="9002"/>
                  </a:lnTo>
                  <a:lnTo>
                    <a:pt x="6526" y="9002"/>
                  </a:lnTo>
                  <a:lnTo>
                    <a:pt x="6299" y="8776"/>
                  </a:lnTo>
                  <a:close/>
                  <a:moveTo>
                    <a:pt x="16003" y="8776"/>
                  </a:moveTo>
                  <a:lnTo>
                    <a:pt x="16003" y="8823"/>
                  </a:lnTo>
                  <a:lnTo>
                    <a:pt x="16015" y="8823"/>
                  </a:lnTo>
                  <a:cubicBezTo>
                    <a:pt x="16015" y="9252"/>
                    <a:pt x="15658" y="9609"/>
                    <a:pt x="15229" y="9609"/>
                  </a:cubicBezTo>
                  <a:lnTo>
                    <a:pt x="1287" y="9609"/>
                  </a:lnTo>
                  <a:cubicBezTo>
                    <a:pt x="846" y="9609"/>
                    <a:pt x="489" y="9252"/>
                    <a:pt x="489" y="8823"/>
                  </a:cubicBezTo>
                  <a:lnTo>
                    <a:pt x="489" y="8776"/>
                  </a:lnTo>
                  <a:lnTo>
                    <a:pt x="5633" y="8776"/>
                  </a:lnTo>
                  <a:lnTo>
                    <a:pt x="6252" y="9407"/>
                  </a:lnTo>
                  <a:cubicBezTo>
                    <a:pt x="6299" y="9454"/>
                    <a:pt x="6359" y="9478"/>
                    <a:pt x="6418" y="9478"/>
                  </a:cubicBezTo>
                  <a:lnTo>
                    <a:pt x="10121" y="9478"/>
                  </a:lnTo>
                  <a:cubicBezTo>
                    <a:pt x="10181" y="9478"/>
                    <a:pt x="10240" y="9454"/>
                    <a:pt x="10288" y="9407"/>
                  </a:cubicBezTo>
                  <a:lnTo>
                    <a:pt x="10907" y="8776"/>
                  </a:lnTo>
                  <a:close/>
                  <a:moveTo>
                    <a:pt x="2811" y="1"/>
                  </a:moveTo>
                  <a:cubicBezTo>
                    <a:pt x="2382" y="1"/>
                    <a:pt x="2037" y="346"/>
                    <a:pt x="2037" y="775"/>
                  </a:cubicBezTo>
                  <a:lnTo>
                    <a:pt x="2037" y="3799"/>
                  </a:lnTo>
                  <a:cubicBezTo>
                    <a:pt x="2037" y="3930"/>
                    <a:pt x="2144" y="4037"/>
                    <a:pt x="2275" y="4037"/>
                  </a:cubicBezTo>
                  <a:cubicBezTo>
                    <a:pt x="2418" y="4037"/>
                    <a:pt x="2513" y="3930"/>
                    <a:pt x="2513" y="3799"/>
                  </a:cubicBezTo>
                  <a:lnTo>
                    <a:pt x="2513" y="1215"/>
                  </a:lnTo>
                  <a:lnTo>
                    <a:pt x="6526" y="1215"/>
                  </a:lnTo>
                  <a:lnTo>
                    <a:pt x="6526" y="6752"/>
                  </a:lnTo>
                  <a:lnTo>
                    <a:pt x="2513" y="6752"/>
                  </a:lnTo>
                  <a:lnTo>
                    <a:pt x="2513" y="4763"/>
                  </a:lnTo>
                  <a:cubicBezTo>
                    <a:pt x="2513" y="4632"/>
                    <a:pt x="2418" y="4525"/>
                    <a:pt x="2275" y="4525"/>
                  </a:cubicBezTo>
                  <a:cubicBezTo>
                    <a:pt x="2144" y="4525"/>
                    <a:pt x="2037" y="4632"/>
                    <a:pt x="2037" y="4763"/>
                  </a:cubicBezTo>
                  <a:lnTo>
                    <a:pt x="2037" y="7573"/>
                  </a:lnTo>
                  <a:lnTo>
                    <a:pt x="156" y="8299"/>
                  </a:lnTo>
                  <a:cubicBezTo>
                    <a:pt x="60" y="8335"/>
                    <a:pt x="1" y="8430"/>
                    <a:pt x="1" y="8526"/>
                  </a:cubicBezTo>
                  <a:lnTo>
                    <a:pt x="1" y="8811"/>
                  </a:lnTo>
                  <a:cubicBezTo>
                    <a:pt x="1" y="9502"/>
                    <a:pt x="572" y="10073"/>
                    <a:pt x="1263" y="10073"/>
                  </a:cubicBezTo>
                  <a:lnTo>
                    <a:pt x="15217" y="10073"/>
                  </a:lnTo>
                  <a:cubicBezTo>
                    <a:pt x="15908" y="10073"/>
                    <a:pt x="16479" y="9502"/>
                    <a:pt x="16479" y="8811"/>
                  </a:cubicBezTo>
                  <a:lnTo>
                    <a:pt x="16479" y="8526"/>
                  </a:lnTo>
                  <a:cubicBezTo>
                    <a:pt x="16491" y="8430"/>
                    <a:pt x="16432" y="8347"/>
                    <a:pt x="16348" y="8323"/>
                  </a:cubicBezTo>
                  <a:lnTo>
                    <a:pt x="14467" y="7585"/>
                  </a:lnTo>
                  <a:lnTo>
                    <a:pt x="14467" y="775"/>
                  </a:lnTo>
                  <a:cubicBezTo>
                    <a:pt x="14467" y="346"/>
                    <a:pt x="14122" y="1"/>
                    <a:pt x="13693" y="1"/>
                  </a:cubicBezTo>
                  <a:lnTo>
                    <a:pt x="11550" y="1"/>
                  </a:lnTo>
                  <a:cubicBezTo>
                    <a:pt x="11419" y="1"/>
                    <a:pt x="11312" y="108"/>
                    <a:pt x="11312" y="239"/>
                  </a:cubicBezTo>
                  <a:cubicBezTo>
                    <a:pt x="11312" y="370"/>
                    <a:pt x="11419" y="477"/>
                    <a:pt x="11550" y="477"/>
                  </a:cubicBezTo>
                  <a:lnTo>
                    <a:pt x="13693" y="477"/>
                  </a:lnTo>
                  <a:cubicBezTo>
                    <a:pt x="13848" y="477"/>
                    <a:pt x="13967" y="596"/>
                    <a:pt x="13979" y="739"/>
                  </a:cubicBezTo>
                  <a:lnTo>
                    <a:pt x="2537" y="739"/>
                  </a:lnTo>
                  <a:cubicBezTo>
                    <a:pt x="2549" y="596"/>
                    <a:pt x="2668" y="477"/>
                    <a:pt x="2811" y="477"/>
                  </a:cubicBezTo>
                  <a:lnTo>
                    <a:pt x="10586" y="477"/>
                  </a:lnTo>
                  <a:cubicBezTo>
                    <a:pt x="10717" y="477"/>
                    <a:pt x="10824" y="370"/>
                    <a:pt x="10824" y="239"/>
                  </a:cubicBezTo>
                  <a:cubicBezTo>
                    <a:pt x="10824" y="108"/>
                    <a:pt x="10717" y="1"/>
                    <a:pt x="10586"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76"/>
            <p:cNvSpPr/>
            <p:nvPr/>
          </p:nvSpPr>
          <p:spPr>
            <a:xfrm>
              <a:off x="7110104" y="1604909"/>
              <a:ext cx="61782" cy="41697"/>
            </a:xfrm>
            <a:custGeom>
              <a:rect b="b" l="l" r="r" t="t"/>
              <a:pathLst>
                <a:path extrusionOk="0" h="1310" w="1941">
                  <a:moveTo>
                    <a:pt x="1441" y="488"/>
                  </a:moveTo>
                  <a:lnTo>
                    <a:pt x="1441" y="834"/>
                  </a:lnTo>
                  <a:lnTo>
                    <a:pt x="488" y="834"/>
                  </a:lnTo>
                  <a:lnTo>
                    <a:pt x="488" y="488"/>
                  </a:lnTo>
                  <a:close/>
                  <a:moveTo>
                    <a:pt x="238" y="0"/>
                  </a:moveTo>
                  <a:cubicBezTo>
                    <a:pt x="107" y="0"/>
                    <a:pt x="0" y="107"/>
                    <a:pt x="0" y="238"/>
                  </a:cubicBezTo>
                  <a:lnTo>
                    <a:pt x="0" y="1072"/>
                  </a:lnTo>
                  <a:cubicBezTo>
                    <a:pt x="0" y="1203"/>
                    <a:pt x="107" y="1310"/>
                    <a:pt x="238" y="1310"/>
                  </a:cubicBezTo>
                  <a:lnTo>
                    <a:pt x="1679" y="1310"/>
                  </a:lnTo>
                  <a:cubicBezTo>
                    <a:pt x="1822" y="1310"/>
                    <a:pt x="1917" y="1203"/>
                    <a:pt x="1917" y="1072"/>
                  </a:cubicBezTo>
                  <a:lnTo>
                    <a:pt x="1917" y="238"/>
                  </a:lnTo>
                  <a:cubicBezTo>
                    <a:pt x="1941" y="119"/>
                    <a:pt x="1822" y="0"/>
                    <a:pt x="167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76"/>
            <p:cNvSpPr/>
            <p:nvPr/>
          </p:nvSpPr>
          <p:spPr>
            <a:xfrm>
              <a:off x="7110455" y="1655296"/>
              <a:ext cx="96700" cy="15183"/>
            </a:xfrm>
            <a:custGeom>
              <a:rect b="b" l="l" r="r" t="t"/>
              <a:pathLst>
                <a:path extrusionOk="0" h="477" w="3038">
                  <a:moveTo>
                    <a:pt x="239" y="1"/>
                  </a:moveTo>
                  <a:cubicBezTo>
                    <a:pt x="108" y="1"/>
                    <a:pt x="1" y="96"/>
                    <a:pt x="1" y="239"/>
                  </a:cubicBezTo>
                  <a:cubicBezTo>
                    <a:pt x="1" y="370"/>
                    <a:pt x="108" y="477"/>
                    <a:pt x="239" y="477"/>
                  </a:cubicBezTo>
                  <a:lnTo>
                    <a:pt x="2799" y="477"/>
                  </a:lnTo>
                  <a:cubicBezTo>
                    <a:pt x="2942" y="477"/>
                    <a:pt x="3037" y="370"/>
                    <a:pt x="3037" y="239"/>
                  </a:cubicBezTo>
                  <a:cubicBezTo>
                    <a:pt x="3037" y="96"/>
                    <a:pt x="2942" y="1"/>
                    <a:pt x="2799"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76"/>
            <p:cNvSpPr/>
            <p:nvPr/>
          </p:nvSpPr>
          <p:spPr>
            <a:xfrm>
              <a:off x="7146104" y="1676909"/>
              <a:ext cx="61050" cy="41729"/>
            </a:xfrm>
            <a:custGeom>
              <a:rect b="b" l="l" r="r" t="t"/>
              <a:pathLst>
                <a:path extrusionOk="0" h="1311" w="1918">
                  <a:moveTo>
                    <a:pt x="1441" y="489"/>
                  </a:moveTo>
                  <a:lnTo>
                    <a:pt x="1441" y="834"/>
                  </a:lnTo>
                  <a:lnTo>
                    <a:pt x="488" y="834"/>
                  </a:lnTo>
                  <a:lnTo>
                    <a:pt x="488" y="489"/>
                  </a:lnTo>
                  <a:close/>
                  <a:moveTo>
                    <a:pt x="238" y="0"/>
                  </a:moveTo>
                  <a:cubicBezTo>
                    <a:pt x="107" y="0"/>
                    <a:pt x="0" y="108"/>
                    <a:pt x="0" y="239"/>
                  </a:cubicBezTo>
                  <a:lnTo>
                    <a:pt x="0" y="1072"/>
                  </a:lnTo>
                  <a:cubicBezTo>
                    <a:pt x="0" y="1203"/>
                    <a:pt x="107" y="1310"/>
                    <a:pt x="238" y="1310"/>
                  </a:cubicBezTo>
                  <a:lnTo>
                    <a:pt x="1679" y="1310"/>
                  </a:lnTo>
                  <a:cubicBezTo>
                    <a:pt x="1822" y="1310"/>
                    <a:pt x="1917" y="1203"/>
                    <a:pt x="1917" y="1072"/>
                  </a:cubicBezTo>
                  <a:lnTo>
                    <a:pt x="1917" y="239"/>
                  </a:lnTo>
                  <a:cubicBezTo>
                    <a:pt x="1917" y="108"/>
                    <a:pt x="1822" y="0"/>
                    <a:pt x="167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76"/>
            <p:cNvSpPr/>
            <p:nvPr/>
          </p:nvSpPr>
          <p:spPr>
            <a:xfrm>
              <a:off x="7110455" y="1726563"/>
              <a:ext cx="96700" cy="15183"/>
            </a:xfrm>
            <a:custGeom>
              <a:rect b="b" l="l" r="r" t="t"/>
              <a:pathLst>
                <a:path extrusionOk="0" h="477" w="3038">
                  <a:moveTo>
                    <a:pt x="239" y="0"/>
                  </a:moveTo>
                  <a:cubicBezTo>
                    <a:pt x="108" y="0"/>
                    <a:pt x="1" y="107"/>
                    <a:pt x="1" y="238"/>
                  </a:cubicBezTo>
                  <a:cubicBezTo>
                    <a:pt x="1" y="381"/>
                    <a:pt x="108" y="476"/>
                    <a:pt x="239" y="476"/>
                  </a:cubicBezTo>
                  <a:lnTo>
                    <a:pt x="2799" y="476"/>
                  </a:lnTo>
                  <a:cubicBezTo>
                    <a:pt x="2942" y="476"/>
                    <a:pt x="3037" y="381"/>
                    <a:pt x="3037" y="238"/>
                  </a:cubicBezTo>
                  <a:cubicBezTo>
                    <a:pt x="3037" y="107"/>
                    <a:pt x="2942" y="0"/>
                    <a:pt x="279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76"/>
            <p:cNvSpPr/>
            <p:nvPr/>
          </p:nvSpPr>
          <p:spPr>
            <a:xfrm>
              <a:off x="7262825" y="1636739"/>
              <a:ext cx="48541" cy="80371"/>
            </a:xfrm>
            <a:custGeom>
              <a:rect b="b" l="l" r="r" t="t"/>
              <a:pathLst>
                <a:path extrusionOk="0" h="2525" w="1525">
                  <a:moveTo>
                    <a:pt x="1268" y="0"/>
                  </a:moveTo>
                  <a:cubicBezTo>
                    <a:pt x="1206" y="0"/>
                    <a:pt x="1143" y="24"/>
                    <a:pt x="1096" y="72"/>
                  </a:cubicBezTo>
                  <a:lnTo>
                    <a:pt x="72" y="1096"/>
                  </a:lnTo>
                  <a:cubicBezTo>
                    <a:pt x="24" y="1143"/>
                    <a:pt x="0" y="1203"/>
                    <a:pt x="0" y="1262"/>
                  </a:cubicBezTo>
                  <a:cubicBezTo>
                    <a:pt x="0" y="1322"/>
                    <a:pt x="24" y="1381"/>
                    <a:pt x="72" y="1429"/>
                  </a:cubicBezTo>
                  <a:lnTo>
                    <a:pt x="1096" y="2453"/>
                  </a:lnTo>
                  <a:cubicBezTo>
                    <a:pt x="1143" y="2501"/>
                    <a:pt x="1203" y="2524"/>
                    <a:pt x="1262" y="2524"/>
                  </a:cubicBezTo>
                  <a:cubicBezTo>
                    <a:pt x="1322" y="2524"/>
                    <a:pt x="1381" y="2501"/>
                    <a:pt x="1429" y="2453"/>
                  </a:cubicBezTo>
                  <a:cubicBezTo>
                    <a:pt x="1524" y="2370"/>
                    <a:pt x="1524" y="2215"/>
                    <a:pt x="1441" y="2108"/>
                  </a:cubicBezTo>
                  <a:lnTo>
                    <a:pt x="596" y="1262"/>
                  </a:lnTo>
                  <a:lnTo>
                    <a:pt x="1441" y="417"/>
                  </a:lnTo>
                  <a:cubicBezTo>
                    <a:pt x="1524" y="322"/>
                    <a:pt x="1524" y="167"/>
                    <a:pt x="1441" y="72"/>
                  </a:cubicBezTo>
                  <a:cubicBezTo>
                    <a:pt x="1393" y="24"/>
                    <a:pt x="1331" y="0"/>
                    <a:pt x="1268"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76"/>
            <p:cNvSpPr/>
            <p:nvPr/>
          </p:nvSpPr>
          <p:spPr>
            <a:xfrm>
              <a:off x="7380691" y="1636357"/>
              <a:ext cx="48891" cy="80371"/>
            </a:xfrm>
            <a:custGeom>
              <a:rect b="b" l="l" r="r" t="t"/>
              <a:pathLst>
                <a:path extrusionOk="0" h="2525" w="1536">
                  <a:moveTo>
                    <a:pt x="261" y="0"/>
                  </a:moveTo>
                  <a:cubicBezTo>
                    <a:pt x="197" y="0"/>
                    <a:pt x="131" y="24"/>
                    <a:pt x="83" y="72"/>
                  </a:cubicBezTo>
                  <a:cubicBezTo>
                    <a:pt x="0" y="155"/>
                    <a:pt x="0" y="322"/>
                    <a:pt x="83" y="417"/>
                  </a:cubicBezTo>
                  <a:lnTo>
                    <a:pt x="941" y="1262"/>
                  </a:lnTo>
                  <a:lnTo>
                    <a:pt x="83" y="2108"/>
                  </a:lnTo>
                  <a:cubicBezTo>
                    <a:pt x="0" y="2203"/>
                    <a:pt x="0" y="2358"/>
                    <a:pt x="83" y="2453"/>
                  </a:cubicBezTo>
                  <a:cubicBezTo>
                    <a:pt x="131" y="2501"/>
                    <a:pt x="191" y="2525"/>
                    <a:pt x="250" y="2525"/>
                  </a:cubicBezTo>
                  <a:cubicBezTo>
                    <a:pt x="310" y="2525"/>
                    <a:pt x="369" y="2501"/>
                    <a:pt x="417" y="2453"/>
                  </a:cubicBezTo>
                  <a:lnTo>
                    <a:pt x="1441" y="1429"/>
                  </a:lnTo>
                  <a:cubicBezTo>
                    <a:pt x="1488" y="1382"/>
                    <a:pt x="1512" y="1322"/>
                    <a:pt x="1512" y="1262"/>
                  </a:cubicBezTo>
                  <a:cubicBezTo>
                    <a:pt x="1536" y="1203"/>
                    <a:pt x="1500" y="1143"/>
                    <a:pt x="1453" y="1096"/>
                  </a:cubicBezTo>
                  <a:lnTo>
                    <a:pt x="429" y="72"/>
                  </a:lnTo>
                  <a:cubicBezTo>
                    <a:pt x="387" y="24"/>
                    <a:pt x="325" y="0"/>
                    <a:pt x="261"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76"/>
            <p:cNvSpPr/>
            <p:nvPr/>
          </p:nvSpPr>
          <p:spPr>
            <a:xfrm>
              <a:off x="7321933" y="1626744"/>
              <a:ext cx="48923" cy="99851"/>
            </a:xfrm>
            <a:custGeom>
              <a:rect b="b" l="l" r="r" t="t"/>
              <a:pathLst>
                <a:path extrusionOk="0" h="3137" w="1537">
                  <a:moveTo>
                    <a:pt x="1249" y="0"/>
                  </a:moveTo>
                  <a:cubicBezTo>
                    <a:pt x="1154" y="0"/>
                    <a:pt x="1061" y="59"/>
                    <a:pt x="1025" y="160"/>
                  </a:cubicBezTo>
                  <a:lnTo>
                    <a:pt x="48" y="2815"/>
                  </a:lnTo>
                  <a:cubicBezTo>
                    <a:pt x="1" y="2934"/>
                    <a:pt x="60" y="3077"/>
                    <a:pt x="191" y="3124"/>
                  </a:cubicBezTo>
                  <a:cubicBezTo>
                    <a:pt x="227" y="3136"/>
                    <a:pt x="251" y="3136"/>
                    <a:pt x="286" y="3136"/>
                  </a:cubicBezTo>
                  <a:cubicBezTo>
                    <a:pt x="382" y="3136"/>
                    <a:pt x="477" y="3077"/>
                    <a:pt x="501" y="2981"/>
                  </a:cubicBezTo>
                  <a:lnTo>
                    <a:pt x="1489" y="326"/>
                  </a:lnTo>
                  <a:cubicBezTo>
                    <a:pt x="1537" y="207"/>
                    <a:pt x="1477" y="64"/>
                    <a:pt x="1334" y="17"/>
                  </a:cubicBezTo>
                  <a:cubicBezTo>
                    <a:pt x="1307" y="6"/>
                    <a:pt x="1278" y="0"/>
                    <a:pt x="124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214" name="Google Shape;1214;p76"/>
          <p:cNvCxnSpPr/>
          <p:nvPr/>
        </p:nvCxnSpPr>
        <p:spPr>
          <a:xfrm flipH="1">
            <a:off x="4646150" y="1772125"/>
            <a:ext cx="1750800" cy="678900"/>
          </a:xfrm>
          <a:prstGeom prst="bentConnector3">
            <a:avLst>
              <a:gd fmla="val 38882" name="adj1"/>
            </a:avLst>
          </a:prstGeom>
          <a:noFill/>
          <a:ln cap="flat" cmpd="sng" w="9525">
            <a:solidFill>
              <a:srgbClr val="F64975"/>
            </a:solidFill>
            <a:prstDash val="solid"/>
            <a:round/>
            <a:headEnd len="med" w="med" type="none"/>
            <a:tailEnd len="med" w="med" type="none"/>
          </a:ln>
        </p:spPr>
      </p:cxnSp>
      <p:sp>
        <p:nvSpPr>
          <p:cNvPr id="1215" name="Google Shape;1215;p76"/>
          <p:cNvSpPr txBox="1"/>
          <p:nvPr/>
        </p:nvSpPr>
        <p:spPr>
          <a:xfrm>
            <a:off x="6808150" y="1317600"/>
            <a:ext cx="2335800" cy="7389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Last Website Login</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Forgotten Password</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Website Sign up Date</a:t>
            </a:r>
            <a:endParaRPr sz="1200">
              <a:solidFill>
                <a:srgbClr val="12191B"/>
              </a:solidFill>
              <a:latin typeface="Open Sans"/>
              <a:ea typeface="Open Sans"/>
              <a:cs typeface="Open Sans"/>
              <a:sym typeface="Open Sans"/>
            </a:endParaRPr>
          </a:p>
        </p:txBody>
      </p:sp>
      <p:sp>
        <p:nvSpPr>
          <p:cNvPr id="1216" name="Google Shape;1216;p76"/>
          <p:cNvSpPr txBox="1"/>
          <p:nvPr/>
        </p:nvSpPr>
        <p:spPr>
          <a:xfrm>
            <a:off x="951050" y="3130963"/>
            <a:ext cx="2335800" cy="3693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Uses your app</a:t>
            </a:r>
            <a:endParaRPr sz="1200">
              <a:solidFill>
                <a:srgbClr val="12191B"/>
              </a:solidFill>
              <a:latin typeface="Open Sans"/>
              <a:ea typeface="Open Sans"/>
              <a:cs typeface="Open Sans"/>
              <a:sym typeface="Open Sans"/>
            </a:endParaRPr>
          </a:p>
        </p:txBody>
      </p:sp>
      <p:grpSp>
        <p:nvGrpSpPr>
          <p:cNvPr id="1217" name="Google Shape;1217;p76"/>
          <p:cNvGrpSpPr/>
          <p:nvPr/>
        </p:nvGrpSpPr>
        <p:grpSpPr>
          <a:xfrm>
            <a:off x="581927" y="3145534"/>
            <a:ext cx="369133" cy="360411"/>
            <a:chOff x="7582302" y="1499934"/>
            <a:chExt cx="369133" cy="360411"/>
          </a:xfrm>
        </p:grpSpPr>
        <p:sp>
          <p:nvSpPr>
            <p:cNvPr id="1218" name="Google Shape;1218;p76"/>
            <p:cNvSpPr/>
            <p:nvPr/>
          </p:nvSpPr>
          <p:spPr>
            <a:xfrm>
              <a:off x="7582302" y="1499934"/>
              <a:ext cx="369133" cy="360411"/>
            </a:xfrm>
            <a:custGeom>
              <a:rect b="b" l="l" r="r" t="t"/>
              <a:pathLst>
                <a:path extrusionOk="0" h="11323" w="11597">
                  <a:moveTo>
                    <a:pt x="7204" y="595"/>
                  </a:moveTo>
                  <a:cubicBezTo>
                    <a:pt x="7418" y="595"/>
                    <a:pt x="7573" y="738"/>
                    <a:pt x="7608" y="917"/>
                  </a:cubicBezTo>
                  <a:cubicBezTo>
                    <a:pt x="7608" y="941"/>
                    <a:pt x="7620" y="976"/>
                    <a:pt x="7620" y="1000"/>
                  </a:cubicBezTo>
                  <a:lnTo>
                    <a:pt x="7620" y="1750"/>
                  </a:lnTo>
                  <a:lnTo>
                    <a:pt x="3322" y="1750"/>
                  </a:lnTo>
                  <a:lnTo>
                    <a:pt x="3322" y="1631"/>
                  </a:lnTo>
                  <a:cubicBezTo>
                    <a:pt x="3322" y="1227"/>
                    <a:pt x="3191" y="869"/>
                    <a:pt x="2953" y="595"/>
                  </a:cubicBezTo>
                  <a:close/>
                  <a:moveTo>
                    <a:pt x="1667" y="310"/>
                  </a:moveTo>
                  <a:cubicBezTo>
                    <a:pt x="2405" y="310"/>
                    <a:pt x="3001" y="905"/>
                    <a:pt x="3001" y="1631"/>
                  </a:cubicBezTo>
                  <a:cubicBezTo>
                    <a:pt x="3001" y="2358"/>
                    <a:pt x="2405" y="2953"/>
                    <a:pt x="1667" y="2953"/>
                  </a:cubicBezTo>
                  <a:cubicBezTo>
                    <a:pt x="941" y="2953"/>
                    <a:pt x="346" y="2358"/>
                    <a:pt x="346" y="1631"/>
                  </a:cubicBezTo>
                  <a:cubicBezTo>
                    <a:pt x="346" y="905"/>
                    <a:pt x="941" y="310"/>
                    <a:pt x="1667" y="310"/>
                  </a:cubicBezTo>
                  <a:close/>
                  <a:moveTo>
                    <a:pt x="7644" y="9775"/>
                  </a:moveTo>
                  <a:lnTo>
                    <a:pt x="7644" y="10513"/>
                  </a:lnTo>
                  <a:cubicBezTo>
                    <a:pt x="7644" y="10549"/>
                    <a:pt x="7644" y="10573"/>
                    <a:pt x="7620" y="10609"/>
                  </a:cubicBezTo>
                  <a:cubicBezTo>
                    <a:pt x="7585" y="10799"/>
                    <a:pt x="7418" y="10930"/>
                    <a:pt x="7227" y="10930"/>
                  </a:cubicBezTo>
                  <a:lnTo>
                    <a:pt x="2358" y="10930"/>
                  </a:lnTo>
                  <a:cubicBezTo>
                    <a:pt x="2131" y="10930"/>
                    <a:pt x="1941" y="10740"/>
                    <a:pt x="1941" y="10513"/>
                  </a:cubicBezTo>
                  <a:lnTo>
                    <a:pt x="1941" y="9775"/>
                  </a:lnTo>
                  <a:close/>
                  <a:moveTo>
                    <a:pt x="1667" y="0"/>
                  </a:moveTo>
                  <a:cubicBezTo>
                    <a:pt x="750" y="0"/>
                    <a:pt x="0" y="738"/>
                    <a:pt x="0" y="1667"/>
                  </a:cubicBezTo>
                  <a:cubicBezTo>
                    <a:pt x="0" y="2560"/>
                    <a:pt x="715" y="3298"/>
                    <a:pt x="1608" y="3334"/>
                  </a:cubicBezTo>
                  <a:lnTo>
                    <a:pt x="1608" y="4917"/>
                  </a:lnTo>
                  <a:cubicBezTo>
                    <a:pt x="1608" y="5013"/>
                    <a:pt x="1691" y="5084"/>
                    <a:pt x="1774" y="5084"/>
                  </a:cubicBezTo>
                  <a:cubicBezTo>
                    <a:pt x="1858" y="5084"/>
                    <a:pt x="1941" y="5013"/>
                    <a:pt x="1941" y="4917"/>
                  </a:cubicBezTo>
                  <a:lnTo>
                    <a:pt x="1941" y="3310"/>
                  </a:lnTo>
                  <a:cubicBezTo>
                    <a:pt x="2572" y="3203"/>
                    <a:pt x="3096" y="2739"/>
                    <a:pt x="3263" y="2119"/>
                  </a:cubicBezTo>
                  <a:lnTo>
                    <a:pt x="7644" y="2119"/>
                  </a:lnTo>
                  <a:lnTo>
                    <a:pt x="7644" y="3489"/>
                  </a:lnTo>
                  <a:lnTo>
                    <a:pt x="4929" y="3489"/>
                  </a:lnTo>
                  <a:lnTo>
                    <a:pt x="4929" y="2905"/>
                  </a:lnTo>
                  <a:cubicBezTo>
                    <a:pt x="4929" y="2822"/>
                    <a:pt x="4858" y="2751"/>
                    <a:pt x="4763" y="2751"/>
                  </a:cubicBezTo>
                  <a:cubicBezTo>
                    <a:pt x="4679" y="2751"/>
                    <a:pt x="4608" y="2822"/>
                    <a:pt x="4608" y="2905"/>
                  </a:cubicBezTo>
                  <a:lnTo>
                    <a:pt x="4608" y="3882"/>
                  </a:lnTo>
                  <a:lnTo>
                    <a:pt x="4608" y="7715"/>
                  </a:lnTo>
                  <a:lnTo>
                    <a:pt x="4608" y="8692"/>
                  </a:lnTo>
                  <a:cubicBezTo>
                    <a:pt x="4608" y="8775"/>
                    <a:pt x="4679" y="8847"/>
                    <a:pt x="4763" y="8847"/>
                  </a:cubicBezTo>
                  <a:cubicBezTo>
                    <a:pt x="4858" y="8847"/>
                    <a:pt x="4929" y="8775"/>
                    <a:pt x="4929" y="8692"/>
                  </a:cubicBezTo>
                  <a:lnTo>
                    <a:pt x="4929" y="8096"/>
                  </a:lnTo>
                  <a:lnTo>
                    <a:pt x="7644" y="8096"/>
                  </a:lnTo>
                  <a:lnTo>
                    <a:pt x="7644" y="9478"/>
                  </a:lnTo>
                  <a:lnTo>
                    <a:pt x="1941" y="9478"/>
                  </a:lnTo>
                  <a:lnTo>
                    <a:pt x="1941" y="5668"/>
                  </a:lnTo>
                  <a:cubicBezTo>
                    <a:pt x="1941" y="5572"/>
                    <a:pt x="1870" y="5501"/>
                    <a:pt x="1774" y="5501"/>
                  </a:cubicBezTo>
                  <a:cubicBezTo>
                    <a:pt x="1691" y="5501"/>
                    <a:pt x="1608" y="5572"/>
                    <a:pt x="1608" y="5668"/>
                  </a:cubicBezTo>
                  <a:lnTo>
                    <a:pt x="1608" y="9656"/>
                  </a:lnTo>
                  <a:lnTo>
                    <a:pt x="1608" y="10561"/>
                  </a:lnTo>
                  <a:cubicBezTo>
                    <a:pt x="1608" y="10978"/>
                    <a:pt x="1953" y="11323"/>
                    <a:pt x="2370" y="11323"/>
                  </a:cubicBezTo>
                  <a:lnTo>
                    <a:pt x="7239" y="11323"/>
                  </a:lnTo>
                  <a:cubicBezTo>
                    <a:pt x="7620" y="11323"/>
                    <a:pt x="7954" y="11025"/>
                    <a:pt x="8001" y="10632"/>
                  </a:cubicBezTo>
                  <a:lnTo>
                    <a:pt x="8001" y="10561"/>
                  </a:lnTo>
                  <a:lnTo>
                    <a:pt x="8001" y="9656"/>
                  </a:lnTo>
                  <a:lnTo>
                    <a:pt x="8001" y="8096"/>
                  </a:lnTo>
                  <a:lnTo>
                    <a:pt x="9025" y="8096"/>
                  </a:lnTo>
                  <a:cubicBezTo>
                    <a:pt x="9109" y="8096"/>
                    <a:pt x="9192" y="8013"/>
                    <a:pt x="9192" y="7930"/>
                  </a:cubicBezTo>
                  <a:cubicBezTo>
                    <a:pt x="9192" y="7834"/>
                    <a:pt x="9109" y="7763"/>
                    <a:pt x="9025" y="7763"/>
                  </a:cubicBezTo>
                  <a:lnTo>
                    <a:pt x="4977" y="7763"/>
                  </a:lnTo>
                  <a:cubicBezTo>
                    <a:pt x="4965" y="7763"/>
                    <a:pt x="4941" y="7751"/>
                    <a:pt x="4941" y="7727"/>
                  </a:cubicBezTo>
                  <a:lnTo>
                    <a:pt x="4941" y="3894"/>
                  </a:lnTo>
                  <a:cubicBezTo>
                    <a:pt x="4941" y="3882"/>
                    <a:pt x="4965" y="3858"/>
                    <a:pt x="4977" y="3858"/>
                  </a:cubicBezTo>
                  <a:lnTo>
                    <a:pt x="11228" y="3858"/>
                  </a:lnTo>
                  <a:cubicBezTo>
                    <a:pt x="11240" y="3858"/>
                    <a:pt x="11252" y="3882"/>
                    <a:pt x="11252" y="3894"/>
                  </a:cubicBezTo>
                  <a:lnTo>
                    <a:pt x="11252" y="7727"/>
                  </a:lnTo>
                  <a:cubicBezTo>
                    <a:pt x="11252" y="7751"/>
                    <a:pt x="11240" y="7763"/>
                    <a:pt x="11228" y="7763"/>
                  </a:cubicBezTo>
                  <a:lnTo>
                    <a:pt x="9763" y="7763"/>
                  </a:lnTo>
                  <a:cubicBezTo>
                    <a:pt x="9680" y="7763"/>
                    <a:pt x="9609" y="7834"/>
                    <a:pt x="9609" y="7930"/>
                  </a:cubicBezTo>
                  <a:cubicBezTo>
                    <a:pt x="9609" y="8013"/>
                    <a:pt x="9680" y="8096"/>
                    <a:pt x="9763" y="8096"/>
                  </a:cubicBezTo>
                  <a:lnTo>
                    <a:pt x="11228" y="8096"/>
                  </a:lnTo>
                  <a:cubicBezTo>
                    <a:pt x="11430" y="8096"/>
                    <a:pt x="11597" y="7930"/>
                    <a:pt x="11597" y="7715"/>
                  </a:cubicBezTo>
                  <a:lnTo>
                    <a:pt x="11597" y="3882"/>
                  </a:lnTo>
                  <a:cubicBezTo>
                    <a:pt x="11585" y="3632"/>
                    <a:pt x="11418" y="3465"/>
                    <a:pt x="11216" y="3465"/>
                  </a:cubicBezTo>
                  <a:lnTo>
                    <a:pt x="7977" y="3465"/>
                  </a:lnTo>
                  <a:lnTo>
                    <a:pt x="7977" y="1929"/>
                  </a:lnTo>
                  <a:lnTo>
                    <a:pt x="7977" y="1024"/>
                  </a:lnTo>
                  <a:lnTo>
                    <a:pt x="7977" y="953"/>
                  </a:lnTo>
                  <a:cubicBezTo>
                    <a:pt x="7942" y="560"/>
                    <a:pt x="7620" y="262"/>
                    <a:pt x="7227" y="262"/>
                  </a:cubicBezTo>
                  <a:lnTo>
                    <a:pt x="2655" y="262"/>
                  </a:lnTo>
                  <a:cubicBezTo>
                    <a:pt x="2643" y="262"/>
                    <a:pt x="2620" y="262"/>
                    <a:pt x="2608" y="274"/>
                  </a:cubicBezTo>
                  <a:cubicBezTo>
                    <a:pt x="2346" y="95"/>
                    <a:pt x="2012" y="0"/>
                    <a:pt x="1667"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76"/>
            <p:cNvSpPr/>
            <p:nvPr/>
          </p:nvSpPr>
          <p:spPr>
            <a:xfrm>
              <a:off x="7850598" y="1634829"/>
              <a:ext cx="77729" cy="51214"/>
            </a:xfrm>
            <a:custGeom>
              <a:rect b="b" l="l" r="r" t="t"/>
              <a:pathLst>
                <a:path extrusionOk="0" h="1609" w="2442">
                  <a:moveTo>
                    <a:pt x="1656" y="322"/>
                  </a:moveTo>
                  <a:cubicBezTo>
                    <a:pt x="1906" y="322"/>
                    <a:pt x="2108" y="537"/>
                    <a:pt x="2108" y="787"/>
                  </a:cubicBezTo>
                  <a:cubicBezTo>
                    <a:pt x="2108" y="1037"/>
                    <a:pt x="1906" y="1251"/>
                    <a:pt x="1656" y="1251"/>
                  </a:cubicBezTo>
                  <a:cubicBezTo>
                    <a:pt x="1394" y="1251"/>
                    <a:pt x="1191" y="1037"/>
                    <a:pt x="1191" y="787"/>
                  </a:cubicBezTo>
                  <a:cubicBezTo>
                    <a:pt x="1191" y="537"/>
                    <a:pt x="1394" y="322"/>
                    <a:pt x="1656" y="322"/>
                  </a:cubicBezTo>
                  <a:close/>
                  <a:moveTo>
                    <a:pt x="799" y="322"/>
                  </a:moveTo>
                  <a:cubicBezTo>
                    <a:pt x="858" y="322"/>
                    <a:pt x="906" y="346"/>
                    <a:pt x="965" y="358"/>
                  </a:cubicBezTo>
                  <a:cubicBezTo>
                    <a:pt x="894" y="477"/>
                    <a:pt x="834" y="632"/>
                    <a:pt x="834" y="787"/>
                  </a:cubicBezTo>
                  <a:cubicBezTo>
                    <a:pt x="834" y="929"/>
                    <a:pt x="870" y="1096"/>
                    <a:pt x="965" y="1215"/>
                  </a:cubicBezTo>
                  <a:cubicBezTo>
                    <a:pt x="918" y="1227"/>
                    <a:pt x="858" y="1251"/>
                    <a:pt x="799" y="1251"/>
                  </a:cubicBezTo>
                  <a:cubicBezTo>
                    <a:pt x="792" y="1251"/>
                    <a:pt x="785" y="1251"/>
                    <a:pt x="779" y="1251"/>
                  </a:cubicBezTo>
                  <a:cubicBezTo>
                    <a:pt x="538" y="1251"/>
                    <a:pt x="346" y="1042"/>
                    <a:pt x="346" y="787"/>
                  </a:cubicBezTo>
                  <a:cubicBezTo>
                    <a:pt x="346" y="537"/>
                    <a:pt x="549" y="322"/>
                    <a:pt x="799" y="322"/>
                  </a:cubicBezTo>
                  <a:close/>
                  <a:moveTo>
                    <a:pt x="799" y="1"/>
                  </a:moveTo>
                  <a:cubicBezTo>
                    <a:pt x="358" y="1"/>
                    <a:pt x="1" y="358"/>
                    <a:pt x="1" y="799"/>
                  </a:cubicBezTo>
                  <a:cubicBezTo>
                    <a:pt x="1" y="1251"/>
                    <a:pt x="358" y="1608"/>
                    <a:pt x="799" y="1608"/>
                  </a:cubicBezTo>
                  <a:cubicBezTo>
                    <a:pt x="953" y="1596"/>
                    <a:pt x="1096" y="1561"/>
                    <a:pt x="1215" y="1489"/>
                  </a:cubicBezTo>
                  <a:cubicBezTo>
                    <a:pt x="1334" y="1561"/>
                    <a:pt x="1489" y="1608"/>
                    <a:pt x="1632" y="1608"/>
                  </a:cubicBezTo>
                  <a:cubicBezTo>
                    <a:pt x="2084" y="1608"/>
                    <a:pt x="2442" y="1251"/>
                    <a:pt x="2442" y="799"/>
                  </a:cubicBezTo>
                  <a:cubicBezTo>
                    <a:pt x="2442" y="358"/>
                    <a:pt x="2084" y="1"/>
                    <a:pt x="1632" y="1"/>
                  </a:cubicBezTo>
                  <a:cubicBezTo>
                    <a:pt x="1489" y="1"/>
                    <a:pt x="1334" y="48"/>
                    <a:pt x="1215" y="120"/>
                  </a:cubicBezTo>
                  <a:cubicBezTo>
                    <a:pt x="1096" y="48"/>
                    <a:pt x="953" y="1"/>
                    <a:pt x="799"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76"/>
            <p:cNvSpPr/>
            <p:nvPr/>
          </p:nvSpPr>
          <p:spPr>
            <a:xfrm>
              <a:off x="7753962" y="1635593"/>
              <a:ext cx="70917" cy="48541"/>
            </a:xfrm>
            <a:custGeom>
              <a:rect b="b" l="l" r="r" t="t"/>
              <a:pathLst>
                <a:path extrusionOk="0" h="1525" w="2228">
                  <a:moveTo>
                    <a:pt x="1858" y="346"/>
                  </a:moveTo>
                  <a:cubicBezTo>
                    <a:pt x="1870" y="346"/>
                    <a:pt x="1894" y="358"/>
                    <a:pt x="1894" y="382"/>
                  </a:cubicBezTo>
                  <a:lnTo>
                    <a:pt x="1894" y="1156"/>
                  </a:lnTo>
                  <a:cubicBezTo>
                    <a:pt x="1894" y="1167"/>
                    <a:pt x="1870" y="1179"/>
                    <a:pt x="1858" y="1179"/>
                  </a:cubicBezTo>
                  <a:lnTo>
                    <a:pt x="370" y="1179"/>
                  </a:lnTo>
                  <a:cubicBezTo>
                    <a:pt x="358" y="1179"/>
                    <a:pt x="346" y="1167"/>
                    <a:pt x="346" y="1156"/>
                  </a:cubicBezTo>
                  <a:lnTo>
                    <a:pt x="346" y="382"/>
                  </a:lnTo>
                  <a:cubicBezTo>
                    <a:pt x="346" y="358"/>
                    <a:pt x="358" y="346"/>
                    <a:pt x="370" y="346"/>
                  </a:cubicBezTo>
                  <a:close/>
                  <a:moveTo>
                    <a:pt x="370" y="1"/>
                  </a:moveTo>
                  <a:cubicBezTo>
                    <a:pt x="167" y="1"/>
                    <a:pt x="1" y="167"/>
                    <a:pt x="1" y="382"/>
                  </a:cubicBezTo>
                  <a:lnTo>
                    <a:pt x="1" y="1156"/>
                  </a:lnTo>
                  <a:cubicBezTo>
                    <a:pt x="1" y="1358"/>
                    <a:pt x="167" y="1525"/>
                    <a:pt x="370" y="1525"/>
                  </a:cubicBezTo>
                  <a:lnTo>
                    <a:pt x="1858" y="1525"/>
                  </a:lnTo>
                  <a:cubicBezTo>
                    <a:pt x="2072" y="1525"/>
                    <a:pt x="2227" y="1358"/>
                    <a:pt x="2227" y="1156"/>
                  </a:cubicBezTo>
                  <a:lnTo>
                    <a:pt x="2227" y="382"/>
                  </a:lnTo>
                  <a:cubicBezTo>
                    <a:pt x="2227" y="167"/>
                    <a:pt x="2072" y="1"/>
                    <a:pt x="1858"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76"/>
            <p:cNvSpPr/>
            <p:nvPr/>
          </p:nvSpPr>
          <p:spPr>
            <a:xfrm>
              <a:off x="7750174" y="1695465"/>
              <a:ext cx="180794" cy="31862"/>
            </a:xfrm>
            <a:custGeom>
              <a:rect b="b" l="l" r="r" t="t"/>
              <a:pathLst>
                <a:path extrusionOk="0" h="1001" w="5680">
                  <a:moveTo>
                    <a:pt x="5311" y="346"/>
                  </a:moveTo>
                  <a:cubicBezTo>
                    <a:pt x="5323" y="346"/>
                    <a:pt x="5347" y="358"/>
                    <a:pt x="5347" y="370"/>
                  </a:cubicBezTo>
                  <a:lnTo>
                    <a:pt x="5347" y="620"/>
                  </a:lnTo>
                  <a:cubicBezTo>
                    <a:pt x="5347" y="644"/>
                    <a:pt x="5323" y="656"/>
                    <a:pt x="5311" y="656"/>
                  </a:cubicBezTo>
                  <a:lnTo>
                    <a:pt x="370" y="656"/>
                  </a:lnTo>
                  <a:cubicBezTo>
                    <a:pt x="358" y="656"/>
                    <a:pt x="346" y="632"/>
                    <a:pt x="346" y="620"/>
                  </a:cubicBezTo>
                  <a:lnTo>
                    <a:pt x="346" y="370"/>
                  </a:lnTo>
                  <a:cubicBezTo>
                    <a:pt x="346" y="358"/>
                    <a:pt x="358" y="346"/>
                    <a:pt x="370" y="346"/>
                  </a:cubicBezTo>
                  <a:close/>
                  <a:moveTo>
                    <a:pt x="352" y="0"/>
                  </a:moveTo>
                  <a:cubicBezTo>
                    <a:pt x="168" y="0"/>
                    <a:pt x="1" y="174"/>
                    <a:pt x="1" y="370"/>
                  </a:cubicBezTo>
                  <a:lnTo>
                    <a:pt x="1" y="620"/>
                  </a:lnTo>
                  <a:cubicBezTo>
                    <a:pt x="1" y="834"/>
                    <a:pt x="167" y="1001"/>
                    <a:pt x="370" y="1001"/>
                  </a:cubicBezTo>
                  <a:lnTo>
                    <a:pt x="5311" y="1001"/>
                  </a:lnTo>
                  <a:cubicBezTo>
                    <a:pt x="5525" y="1001"/>
                    <a:pt x="5680" y="834"/>
                    <a:pt x="5680" y="620"/>
                  </a:cubicBezTo>
                  <a:lnTo>
                    <a:pt x="5680" y="370"/>
                  </a:lnTo>
                  <a:cubicBezTo>
                    <a:pt x="5680" y="167"/>
                    <a:pt x="5525" y="1"/>
                    <a:pt x="5311" y="1"/>
                  </a:cubicBezTo>
                  <a:lnTo>
                    <a:pt x="370" y="1"/>
                  </a:lnTo>
                  <a:cubicBezTo>
                    <a:pt x="364" y="0"/>
                    <a:pt x="358" y="0"/>
                    <a:pt x="352"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76"/>
            <p:cNvSpPr/>
            <p:nvPr/>
          </p:nvSpPr>
          <p:spPr>
            <a:xfrm>
              <a:off x="7613750" y="1535424"/>
              <a:ext cx="43225" cy="32371"/>
            </a:xfrm>
            <a:custGeom>
              <a:rect b="b" l="l" r="r" t="t"/>
              <a:pathLst>
                <a:path extrusionOk="0" h="1017" w="1358">
                  <a:moveTo>
                    <a:pt x="1179" y="1"/>
                  </a:moveTo>
                  <a:cubicBezTo>
                    <a:pt x="1136" y="1"/>
                    <a:pt x="1093" y="19"/>
                    <a:pt x="1060" y="52"/>
                  </a:cubicBezTo>
                  <a:lnTo>
                    <a:pt x="548" y="600"/>
                  </a:lnTo>
                  <a:lnTo>
                    <a:pt x="322" y="326"/>
                  </a:lnTo>
                  <a:cubicBezTo>
                    <a:pt x="287" y="277"/>
                    <a:pt x="240" y="253"/>
                    <a:pt x="191" y="253"/>
                  </a:cubicBezTo>
                  <a:cubicBezTo>
                    <a:pt x="155" y="253"/>
                    <a:pt x="119" y="265"/>
                    <a:pt x="84" y="290"/>
                  </a:cubicBezTo>
                  <a:cubicBezTo>
                    <a:pt x="12" y="350"/>
                    <a:pt x="0" y="457"/>
                    <a:pt x="60" y="528"/>
                  </a:cubicBezTo>
                  <a:lnTo>
                    <a:pt x="405" y="957"/>
                  </a:lnTo>
                  <a:cubicBezTo>
                    <a:pt x="429" y="1004"/>
                    <a:pt x="477" y="1016"/>
                    <a:pt x="536" y="1016"/>
                  </a:cubicBezTo>
                  <a:cubicBezTo>
                    <a:pt x="584" y="1016"/>
                    <a:pt x="620" y="1004"/>
                    <a:pt x="655" y="957"/>
                  </a:cubicBezTo>
                  <a:lnTo>
                    <a:pt x="1298" y="278"/>
                  </a:lnTo>
                  <a:cubicBezTo>
                    <a:pt x="1358" y="207"/>
                    <a:pt x="1358" y="100"/>
                    <a:pt x="1274" y="40"/>
                  </a:cubicBezTo>
                  <a:cubicBezTo>
                    <a:pt x="1248" y="13"/>
                    <a:pt x="1214" y="1"/>
                    <a:pt x="1179"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223" name="Google Shape;1223;p76"/>
          <p:cNvCxnSpPr/>
          <p:nvPr/>
        </p:nvCxnSpPr>
        <p:spPr>
          <a:xfrm flipH="1">
            <a:off x="615950" y="2658125"/>
            <a:ext cx="4030200" cy="659100"/>
          </a:xfrm>
          <a:prstGeom prst="bentConnector3">
            <a:avLst>
              <a:gd fmla="val 107776" name="adj1"/>
            </a:avLst>
          </a:prstGeom>
          <a:noFill/>
          <a:ln cap="flat" cmpd="sng" w="9525">
            <a:solidFill>
              <a:srgbClr val="F64975"/>
            </a:solidFill>
            <a:prstDash val="solid"/>
            <a:round/>
            <a:headEnd len="med" w="med" type="none"/>
            <a:tailEnd len="med" w="med" type="none"/>
          </a:ln>
        </p:spPr>
      </p:cxnSp>
      <p:grpSp>
        <p:nvGrpSpPr>
          <p:cNvPr id="1224" name="Google Shape;1224;p76"/>
          <p:cNvGrpSpPr/>
          <p:nvPr/>
        </p:nvGrpSpPr>
        <p:grpSpPr>
          <a:xfrm>
            <a:off x="6611187" y="3845997"/>
            <a:ext cx="368175" cy="344594"/>
            <a:chOff x="3530425" y="1508747"/>
            <a:chExt cx="368175" cy="344594"/>
          </a:xfrm>
        </p:grpSpPr>
        <p:sp>
          <p:nvSpPr>
            <p:cNvPr id="1225" name="Google Shape;1225;p76"/>
            <p:cNvSpPr/>
            <p:nvPr/>
          </p:nvSpPr>
          <p:spPr>
            <a:xfrm>
              <a:off x="3530425" y="1508747"/>
              <a:ext cx="316765" cy="344594"/>
            </a:xfrm>
            <a:custGeom>
              <a:rect b="b" l="l" r="r" t="t"/>
              <a:pathLst>
                <a:path extrusionOk="0" h="8538" w="7848">
                  <a:moveTo>
                    <a:pt x="6835" y="3406"/>
                  </a:moveTo>
                  <a:cubicBezTo>
                    <a:pt x="7252" y="3466"/>
                    <a:pt x="7561" y="3823"/>
                    <a:pt x="7561" y="4251"/>
                  </a:cubicBezTo>
                  <a:cubicBezTo>
                    <a:pt x="7573" y="4704"/>
                    <a:pt x="7264" y="5061"/>
                    <a:pt x="6835" y="5121"/>
                  </a:cubicBezTo>
                  <a:lnTo>
                    <a:pt x="6835" y="3406"/>
                  </a:lnTo>
                  <a:close/>
                  <a:moveTo>
                    <a:pt x="2144" y="3263"/>
                  </a:moveTo>
                  <a:lnTo>
                    <a:pt x="2144" y="5263"/>
                  </a:lnTo>
                  <a:lnTo>
                    <a:pt x="1263" y="5263"/>
                  </a:lnTo>
                  <a:lnTo>
                    <a:pt x="1263" y="3263"/>
                  </a:lnTo>
                  <a:close/>
                  <a:moveTo>
                    <a:pt x="1013" y="3275"/>
                  </a:moveTo>
                  <a:lnTo>
                    <a:pt x="1013" y="5287"/>
                  </a:lnTo>
                  <a:lnTo>
                    <a:pt x="715" y="5287"/>
                  </a:lnTo>
                  <a:cubicBezTo>
                    <a:pt x="477" y="5287"/>
                    <a:pt x="287" y="5085"/>
                    <a:pt x="287" y="4847"/>
                  </a:cubicBezTo>
                  <a:lnTo>
                    <a:pt x="287" y="3704"/>
                  </a:lnTo>
                  <a:cubicBezTo>
                    <a:pt x="287" y="3466"/>
                    <a:pt x="477" y="3275"/>
                    <a:pt x="715" y="3275"/>
                  </a:cubicBezTo>
                  <a:close/>
                  <a:moveTo>
                    <a:pt x="2287" y="6252"/>
                  </a:moveTo>
                  <a:lnTo>
                    <a:pt x="2287" y="6847"/>
                  </a:lnTo>
                  <a:lnTo>
                    <a:pt x="2037" y="6847"/>
                  </a:lnTo>
                  <a:lnTo>
                    <a:pt x="2204" y="6252"/>
                  </a:lnTo>
                  <a:close/>
                  <a:moveTo>
                    <a:pt x="2108" y="5549"/>
                  </a:moveTo>
                  <a:lnTo>
                    <a:pt x="1608" y="7407"/>
                  </a:lnTo>
                  <a:lnTo>
                    <a:pt x="1275" y="7407"/>
                  </a:lnTo>
                  <a:lnTo>
                    <a:pt x="1275" y="5549"/>
                  </a:lnTo>
                  <a:close/>
                  <a:moveTo>
                    <a:pt x="6561" y="263"/>
                  </a:moveTo>
                  <a:lnTo>
                    <a:pt x="6561" y="8276"/>
                  </a:lnTo>
                  <a:lnTo>
                    <a:pt x="5966" y="8276"/>
                  </a:lnTo>
                  <a:lnTo>
                    <a:pt x="5966" y="2632"/>
                  </a:lnTo>
                  <a:cubicBezTo>
                    <a:pt x="5966" y="2561"/>
                    <a:pt x="5906" y="2501"/>
                    <a:pt x="5835" y="2501"/>
                  </a:cubicBezTo>
                  <a:cubicBezTo>
                    <a:pt x="5764" y="2501"/>
                    <a:pt x="5704" y="2561"/>
                    <a:pt x="5704" y="2632"/>
                  </a:cubicBezTo>
                  <a:lnTo>
                    <a:pt x="5704" y="7395"/>
                  </a:lnTo>
                  <a:cubicBezTo>
                    <a:pt x="5537" y="7157"/>
                    <a:pt x="5264" y="6847"/>
                    <a:pt x="4942" y="6537"/>
                  </a:cubicBezTo>
                  <a:cubicBezTo>
                    <a:pt x="4573" y="6180"/>
                    <a:pt x="4180" y="5883"/>
                    <a:pt x="3775" y="5668"/>
                  </a:cubicBezTo>
                  <a:cubicBezTo>
                    <a:pt x="3323" y="5430"/>
                    <a:pt x="2858" y="5299"/>
                    <a:pt x="2394" y="5287"/>
                  </a:cubicBezTo>
                  <a:lnTo>
                    <a:pt x="2394" y="3263"/>
                  </a:lnTo>
                  <a:cubicBezTo>
                    <a:pt x="2858" y="3239"/>
                    <a:pt x="3335" y="3108"/>
                    <a:pt x="3775" y="2870"/>
                  </a:cubicBezTo>
                  <a:cubicBezTo>
                    <a:pt x="4180" y="2668"/>
                    <a:pt x="4573" y="2382"/>
                    <a:pt x="4942" y="2001"/>
                  </a:cubicBezTo>
                  <a:cubicBezTo>
                    <a:pt x="5264" y="1692"/>
                    <a:pt x="5525" y="1370"/>
                    <a:pt x="5704" y="1144"/>
                  </a:cubicBezTo>
                  <a:lnTo>
                    <a:pt x="5704" y="1989"/>
                  </a:lnTo>
                  <a:cubicBezTo>
                    <a:pt x="5704" y="2061"/>
                    <a:pt x="5764" y="2120"/>
                    <a:pt x="5835" y="2120"/>
                  </a:cubicBezTo>
                  <a:cubicBezTo>
                    <a:pt x="5906" y="2120"/>
                    <a:pt x="5966" y="2061"/>
                    <a:pt x="5966" y="1989"/>
                  </a:cubicBezTo>
                  <a:lnTo>
                    <a:pt x="5966" y="263"/>
                  </a:lnTo>
                  <a:close/>
                  <a:moveTo>
                    <a:pt x="5847" y="1"/>
                  </a:moveTo>
                  <a:cubicBezTo>
                    <a:pt x="5776" y="1"/>
                    <a:pt x="5716" y="60"/>
                    <a:pt x="5716" y="132"/>
                  </a:cubicBezTo>
                  <a:lnTo>
                    <a:pt x="5716" y="668"/>
                  </a:lnTo>
                  <a:cubicBezTo>
                    <a:pt x="5645" y="799"/>
                    <a:pt x="5299" y="1311"/>
                    <a:pt x="4763" y="1834"/>
                  </a:cubicBezTo>
                  <a:cubicBezTo>
                    <a:pt x="4216" y="2370"/>
                    <a:pt x="3335" y="3001"/>
                    <a:pt x="2275" y="3001"/>
                  </a:cubicBezTo>
                  <a:lnTo>
                    <a:pt x="703" y="3001"/>
                  </a:lnTo>
                  <a:cubicBezTo>
                    <a:pt x="311" y="3001"/>
                    <a:pt x="1" y="3323"/>
                    <a:pt x="1" y="3704"/>
                  </a:cubicBezTo>
                  <a:lnTo>
                    <a:pt x="1" y="4847"/>
                  </a:lnTo>
                  <a:cubicBezTo>
                    <a:pt x="1" y="5240"/>
                    <a:pt x="311" y="5549"/>
                    <a:pt x="703" y="5549"/>
                  </a:cubicBezTo>
                  <a:lnTo>
                    <a:pt x="1001" y="5549"/>
                  </a:lnTo>
                  <a:lnTo>
                    <a:pt x="1001" y="7561"/>
                  </a:lnTo>
                  <a:cubicBezTo>
                    <a:pt x="1001" y="7633"/>
                    <a:pt x="1061" y="7692"/>
                    <a:pt x="1132" y="7692"/>
                  </a:cubicBezTo>
                  <a:lnTo>
                    <a:pt x="1692" y="7692"/>
                  </a:lnTo>
                  <a:cubicBezTo>
                    <a:pt x="1751" y="7692"/>
                    <a:pt x="1811" y="7645"/>
                    <a:pt x="1823" y="7585"/>
                  </a:cubicBezTo>
                  <a:lnTo>
                    <a:pt x="1942" y="7109"/>
                  </a:lnTo>
                  <a:lnTo>
                    <a:pt x="2406" y="7109"/>
                  </a:lnTo>
                  <a:cubicBezTo>
                    <a:pt x="2477" y="7109"/>
                    <a:pt x="2537" y="7049"/>
                    <a:pt x="2537" y="6978"/>
                  </a:cubicBezTo>
                  <a:lnTo>
                    <a:pt x="2537" y="6121"/>
                  </a:lnTo>
                  <a:cubicBezTo>
                    <a:pt x="2537" y="6037"/>
                    <a:pt x="2477" y="5978"/>
                    <a:pt x="2406" y="5978"/>
                  </a:cubicBezTo>
                  <a:lnTo>
                    <a:pt x="2239" y="5978"/>
                  </a:lnTo>
                  <a:lnTo>
                    <a:pt x="2358" y="5537"/>
                  </a:lnTo>
                  <a:cubicBezTo>
                    <a:pt x="3370" y="5585"/>
                    <a:pt x="4228" y="6192"/>
                    <a:pt x="4740" y="6716"/>
                  </a:cubicBezTo>
                  <a:cubicBezTo>
                    <a:pt x="5264" y="7216"/>
                    <a:pt x="5609" y="7740"/>
                    <a:pt x="5692" y="7871"/>
                  </a:cubicBezTo>
                  <a:lnTo>
                    <a:pt x="5692" y="8407"/>
                  </a:lnTo>
                  <a:cubicBezTo>
                    <a:pt x="5692" y="8478"/>
                    <a:pt x="5752" y="8538"/>
                    <a:pt x="5835" y="8538"/>
                  </a:cubicBezTo>
                  <a:lnTo>
                    <a:pt x="6692" y="8538"/>
                  </a:lnTo>
                  <a:cubicBezTo>
                    <a:pt x="6764" y="8538"/>
                    <a:pt x="6823" y="8478"/>
                    <a:pt x="6823" y="8407"/>
                  </a:cubicBezTo>
                  <a:lnTo>
                    <a:pt x="6823" y="5406"/>
                  </a:lnTo>
                  <a:cubicBezTo>
                    <a:pt x="7395" y="5323"/>
                    <a:pt x="7823" y="4847"/>
                    <a:pt x="7823" y="4275"/>
                  </a:cubicBezTo>
                  <a:cubicBezTo>
                    <a:pt x="7847" y="3692"/>
                    <a:pt x="7407" y="3216"/>
                    <a:pt x="6835" y="3144"/>
                  </a:cubicBezTo>
                  <a:lnTo>
                    <a:pt x="6835" y="132"/>
                  </a:lnTo>
                  <a:cubicBezTo>
                    <a:pt x="6835" y="60"/>
                    <a:pt x="6776" y="1"/>
                    <a:pt x="6692"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76"/>
            <p:cNvSpPr/>
            <p:nvPr/>
          </p:nvSpPr>
          <p:spPr>
            <a:xfrm>
              <a:off x="3870185" y="1675515"/>
              <a:ext cx="28415" cy="11099"/>
            </a:xfrm>
            <a:custGeom>
              <a:rect b="b" l="l" r="r" t="t"/>
              <a:pathLst>
                <a:path extrusionOk="0" h="275" w="704">
                  <a:moveTo>
                    <a:pt x="144" y="0"/>
                  </a:moveTo>
                  <a:cubicBezTo>
                    <a:pt x="60" y="0"/>
                    <a:pt x="1" y="60"/>
                    <a:pt x="1" y="143"/>
                  </a:cubicBezTo>
                  <a:cubicBezTo>
                    <a:pt x="1" y="215"/>
                    <a:pt x="60" y="274"/>
                    <a:pt x="144" y="274"/>
                  </a:cubicBezTo>
                  <a:lnTo>
                    <a:pt x="572" y="274"/>
                  </a:lnTo>
                  <a:cubicBezTo>
                    <a:pt x="644" y="274"/>
                    <a:pt x="703" y="215"/>
                    <a:pt x="703" y="143"/>
                  </a:cubicBezTo>
                  <a:cubicBezTo>
                    <a:pt x="703" y="60"/>
                    <a:pt x="644" y="0"/>
                    <a:pt x="572"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76"/>
            <p:cNvSpPr/>
            <p:nvPr/>
          </p:nvSpPr>
          <p:spPr>
            <a:xfrm>
              <a:off x="3846170" y="1610293"/>
              <a:ext cx="25993" cy="22965"/>
            </a:xfrm>
            <a:custGeom>
              <a:rect b="b" l="l" r="r" t="t"/>
              <a:pathLst>
                <a:path extrusionOk="0" h="569" w="644">
                  <a:moveTo>
                    <a:pt x="489" y="0"/>
                  </a:moveTo>
                  <a:cubicBezTo>
                    <a:pt x="456" y="0"/>
                    <a:pt x="423" y="15"/>
                    <a:pt x="393" y="45"/>
                  </a:cubicBezTo>
                  <a:lnTo>
                    <a:pt x="96" y="342"/>
                  </a:lnTo>
                  <a:cubicBezTo>
                    <a:pt x="0" y="426"/>
                    <a:pt x="60" y="569"/>
                    <a:pt x="179" y="569"/>
                  </a:cubicBezTo>
                  <a:cubicBezTo>
                    <a:pt x="215" y="569"/>
                    <a:pt x="262" y="545"/>
                    <a:pt x="274" y="521"/>
                  </a:cubicBezTo>
                  <a:lnTo>
                    <a:pt x="572" y="223"/>
                  </a:lnTo>
                  <a:cubicBezTo>
                    <a:pt x="643" y="176"/>
                    <a:pt x="643" y="104"/>
                    <a:pt x="584" y="45"/>
                  </a:cubicBezTo>
                  <a:cubicBezTo>
                    <a:pt x="554" y="15"/>
                    <a:pt x="521" y="0"/>
                    <a:pt x="48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76"/>
            <p:cNvSpPr/>
            <p:nvPr/>
          </p:nvSpPr>
          <p:spPr>
            <a:xfrm>
              <a:off x="3847623" y="1728508"/>
              <a:ext cx="24540" cy="23086"/>
            </a:xfrm>
            <a:custGeom>
              <a:rect b="b" l="l" r="r" t="t"/>
              <a:pathLst>
                <a:path extrusionOk="0" h="572" w="608">
                  <a:moveTo>
                    <a:pt x="155" y="0"/>
                  </a:moveTo>
                  <a:cubicBezTo>
                    <a:pt x="122" y="0"/>
                    <a:pt x="89" y="15"/>
                    <a:pt x="60" y="45"/>
                  </a:cubicBezTo>
                  <a:cubicBezTo>
                    <a:pt x="0" y="104"/>
                    <a:pt x="0" y="176"/>
                    <a:pt x="60" y="235"/>
                  </a:cubicBezTo>
                  <a:lnTo>
                    <a:pt x="357" y="533"/>
                  </a:lnTo>
                  <a:cubicBezTo>
                    <a:pt x="384" y="560"/>
                    <a:pt x="416" y="572"/>
                    <a:pt x="447" y="572"/>
                  </a:cubicBezTo>
                  <a:cubicBezTo>
                    <a:pt x="485" y="572"/>
                    <a:pt x="522" y="554"/>
                    <a:pt x="548" y="521"/>
                  </a:cubicBezTo>
                  <a:cubicBezTo>
                    <a:pt x="607" y="473"/>
                    <a:pt x="607" y="390"/>
                    <a:pt x="548" y="342"/>
                  </a:cubicBezTo>
                  <a:lnTo>
                    <a:pt x="250" y="45"/>
                  </a:lnTo>
                  <a:cubicBezTo>
                    <a:pt x="220" y="15"/>
                    <a:pt x="188" y="0"/>
                    <a:pt x="155"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229" name="Google Shape;1229;p76"/>
          <p:cNvCxnSpPr/>
          <p:nvPr/>
        </p:nvCxnSpPr>
        <p:spPr>
          <a:xfrm rot="10800000">
            <a:off x="4552741" y="2537480"/>
            <a:ext cx="2085300" cy="1500900"/>
          </a:xfrm>
          <a:prstGeom prst="bentConnector3">
            <a:avLst>
              <a:gd fmla="val 100643" name="adj1"/>
            </a:avLst>
          </a:prstGeom>
          <a:noFill/>
          <a:ln cap="flat" cmpd="sng" w="9525">
            <a:solidFill>
              <a:srgbClr val="F64975"/>
            </a:solidFill>
            <a:prstDash val="solid"/>
            <a:round/>
            <a:headEnd len="med" w="med" type="none"/>
            <a:tailEnd len="med" w="med" type="none"/>
          </a:ln>
        </p:spPr>
      </p:cxnSp>
      <p:sp>
        <p:nvSpPr>
          <p:cNvPr id="1230" name="Google Shape;1230;p76"/>
          <p:cNvSpPr txBox="1"/>
          <p:nvPr/>
        </p:nvSpPr>
        <p:spPr>
          <a:xfrm>
            <a:off x="6917325" y="3516950"/>
            <a:ext cx="2335800" cy="7389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Active Support Case</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Active Support Status</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 of cases</a:t>
            </a:r>
            <a:endParaRPr sz="1200">
              <a:solidFill>
                <a:srgbClr val="12191B"/>
              </a:solidFill>
              <a:latin typeface="Open Sans"/>
              <a:ea typeface="Open Sans"/>
              <a:cs typeface="Open Sans"/>
              <a:sym typeface="Open Sans"/>
            </a:endParaRPr>
          </a:p>
        </p:txBody>
      </p:sp>
      <p:grpSp>
        <p:nvGrpSpPr>
          <p:cNvPr id="1231" name="Google Shape;1231;p76"/>
          <p:cNvGrpSpPr/>
          <p:nvPr/>
        </p:nvGrpSpPr>
        <p:grpSpPr>
          <a:xfrm>
            <a:off x="600289" y="1023296"/>
            <a:ext cx="332375" cy="350071"/>
            <a:chOff x="870939" y="1975821"/>
            <a:chExt cx="332375" cy="350071"/>
          </a:xfrm>
        </p:grpSpPr>
        <p:sp>
          <p:nvSpPr>
            <p:cNvPr id="1232" name="Google Shape;1232;p76"/>
            <p:cNvSpPr/>
            <p:nvPr/>
          </p:nvSpPr>
          <p:spPr>
            <a:xfrm>
              <a:off x="870939" y="1975821"/>
              <a:ext cx="332375" cy="350071"/>
            </a:xfrm>
            <a:custGeom>
              <a:rect b="b" l="l" r="r" t="t"/>
              <a:pathLst>
                <a:path extrusionOk="0" h="10999" w="10443">
                  <a:moveTo>
                    <a:pt x="8049" y="334"/>
                  </a:moveTo>
                  <a:lnTo>
                    <a:pt x="5728" y="3573"/>
                  </a:lnTo>
                  <a:lnTo>
                    <a:pt x="5406" y="3120"/>
                  </a:lnTo>
                  <a:lnTo>
                    <a:pt x="7395" y="334"/>
                  </a:lnTo>
                  <a:close/>
                  <a:moveTo>
                    <a:pt x="9109" y="334"/>
                  </a:moveTo>
                  <a:lnTo>
                    <a:pt x="6263" y="4311"/>
                  </a:lnTo>
                  <a:lnTo>
                    <a:pt x="5942" y="3847"/>
                  </a:lnTo>
                  <a:lnTo>
                    <a:pt x="8454" y="334"/>
                  </a:lnTo>
                  <a:close/>
                  <a:moveTo>
                    <a:pt x="3025" y="334"/>
                  </a:moveTo>
                  <a:lnTo>
                    <a:pt x="6025" y="4525"/>
                  </a:lnTo>
                  <a:cubicBezTo>
                    <a:pt x="5998" y="4533"/>
                    <a:pt x="5970" y="4537"/>
                    <a:pt x="5942" y="4537"/>
                  </a:cubicBezTo>
                  <a:cubicBezTo>
                    <a:pt x="5849" y="4537"/>
                    <a:pt x="5759" y="4494"/>
                    <a:pt x="5704" y="4430"/>
                  </a:cubicBezTo>
                  <a:cubicBezTo>
                    <a:pt x="5561" y="4287"/>
                    <a:pt x="5382" y="4228"/>
                    <a:pt x="5228" y="4228"/>
                  </a:cubicBezTo>
                  <a:lnTo>
                    <a:pt x="2430" y="334"/>
                  </a:lnTo>
                  <a:close/>
                  <a:moveTo>
                    <a:pt x="2025" y="334"/>
                  </a:moveTo>
                  <a:lnTo>
                    <a:pt x="4882" y="4323"/>
                  </a:lnTo>
                  <a:cubicBezTo>
                    <a:pt x="4823" y="4347"/>
                    <a:pt x="4775" y="4394"/>
                    <a:pt x="4728" y="4442"/>
                  </a:cubicBezTo>
                  <a:cubicBezTo>
                    <a:pt x="4667" y="4503"/>
                    <a:pt x="4569" y="4544"/>
                    <a:pt x="4474" y="4544"/>
                  </a:cubicBezTo>
                  <a:cubicBezTo>
                    <a:pt x="4438" y="4544"/>
                    <a:pt x="4403" y="4538"/>
                    <a:pt x="4370" y="4525"/>
                  </a:cubicBezTo>
                  <a:lnTo>
                    <a:pt x="1370" y="334"/>
                  </a:lnTo>
                  <a:close/>
                  <a:moveTo>
                    <a:pt x="965" y="334"/>
                  </a:moveTo>
                  <a:lnTo>
                    <a:pt x="3942" y="4490"/>
                  </a:lnTo>
                  <a:cubicBezTo>
                    <a:pt x="3775" y="4525"/>
                    <a:pt x="3632" y="4621"/>
                    <a:pt x="3525" y="4763"/>
                  </a:cubicBezTo>
                  <a:lnTo>
                    <a:pt x="358" y="334"/>
                  </a:lnTo>
                  <a:close/>
                  <a:moveTo>
                    <a:pt x="10062" y="334"/>
                  </a:moveTo>
                  <a:lnTo>
                    <a:pt x="6894" y="4763"/>
                  </a:lnTo>
                  <a:cubicBezTo>
                    <a:pt x="6799" y="4632"/>
                    <a:pt x="6668" y="4549"/>
                    <a:pt x="6513" y="4501"/>
                  </a:cubicBezTo>
                  <a:lnTo>
                    <a:pt x="9514" y="334"/>
                  </a:lnTo>
                  <a:close/>
                  <a:moveTo>
                    <a:pt x="5192" y="4582"/>
                  </a:moveTo>
                  <a:cubicBezTo>
                    <a:pt x="5284" y="4582"/>
                    <a:pt x="5376" y="4615"/>
                    <a:pt x="5442" y="4680"/>
                  </a:cubicBezTo>
                  <a:cubicBezTo>
                    <a:pt x="5577" y="4807"/>
                    <a:pt x="5744" y="4876"/>
                    <a:pt x="5917" y="4876"/>
                  </a:cubicBezTo>
                  <a:cubicBezTo>
                    <a:pt x="6004" y="4876"/>
                    <a:pt x="6093" y="4859"/>
                    <a:pt x="6180" y="4823"/>
                  </a:cubicBezTo>
                  <a:cubicBezTo>
                    <a:pt x="6216" y="4808"/>
                    <a:pt x="6254" y="4801"/>
                    <a:pt x="6293" y="4801"/>
                  </a:cubicBezTo>
                  <a:cubicBezTo>
                    <a:pt x="6436" y="4801"/>
                    <a:pt x="6586" y="4897"/>
                    <a:pt x="6633" y="5037"/>
                  </a:cubicBezTo>
                  <a:cubicBezTo>
                    <a:pt x="6633" y="5049"/>
                    <a:pt x="6644" y="5061"/>
                    <a:pt x="6644" y="5061"/>
                  </a:cubicBezTo>
                  <a:cubicBezTo>
                    <a:pt x="6728" y="5263"/>
                    <a:pt x="6859" y="5335"/>
                    <a:pt x="6859" y="5335"/>
                  </a:cubicBezTo>
                  <a:cubicBezTo>
                    <a:pt x="6990" y="5406"/>
                    <a:pt x="7133" y="5454"/>
                    <a:pt x="7264" y="5466"/>
                  </a:cubicBezTo>
                  <a:cubicBezTo>
                    <a:pt x="7454" y="5478"/>
                    <a:pt x="7621" y="5644"/>
                    <a:pt x="7609" y="5859"/>
                  </a:cubicBezTo>
                  <a:cubicBezTo>
                    <a:pt x="7585" y="6121"/>
                    <a:pt x="7740" y="6371"/>
                    <a:pt x="7978" y="6490"/>
                  </a:cubicBezTo>
                  <a:cubicBezTo>
                    <a:pt x="8157" y="6585"/>
                    <a:pt x="8228" y="6811"/>
                    <a:pt x="8145" y="6990"/>
                  </a:cubicBezTo>
                  <a:cubicBezTo>
                    <a:pt x="8026" y="7228"/>
                    <a:pt x="8049" y="7526"/>
                    <a:pt x="8216" y="7728"/>
                  </a:cubicBezTo>
                  <a:cubicBezTo>
                    <a:pt x="8335" y="7883"/>
                    <a:pt x="8323" y="8121"/>
                    <a:pt x="8157" y="8240"/>
                  </a:cubicBezTo>
                  <a:cubicBezTo>
                    <a:pt x="7942" y="8395"/>
                    <a:pt x="7859" y="8681"/>
                    <a:pt x="7930" y="8931"/>
                  </a:cubicBezTo>
                  <a:cubicBezTo>
                    <a:pt x="7978" y="9133"/>
                    <a:pt x="7871" y="9323"/>
                    <a:pt x="7680" y="9383"/>
                  </a:cubicBezTo>
                  <a:cubicBezTo>
                    <a:pt x="7430" y="9454"/>
                    <a:pt x="7228" y="9669"/>
                    <a:pt x="7192" y="9931"/>
                  </a:cubicBezTo>
                  <a:cubicBezTo>
                    <a:pt x="7160" y="10101"/>
                    <a:pt x="7004" y="10234"/>
                    <a:pt x="6835" y="10234"/>
                  </a:cubicBezTo>
                  <a:cubicBezTo>
                    <a:pt x="6815" y="10234"/>
                    <a:pt x="6795" y="10232"/>
                    <a:pt x="6775" y="10228"/>
                  </a:cubicBezTo>
                  <a:cubicBezTo>
                    <a:pt x="6735" y="10221"/>
                    <a:pt x="6695" y="10218"/>
                    <a:pt x="6656" y="10218"/>
                  </a:cubicBezTo>
                  <a:cubicBezTo>
                    <a:pt x="6427" y="10218"/>
                    <a:pt x="6217" y="10333"/>
                    <a:pt x="6085" y="10526"/>
                  </a:cubicBezTo>
                  <a:cubicBezTo>
                    <a:pt x="6016" y="10633"/>
                    <a:pt x="5904" y="10690"/>
                    <a:pt x="5786" y="10690"/>
                  </a:cubicBezTo>
                  <a:cubicBezTo>
                    <a:pt x="5718" y="10690"/>
                    <a:pt x="5649" y="10672"/>
                    <a:pt x="5585" y="10633"/>
                  </a:cubicBezTo>
                  <a:cubicBezTo>
                    <a:pt x="5454" y="10562"/>
                    <a:pt x="5347" y="10526"/>
                    <a:pt x="5204" y="10526"/>
                  </a:cubicBezTo>
                  <a:cubicBezTo>
                    <a:pt x="5073" y="10526"/>
                    <a:pt x="4954" y="10562"/>
                    <a:pt x="4835" y="10633"/>
                  </a:cubicBezTo>
                  <a:cubicBezTo>
                    <a:pt x="4774" y="10672"/>
                    <a:pt x="4708" y="10690"/>
                    <a:pt x="4642" y="10690"/>
                  </a:cubicBezTo>
                  <a:cubicBezTo>
                    <a:pt x="4524" y="10690"/>
                    <a:pt x="4406" y="10633"/>
                    <a:pt x="4323" y="10526"/>
                  </a:cubicBezTo>
                  <a:cubicBezTo>
                    <a:pt x="4201" y="10333"/>
                    <a:pt x="3983" y="10218"/>
                    <a:pt x="3760" y="10218"/>
                  </a:cubicBezTo>
                  <a:cubicBezTo>
                    <a:pt x="3721" y="10218"/>
                    <a:pt x="3682" y="10221"/>
                    <a:pt x="3644" y="10228"/>
                  </a:cubicBezTo>
                  <a:cubicBezTo>
                    <a:pt x="3624" y="10232"/>
                    <a:pt x="3604" y="10234"/>
                    <a:pt x="3585" y="10234"/>
                  </a:cubicBezTo>
                  <a:cubicBezTo>
                    <a:pt x="3416" y="10234"/>
                    <a:pt x="3259" y="10101"/>
                    <a:pt x="3227" y="9931"/>
                  </a:cubicBezTo>
                  <a:cubicBezTo>
                    <a:pt x="3180" y="9669"/>
                    <a:pt x="2989" y="9454"/>
                    <a:pt x="2739" y="9383"/>
                  </a:cubicBezTo>
                  <a:cubicBezTo>
                    <a:pt x="2537" y="9323"/>
                    <a:pt x="2418" y="9133"/>
                    <a:pt x="2477" y="8931"/>
                  </a:cubicBezTo>
                  <a:cubicBezTo>
                    <a:pt x="2561" y="8681"/>
                    <a:pt x="2465" y="8395"/>
                    <a:pt x="2263" y="8240"/>
                  </a:cubicBezTo>
                  <a:cubicBezTo>
                    <a:pt x="2108" y="8121"/>
                    <a:pt x="2084" y="7883"/>
                    <a:pt x="2203" y="7728"/>
                  </a:cubicBezTo>
                  <a:cubicBezTo>
                    <a:pt x="2358" y="7526"/>
                    <a:pt x="2394" y="7228"/>
                    <a:pt x="2275" y="6990"/>
                  </a:cubicBezTo>
                  <a:cubicBezTo>
                    <a:pt x="2180" y="6811"/>
                    <a:pt x="2263" y="6585"/>
                    <a:pt x="2442" y="6490"/>
                  </a:cubicBezTo>
                  <a:cubicBezTo>
                    <a:pt x="2680" y="6371"/>
                    <a:pt x="2823" y="6121"/>
                    <a:pt x="2811" y="5859"/>
                  </a:cubicBezTo>
                  <a:cubicBezTo>
                    <a:pt x="2799" y="5656"/>
                    <a:pt x="2953" y="5478"/>
                    <a:pt x="3156" y="5466"/>
                  </a:cubicBezTo>
                  <a:cubicBezTo>
                    <a:pt x="3358" y="5454"/>
                    <a:pt x="3549" y="5347"/>
                    <a:pt x="3668" y="5180"/>
                  </a:cubicBezTo>
                  <a:lnTo>
                    <a:pt x="3668" y="5168"/>
                  </a:lnTo>
                  <a:cubicBezTo>
                    <a:pt x="3704" y="5121"/>
                    <a:pt x="3727" y="5085"/>
                    <a:pt x="3751" y="5037"/>
                  </a:cubicBezTo>
                  <a:cubicBezTo>
                    <a:pt x="3807" y="4897"/>
                    <a:pt x="3945" y="4801"/>
                    <a:pt x="4087" y="4801"/>
                  </a:cubicBezTo>
                  <a:cubicBezTo>
                    <a:pt x="4126" y="4801"/>
                    <a:pt x="4165" y="4808"/>
                    <a:pt x="4204" y="4823"/>
                  </a:cubicBezTo>
                  <a:cubicBezTo>
                    <a:pt x="4287" y="4853"/>
                    <a:pt x="4372" y="4868"/>
                    <a:pt x="4456" y="4868"/>
                  </a:cubicBezTo>
                  <a:cubicBezTo>
                    <a:pt x="4633" y="4868"/>
                    <a:pt x="4804" y="4802"/>
                    <a:pt x="4942" y="4680"/>
                  </a:cubicBezTo>
                  <a:cubicBezTo>
                    <a:pt x="5007" y="4615"/>
                    <a:pt x="5100" y="4582"/>
                    <a:pt x="5192" y="4582"/>
                  </a:cubicBezTo>
                  <a:close/>
                  <a:moveTo>
                    <a:pt x="286" y="1"/>
                  </a:moveTo>
                  <a:cubicBezTo>
                    <a:pt x="179" y="1"/>
                    <a:pt x="84" y="60"/>
                    <a:pt x="48" y="156"/>
                  </a:cubicBezTo>
                  <a:cubicBezTo>
                    <a:pt x="1" y="239"/>
                    <a:pt x="1" y="346"/>
                    <a:pt x="60" y="441"/>
                  </a:cubicBezTo>
                  <a:lnTo>
                    <a:pt x="3358" y="5049"/>
                  </a:lnTo>
                  <a:cubicBezTo>
                    <a:pt x="3299" y="5097"/>
                    <a:pt x="3227" y="5121"/>
                    <a:pt x="3156" y="5121"/>
                  </a:cubicBezTo>
                  <a:cubicBezTo>
                    <a:pt x="2787" y="5144"/>
                    <a:pt x="2489" y="5466"/>
                    <a:pt x="2513" y="5835"/>
                  </a:cubicBezTo>
                  <a:cubicBezTo>
                    <a:pt x="2513" y="5990"/>
                    <a:pt x="2442" y="6121"/>
                    <a:pt x="2322" y="6180"/>
                  </a:cubicBezTo>
                  <a:cubicBezTo>
                    <a:pt x="1989" y="6359"/>
                    <a:pt x="1858" y="6764"/>
                    <a:pt x="2025" y="7109"/>
                  </a:cubicBezTo>
                  <a:cubicBezTo>
                    <a:pt x="2084" y="7240"/>
                    <a:pt x="2072" y="7383"/>
                    <a:pt x="1977" y="7490"/>
                  </a:cubicBezTo>
                  <a:cubicBezTo>
                    <a:pt x="1739" y="7788"/>
                    <a:pt x="1787" y="8216"/>
                    <a:pt x="2084" y="8454"/>
                  </a:cubicBezTo>
                  <a:cubicBezTo>
                    <a:pt x="2180" y="8550"/>
                    <a:pt x="2239" y="8692"/>
                    <a:pt x="2203" y="8835"/>
                  </a:cubicBezTo>
                  <a:cubicBezTo>
                    <a:pt x="2108" y="9193"/>
                    <a:pt x="2322" y="9574"/>
                    <a:pt x="2680" y="9669"/>
                  </a:cubicBezTo>
                  <a:cubicBezTo>
                    <a:pt x="2811" y="9704"/>
                    <a:pt x="2918" y="9812"/>
                    <a:pt x="2942" y="9966"/>
                  </a:cubicBezTo>
                  <a:cubicBezTo>
                    <a:pt x="2995" y="10299"/>
                    <a:pt x="3290" y="10535"/>
                    <a:pt x="3609" y="10535"/>
                  </a:cubicBezTo>
                  <a:cubicBezTo>
                    <a:pt x="3645" y="10535"/>
                    <a:pt x="3680" y="10532"/>
                    <a:pt x="3715" y="10526"/>
                  </a:cubicBezTo>
                  <a:cubicBezTo>
                    <a:pt x="3726" y="10525"/>
                    <a:pt x="3738" y="10525"/>
                    <a:pt x="3749" y="10525"/>
                  </a:cubicBezTo>
                  <a:cubicBezTo>
                    <a:pt x="3872" y="10525"/>
                    <a:pt x="4007" y="10584"/>
                    <a:pt x="4073" y="10693"/>
                  </a:cubicBezTo>
                  <a:cubicBezTo>
                    <a:pt x="4208" y="10889"/>
                    <a:pt x="4425" y="10999"/>
                    <a:pt x="4645" y="10999"/>
                  </a:cubicBezTo>
                  <a:cubicBezTo>
                    <a:pt x="4772" y="10999"/>
                    <a:pt x="4900" y="10962"/>
                    <a:pt x="5013" y="10883"/>
                  </a:cubicBezTo>
                  <a:cubicBezTo>
                    <a:pt x="5073" y="10847"/>
                    <a:pt x="5141" y="10830"/>
                    <a:pt x="5208" y="10830"/>
                  </a:cubicBezTo>
                  <a:cubicBezTo>
                    <a:pt x="5275" y="10830"/>
                    <a:pt x="5341" y="10847"/>
                    <a:pt x="5394" y="10883"/>
                  </a:cubicBezTo>
                  <a:cubicBezTo>
                    <a:pt x="5513" y="10955"/>
                    <a:pt x="5632" y="10990"/>
                    <a:pt x="5775" y="10990"/>
                  </a:cubicBezTo>
                  <a:cubicBezTo>
                    <a:pt x="5990" y="10990"/>
                    <a:pt x="6216" y="10883"/>
                    <a:pt x="6347" y="10681"/>
                  </a:cubicBezTo>
                  <a:cubicBezTo>
                    <a:pt x="6423" y="10572"/>
                    <a:pt x="6549" y="10513"/>
                    <a:pt x="6671" y="10513"/>
                  </a:cubicBezTo>
                  <a:cubicBezTo>
                    <a:pt x="6682" y="10513"/>
                    <a:pt x="6693" y="10513"/>
                    <a:pt x="6704" y="10514"/>
                  </a:cubicBezTo>
                  <a:cubicBezTo>
                    <a:pt x="6742" y="10520"/>
                    <a:pt x="6779" y="10523"/>
                    <a:pt x="6816" y="10523"/>
                  </a:cubicBezTo>
                  <a:cubicBezTo>
                    <a:pt x="7150" y="10523"/>
                    <a:pt x="7435" y="10286"/>
                    <a:pt x="7478" y="9943"/>
                  </a:cubicBezTo>
                  <a:cubicBezTo>
                    <a:pt x="7514" y="9812"/>
                    <a:pt x="7597" y="9693"/>
                    <a:pt x="7752" y="9645"/>
                  </a:cubicBezTo>
                  <a:cubicBezTo>
                    <a:pt x="8109" y="9550"/>
                    <a:pt x="8335" y="9169"/>
                    <a:pt x="8228" y="8812"/>
                  </a:cubicBezTo>
                  <a:cubicBezTo>
                    <a:pt x="8192" y="8681"/>
                    <a:pt x="8240" y="8538"/>
                    <a:pt x="8347" y="8442"/>
                  </a:cubicBezTo>
                  <a:cubicBezTo>
                    <a:pt x="8645" y="8204"/>
                    <a:pt x="8692" y="7776"/>
                    <a:pt x="8454" y="7478"/>
                  </a:cubicBezTo>
                  <a:cubicBezTo>
                    <a:pt x="8359" y="7371"/>
                    <a:pt x="8347" y="7204"/>
                    <a:pt x="8407" y="7085"/>
                  </a:cubicBezTo>
                  <a:cubicBezTo>
                    <a:pt x="8573" y="6764"/>
                    <a:pt x="8430" y="6347"/>
                    <a:pt x="8109" y="6168"/>
                  </a:cubicBezTo>
                  <a:cubicBezTo>
                    <a:pt x="7990" y="6109"/>
                    <a:pt x="7895" y="5978"/>
                    <a:pt x="7918" y="5823"/>
                  </a:cubicBezTo>
                  <a:cubicBezTo>
                    <a:pt x="7930" y="5454"/>
                    <a:pt x="7645" y="5121"/>
                    <a:pt x="7275" y="5109"/>
                  </a:cubicBezTo>
                  <a:cubicBezTo>
                    <a:pt x="7204" y="5109"/>
                    <a:pt x="7121" y="5085"/>
                    <a:pt x="7061" y="5037"/>
                  </a:cubicBezTo>
                  <a:lnTo>
                    <a:pt x="10371" y="418"/>
                  </a:lnTo>
                  <a:cubicBezTo>
                    <a:pt x="10431" y="358"/>
                    <a:pt x="10443" y="263"/>
                    <a:pt x="10407" y="156"/>
                  </a:cubicBezTo>
                  <a:cubicBezTo>
                    <a:pt x="10359" y="60"/>
                    <a:pt x="10264" y="1"/>
                    <a:pt x="10169" y="1"/>
                  </a:cubicBezTo>
                  <a:lnTo>
                    <a:pt x="7383" y="1"/>
                  </a:lnTo>
                  <a:cubicBezTo>
                    <a:pt x="7287" y="1"/>
                    <a:pt x="7216" y="49"/>
                    <a:pt x="7156" y="120"/>
                  </a:cubicBezTo>
                  <a:lnTo>
                    <a:pt x="5228" y="2835"/>
                  </a:lnTo>
                  <a:lnTo>
                    <a:pt x="3287" y="120"/>
                  </a:lnTo>
                  <a:cubicBezTo>
                    <a:pt x="3239" y="49"/>
                    <a:pt x="3156" y="1"/>
                    <a:pt x="3061"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76"/>
            <p:cNvSpPr/>
            <p:nvPr/>
          </p:nvSpPr>
          <p:spPr>
            <a:xfrm>
              <a:off x="955059" y="2135755"/>
              <a:ext cx="164134" cy="75877"/>
            </a:xfrm>
            <a:custGeom>
              <a:rect b="b" l="l" r="r" t="t"/>
              <a:pathLst>
                <a:path extrusionOk="0" h="2384" w="5157">
                  <a:moveTo>
                    <a:pt x="2573" y="0"/>
                  </a:moveTo>
                  <a:cubicBezTo>
                    <a:pt x="1954" y="0"/>
                    <a:pt x="1346" y="215"/>
                    <a:pt x="882" y="631"/>
                  </a:cubicBezTo>
                  <a:cubicBezTo>
                    <a:pt x="418" y="1036"/>
                    <a:pt x="108" y="1608"/>
                    <a:pt x="13" y="2203"/>
                  </a:cubicBezTo>
                  <a:cubicBezTo>
                    <a:pt x="1" y="2286"/>
                    <a:pt x="60" y="2358"/>
                    <a:pt x="156" y="2382"/>
                  </a:cubicBezTo>
                  <a:lnTo>
                    <a:pt x="180" y="2382"/>
                  </a:lnTo>
                  <a:cubicBezTo>
                    <a:pt x="251" y="2382"/>
                    <a:pt x="334" y="2322"/>
                    <a:pt x="346" y="2239"/>
                  </a:cubicBezTo>
                  <a:cubicBezTo>
                    <a:pt x="418" y="1703"/>
                    <a:pt x="703" y="1215"/>
                    <a:pt x="1108" y="870"/>
                  </a:cubicBezTo>
                  <a:cubicBezTo>
                    <a:pt x="1525" y="512"/>
                    <a:pt x="2037" y="322"/>
                    <a:pt x="2596" y="322"/>
                  </a:cubicBezTo>
                  <a:cubicBezTo>
                    <a:pt x="3144" y="322"/>
                    <a:pt x="3668" y="512"/>
                    <a:pt x="4085" y="870"/>
                  </a:cubicBezTo>
                  <a:cubicBezTo>
                    <a:pt x="4478" y="1227"/>
                    <a:pt x="4763" y="1727"/>
                    <a:pt x="4835" y="2239"/>
                  </a:cubicBezTo>
                  <a:cubicBezTo>
                    <a:pt x="4857" y="2326"/>
                    <a:pt x="4918" y="2383"/>
                    <a:pt x="4992" y="2383"/>
                  </a:cubicBezTo>
                  <a:cubicBezTo>
                    <a:pt x="4999" y="2383"/>
                    <a:pt x="5006" y="2383"/>
                    <a:pt x="5013" y="2382"/>
                  </a:cubicBezTo>
                  <a:cubicBezTo>
                    <a:pt x="5085" y="2382"/>
                    <a:pt x="5156" y="2286"/>
                    <a:pt x="5144" y="2203"/>
                  </a:cubicBezTo>
                  <a:cubicBezTo>
                    <a:pt x="5049" y="1584"/>
                    <a:pt x="4740" y="1036"/>
                    <a:pt x="4275" y="631"/>
                  </a:cubicBezTo>
                  <a:cubicBezTo>
                    <a:pt x="3799" y="238"/>
                    <a:pt x="3204" y="0"/>
                    <a:pt x="2573"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76"/>
            <p:cNvSpPr/>
            <p:nvPr/>
          </p:nvSpPr>
          <p:spPr>
            <a:xfrm>
              <a:off x="955059" y="2224999"/>
              <a:ext cx="164134" cy="75240"/>
            </a:xfrm>
            <a:custGeom>
              <a:rect b="b" l="l" r="r" t="t"/>
              <a:pathLst>
                <a:path extrusionOk="0" h="2364" w="5157">
                  <a:moveTo>
                    <a:pt x="193" y="1"/>
                  </a:moveTo>
                  <a:cubicBezTo>
                    <a:pt x="181" y="1"/>
                    <a:pt x="168" y="3"/>
                    <a:pt x="156" y="6"/>
                  </a:cubicBezTo>
                  <a:cubicBezTo>
                    <a:pt x="60" y="18"/>
                    <a:pt x="1" y="90"/>
                    <a:pt x="25" y="185"/>
                  </a:cubicBezTo>
                  <a:cubicBezTo>
                    <a:pt x="108" y="792"/>
                    <a:pt x="418" y="1340"/>
                    <a:pt x="882" y="1745"/>
                  </a:cubicBezTo>
                  <a:cubicBezTo>
                    <a:pt x="1358" y="2149"/>
                    <a:pt x="1954" y="2364"/>
                    <a:pt x="2585" y="2364"/>
                  </a:cubicBezTo>
                  <a:cubicBezTo>
                    <a:pt x="3204" y="2364"/>
                    <a:pt x="3811" y="2149"/>
                    <a:pt x="4275" y="1733"/>
                  </a:cubicBezTo>
                  <a:cubicBezTo>
                    <a:pt x="4740" y="1328"/>
                    <a:pt x="5049" y="756"/>
                    <a:pt x="5144" y="161"/>
                  </a:cubicBezTo>
                  <a:cubicBezTo>
                    <a:pt x="5156" y="90"/>
                    <a:pt x="5085" y="18"/>
                    <a:pt x="5002" y="6"/>
                  </a:cubicBezTo>
                  <a:cubicBezTo>
                    <a:pt x="4990" y="3"/>
                    <a:pt x="4980" y="2"/>
                    <a:pt x="4969" y="2"/>
                  </a:cubicBezTo>
                  <a:cubicBezTo>
                    <a:pt x="4900" y="2"/>
                    <a:pt x="4844" y="65"/>
                    <a:pt x="4823" y="137"/>
                  </a:cubicBezTo>
                  <a:cubicBezTo>
                    <a:pt x="4752" y="673"/>
                    <a:pt x="4466" y="1161"/>
                    <a:pt x="4073" y="1506"/>
                  </a:cubicBezTo>
                  <a:cubicBezTo>
                    <a:pt x="3656" y="1864"/>
                    <a:pt x="3132" y="2054"/>
                    <a:pt x="2585" y="2054"/>
                  </a:cubicBezTo>
                  <a:cubicBezTo>
                    <a:pt x="2025" y="2054"/>
                    <a:pt x="1513" y="1864"/>
                    <a:pt x="1096" y="1506"/>
                  </a:cubicBezTo>
                  <a:cubicBezTo>
                    <a:pt x="691" y="1149"/>
                    <a:pt x="406" y="673"/>
                    <a:pt x="334" y="137"/>
                  </a:cubicBezTo>
                  <a:cubicBezTo>
                    <a:pt x="324" y="56"/>
                    <a:pt x="262" y="1"/>
                    <a:pt x="193"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76"/>
            <p:cNvSpPr/>
            <p:nvPr/>
          </p:nvSpPr>
          <p:spPr>
            <a:xfrm>
              <a:off x="1021387" y="2183496"/>
              <a:ext cx="18969" cy="69766"/>
            </a:xfrm>
            <a:custGeom>
              <a:rect b="b" l="l" r="r" t="t"/>
              <a:pathLst>
                <a:path extrusionOk="0" h="2192" w="596">
                  <a:moveTo>
                    <a:pt x="453" y="1"/>
                  </a:moveTo>
                  <a:cubicBezTo>
                    <a:pt x="417" y="1"/>
                    <a:pt x="393" y="12"/>
                    <a:pt x="382" y="24"/>
                  </a:cubicBezTo>
                  <a:lnTo>
                    <a:pt x="60" y="322"/>
                  </a:lnTo>
                  <a:cubicBezTo>
                    <a:pt x="24" y="358"/>
                    <a:pt x="1" y="405"/>
                    <a:pt x="1" y="441"/>
                  </a:cubicBezTo>
                  <a:cubicBezTo>
                    <a:pt x="1" y="501"/>
                    <a:pt x="48" y="584"/>
                    <a:pt x="108" y="584"/>
                  </a:cubicBezTo>
                  <a:cubicBezTo>
                    <a:pt x="120" y="584"/>
                    <a:pt x="155" y="560"/>
                    <a:pt x="167" y="548"/>
                  </a:cubicBezTo>
                  <a:lnTo>
                    <a:pt x="274" y="417"/>
                  </a:lnTo>
                  <a:lnTo>
                    <a:pt x="274" y="2084"/>
                  </a:lnTo>
                  <a:cubicBezTo>
                    <a:pt x="274" y="2156"/>
                    <a:pt x="346" y="2191"/>
                    <a:pt x="429" y="2191"/>
                  </a:cubicBezTo>
                  <a:cubicBezTo>
                    <a:pt x="512" y="2191"/>
                    <a:pt x="596" y="2156"/>
                    <a:pt x="596" y="2084"/>
                  </a:cubicBezTo>
                  <a:lnTo>
                    <a:pt x="596" y="108"/>
                  </a:lnTo>
                  <a:cubicBezTo>
                    <a:pt x="596" y="48"/>
                    <a:pt x="524" y="1"/>
                    <a:pt x="453"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236" name="Google Shape;1236;p76"/>
          <p:cNvCxnSpPr/>
          <p:nvPr/>
        </p:nvCxnSpPr>
        <p:spPr>
          <a:xfrm rot="10800000">
            <a:off x="787141" y="1383380"/>
            <a:ext cx="3765600" cy="1154100"/>
          </a:xfrm>
          <a:prstGeom prst="bentConnector3">
            <a:avLst>
              <a:gd fmla="val 99792" name="adj1"/>
            </a:avLst>
          </a:prstGeom>
          <a:noFill/>
          <a:ln cap="flat" cmpd="sng" w="9525">
            <a:solidFill>
              <a:srgbClr val="F64975"/>
            </a:solidFill>
            <a:prstDash val="solid"/>
            <a:round/>
            <a:headEnd len="med" w="med" type="none"/>
            <a:tailEnd len="med" w="med" type="none"/>
          </a:ln>
        </p:spPr>
      </p:cxnSp>
      <p:sp>
        <p:nvSpPr>
          <p:cNvPr id="1237" name="Google Shape;1237;p76"/>
          <p:cNvSpPr txBox="1"/>
          <p:nvPr/>
        </p:nvSpPr>
        <p:spPr>
          <a:xfrm>
            <a:off x="932675" y="861075"/>
            <a:ext cx="2571900" cy="10083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Loyalty Tier</a:t>
            </a:r>
            <a:endParaRPr sz="1200">
              <a:solidFill>
                <a:srgbClr val="12191B"/>
              </a:solidFill>
              <a:latin typeface="Open Sans"/>
              <a:ea typeface="Open Sans"/>
              <a:cs typeface="Open Sans"/>
              <a:sym typeface="Open Sans"/>
            </a:endParaRPr>
          </a:p>
          <a:p>
            <a:pPr indent="-304800" lvl="0" marL="457200" rtl="0" algn="l">
              <a:lnSpc>
                <a:spcPct val="100000"/>
              </a:lnSpc>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Reward Points</a:t>
            </a:r>
            <a:endParaRPr sz="1200">
              <a:solidFill>
                <a:srgbClr val="12191B"/>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1"/>
          <p:cNvSpPr txBox="1"/>
          <p:nvPr/>
        </p:nvSpPr>
        <p:spPr>
          <a:xfrm>
            <a:off x="702150" y="3659175"/>
            <a:ext cx="2101800" cy="67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rgbClr val="032D60"/>
              </a:buClr>
              <a:buSzPts val="2100"/>
              <a:buFont typeface="Salesforce Sans"/>
              <a:buNone/>
            </a:pPr>
            <a:r>
              <a:rPr b="1" lang="en" sz="2100">
                <a:solidFill>
                  <a:srgbClr val="4A0A77"/>
                </a:solidFill>
                <a:latin typeface="Overpass"/>
                <a:ea typeface="Overpass"/>
                <a:cs typeface="Overpass"/>
                <a:sym typeface="Overpass"/>
              </a:rPr>
              <a:t>Why now?</a:t>
            </a:r>
            <a:endParaRPr b="1">
              <a:solidFill>
                <a:srgbClr val="4A0A77"/>
              </a:solidFill>
              <a:latin typeface="Overpass"/>
              <a:ea typeface="Overpass"/>
              <a:cs typeface="Overpass"/>
              <a:sym typeface="Overpass"/>
            </a:endParaRPr>
          </a:p>
          <a:p>
            <a:pPr indent="0" lvl="0" marL="0" rtl="0" algn="ctr">
              <a:spcBef>
                <a:spcPts val="250"/>
              </a:spcBef>
              <a:spcAft>
                <a:spcPts val="0"/>
              </a:spcAft>
              <a:buClr>
                <a:srgbClr val="032D60"/>
              </a:buClr>
              <a:buSzPts val="1800"/>
              <a:buFont typeface="Salesforce Sans"/>
              <a:buNone/>
            </a:pPr>
            <a:r>
              <a:t/>
            </a:r>
            <a:endParaRPr b="1" sz="2100">
              <a:solidFill>
                <a:srgbClr val="4A0A77"/>
              </a:solidFill>
              <a:latin typeface="Overpass"/>
              <a:ea typeface="Overpass"/>
              <a:cs typeface="Overpass"/>
              <a:sym typeface="Overpass"/>
            </a:endParaRPr>
          </a:p>
        </p:txBody>
      </p:sp>
      <p:sp>
        <p:nvSpPr>
          <p:cNvPr id="311" name="Google Shape;311;p41"/>
          <p:cNvSpPr txBox="1"/>
          <p:nvPr/>
        </p:nvSpPr>
        <p:spPr>
          <a:xfrm>
            <a:off x="3399775" y="3659175"/>
            <a:ext cx="2101800" cy="1293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rgbClr val="032D60"/>
              </a:buClr>
              <a:buSzPts val="2100"/>
              <a:buFont typeface="Salesforce Sans"/>
              <a:buNone/>
            </a:pPr>
            <a:r>
              <a:rPr b="1" lang="en" sz="2100">
                <a:solidFill>
                  <a:srgbClr val="4A0A77"/>
                </a:solidFill>
                <a:latin typeface="Overpass"/>
                <a:ea typeface="Overpass"/>
                <a:cs typeface="Overpass"/>
                <a:sym typeface="Overpass"/>
              </a:rPr>
              <a:t>Effective Data Modelling in Salesforce Marketing Cloud</a:t>
            </a:r>
            <a:endParaRPr b="1" sz="2100">
              <a:solidFill>
                <a:schemeClr val="lt1"/>
              </a:solidFill>
              <a:highlight>
                <a:srgbClr val="12181A"/>
              </a:highlight>
              <a:latin typeface="Overpass"/>
              <a:ea typeface="Overpass"/>
              <a:cs typeface="Overpass"/>
              <a:sym typeface="Overpass"/>
            </a:endParaRPr>
          </a:p>
        </p:txBody>
      </p:sp>
      <p:sp>
        <p:nvSpPr>
          <p:cNvPr id="312" name="Google Shape;312;p41"/>
          <p:cNvSpPr txBox="1"/>
          <p:nvPr/>
        </p:nvSpPr>
        <p:spPr>
          <a:xfrm>
            <a:off x="6106625" y="3659175"/>
            <a:ext cx="2101800" cy="67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rgbClr val="032D60"/>
              </a:buClr>
              <a:buSzPts val="2100"/>
              <a:buFont typeface="Salesforce Sans"/>
              <a:buNone/>
            </a:pPr>
            <a:r>
              <a:rPr b="1" lang="en" sz="2100">
                <a:solidFill>
                  <a:srgbClr val="4A0A77"/>
                </a:solidFill>
                <a:latin typeface="Overpass"/>
                <a:ea typeface="Overpass"/>
                <a:cs typeface="Overpass"/>
                <a:sym typeface="Overpass"/>
              </a:rPr>
              <a:t>How to scale</a:t>
            </a:r>
            <a:endParaRPr b="1">
              <a:solidFill>
                <a:srgbClr val="4A0A77"/>
              </a:solidFill>
              <a:latin typeface="Overpass"/>
              <a:ea typeface="Overpass"/>
              <a:cs typeface="Overpass"/>
              <a:sym typeface="Overpass"/>
            </a:endParaRPr>
          </a:p>
          <a:p>
            <a:pPr indent="0" lvl="0" marL="0" rtl="0" algn="l">
              <a:spcBef>
                <a:spcPts val="250"/>
              </a:spcBef>
              <a:spcAft>
                <a:spcPts val="0"/>
              </a:spcAft>
              <a:buClr>
                <a:srgbClr val="032D60"/>
              </a:buClr>
              <a:buSzPts val="1800"/>
              <a:buFont typeface="Salesforce Sans"/>
              <a:buNone/>
            </a:pPr>
            <a:r>
              <a:t/>
            </a:r>
            <a:endParaRPr b="1" sz="2100">
              <a:solidFill>
                <a:srgbClr val="7A27B7"/>
              </a:solidFill>
              <a:latin typeface="Salesforce Sans"/>
              <a:ea typeface="Salesforce Sans"/>
              <a:cs typeface="Salesforce Sans"/>
              <a:sym typeface="Salesforce Sans"/>
            </a:endParaRPr>
          </a:p>
        </p:txBody>
      </p:sp>
      <p:sp>
        <p:nvSpPr>
          <p:cNvPr id="313" name="Google Shape;313;p41"/>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to expect today</a:t>
            </a:r>
            <a:endParaRPr/>
          </a:p>
        </p:txBody>
      </p:sp>
      <p:pic>
        <p:nvPicPr>
          <p:cNvPr id="314" name="Google Shape;314;p41"/>
          <p:cNvPicPr preferRelativeResize="0"/>
          <p:nvPr>
            <p:ph idx="2" type="pic"/>
          </p:nvPr>
        </p:nvPicPr>
        <p:blipFill rotWithShape="1">
          <a:blip r:embed="rId3">
            <a:alphaModFix/>
          </a:blip>
          <a:srcRect b="-3373" l="-14217" r="-14217" t="-3384"/>
          <a:stretch/>
        </p:blipFill>
        <p:spPr>
          <a:xfrm>
            <a:off x="706779" y="1453381"/>
            <a:ext cx="2096400" cy="2096400"/>
          </a:xfrm>
          <a:prstGeom prst="ellipse">
            <a:avLst/>
          </a:prstGeom>
        </p:spPr>
      </p:pic>
      <p:pic>
        <p:nvPicPr>
          <p:cNvPr id="315" name="Google Shape;315;p41"/>
          <p:cNvPicPr preferRelativeResize="0"/>
          <p:nvPr>
            <p:ph idx="3" type="pic"/>
          </p:nvPr>
        </p:nvPicPr>
        <p:blipFill rotWithShape="1">
          <a:blip r:embed="rId4">
            <a:alphaModFix/>
          </a:blip>
          <a:srcRect b="-5163" l="5419" r="16601" t="-5163"/>
          <a:stretch/>
        </p:blipFill>
        <p:spPr>
          <a:xfrm>
            <a:off x="6116979" y="1453381"/>
            <a:ext cx="2096400" cy="2096400"/>
          </a:xfrm>
          <a:prstGeom prst="ellipse">
            <a:avLst/>
          </a:prstGeom>
        </p:spPr>
      </p:pic>
      <p:pic>
        <p:nvPicPr>
          <p:cNvPr id="316" name="Google Shape;316;p41"/>
          <p:cNvPicPr preferRelativeResize="0"/>
          <p:nvPr>
            <p:ph idx="4" type="pic"/>
          </p:nvPr>
        </p:nvPicPr>
        <p:blipFill rotWithShape="1">
          <a:blip r:embed="rId5">
            <a:alphaModFix/>
          </a:blip>
          <a:srcRect b="0" l="11772" r="11780" t="0"/>
          <a:stretch/>
        </p:blipFill>
        <p:spPr>
          <a:xfrm>
            <a:off x="3411879" y="1453381"/>
            <a:ext cx="2096400" cy="2096400"/>
          </a:xfrm>
          <a:prstGeom prst="ellipse">
            <a:avLst/>
          </a:prstGeom>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sp>
        <p:nvSpPr>
          <p:cNvPr id="1242" name="Google Shape;1242;p77"/>
          <p:cNvSpPr txBox="1"/>
          <p:nvPr>
            <p:ph type="title"/>
          </p:nvPr>
        </p:nvSpPr>
        <p:spPr>
          <a:xfrm>
            <a:off x="127175" y="42018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You can do this, with a filter</a:t>
            </a:r>
            <a:endParaRPr b="0" sz="2000">
              <a:latin typeface="Open Sans"/>
              <a:ea typeface="Open Sans"/>
              <a:cs typeface="Open Sans"/>
              <a:sym typeface="Open Sans"/>
            </a:endParaRPr>
          </a:p>
        </p:txBody>
      </p:sp>
      <p:grpSp>
        <p:nvGrpSpPr>
          <p:cNvPr id="1243" name="Google Shape;1243;p77"/>
          <p:cNvGrpSpPr/>
          <p:nvPr/>
        </p:nvGrpSpPr>
        <p:grpSpPr>
          <a:xfrm>
            <a:off x="4432238" y="2359609"/>
            <a:ext cx="279513" cy="355735"/>
            <a:chOff x="7594288" y="2415259"/>
            <a:chExt cx="279513" cy="355735"/>
          </a:xfrm>
        </p:grpSpPr>
        <p:sp>
          <p:nvSpPr>
            <p:cNvPr id="1244" name="Google Shape;1244;p77"/>
            <p:cNvSpPr/>
            <p:nvPr/>
          </p:nvSpPr>
          <p:spPr>
            <a:xfrm>
              <a:off x="7696108" y="2531841"/>
              <a:ext cx="10233" cy="16220"/>
            </a:xfrm>
            <a:custGeom>
              <a:rect b="b" l="l" r="r" t="t"/>
              <a:pathLst>
                <a:path extrusionOk="0" h="512" w="323">
                  <a:moveTo>
                    <a:pt x="167" y="0"/>
                  </a:moveTo>
                  <a:cubicBezTo>
                    <a:pt x="72" y="0"/>
                    <a:pt x="1" y="71"/>
                    <a:pt x="1" y="167"/>
                  </a:cubicBezTo>
                  <a:lnTo>
                    <a:pt x="1" y="345"/>
                  </a:lnTo>
                  <a:cubicBezTo>
                    <a:pt x="1" y="429"/>
                    <a:pt x="72" y="512"/>
                    <a:pt x="167" y="512"/>
                  </a:cubicBezTo>
                  <a:cubicBezTo>
                    <a:pt x="251" y="512"/>
                    <a:pt x="322" y="429"/>
                    <a:pt x="322" y="345"/>
                  </a:cubicBezTo>
                  <a:lnTo>
                    <a:pt x="322" y="167"/>
                  </a:lnTo>
                  <a:cubicBezTo>
                    <a:pt x="322" y="71"/>
                    <a:pt x="251" y="0"/>
                    <a:pt x="167"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77"/>
            <p:cNvSpPr/>
            <p:nvPr/>
          </p:nvSpPr>
          <p:spPr>
            <a:xfrm>
              <a:off x="7762889" y="2531841"/>
              <a:ext cx="10581" cy="16220"/>
            </a:xfrm>
            <a:custGeom>
              <a:rect b="b" l="l" r="r" t="t"/>
              <a:pathLst>
                <a:path extrusionOk="0" h="512" w="334">
                  <a:moveTo>
                    <a:pt x="167" y="0"/>
                  </a:moveTo>
                  <a:cubicBezTo>
                    <a:pt x="84" y="0"/>
                    <a:pt x="0" y="71"/>
                    <a:pt x="0" y="167"/>
                  </a:cubicBezTo>
                  <a:lnTo>
                    <a:pt x="0" y="345"/>
                  </a:lnTo>
                  <a:cubicBezTo>
                    <a:pt x="0" y="429"/>
                    <a:pt x="84" y="512"/>
                    <a:pt x="167" y="512"/>
                  </a:cubicBezTo>
                  <a:cubicBezTo>
                    <a:pt x="262" y="512"/>
                    <a:pt x="334" y="429"/>
                    <a:pt x="334" y="345"/>
                  </a:cubicBezTo>
                  <a:lnTo>
                    <a:pt x="334" y="167"/>
                  </a:lnTo>
                  <a:cubicBezTo>
                    <a:pt x="334" y="71"/>
                    <a:pt x="262" y="0"/>
                    <a:pt x="167"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77"/>
            <p:cNvSpPr/>
            <p:nvPr/>
          </p:nvSpPr>
          <p:spPr>
            <a:xfrm>
              <a:off x="7711948" y="2571156"/>
              <a:ext cx="45302" cy="15777"/>
            </a:xfrm>
            <a:custGeom>
              <a:rect b="b" l="l" r="r" t="t"/>
              <a:pathLst>
                <a:path extrusionOk="0" h="498" w="1430">
                  <a:moveTo>
                    <a:pt x="188" y="0"/>
                  </a:moveTo>
                  <a:cubicBezTo>
                    <a:pt x="147" y="0"/>
                    <a:pt x="102" y="15"/>
                    <a:pt x="60" y="45"/>
                  </a:cubicBezTo>
                  <a:cubicBezTo>
                    <a:pt x="1" y="93"/>
                    <a:pt x="1" y="200"/>
                    <a:pt x="60" y="283"/>
                  </a:cubicBezTo>
                  <a:cubicBezTo>
                    <a:pt x="215" y="414"/>
                    <a:pt x="453" y="497"/>
                    <a:pt x="703" y="497"/>
                  </a:cubicBezTo>
                  <a:cubicBezTo>
                    <a:pt x="977" y="497"/>
                    <a:pt x="1215" y="414"/>
                    <a:pt x="1346" y="283"/>
                  </a:cubicBezTo>
                  <a:cubicBezTo>
                    <a:pt x="1430" y="223"/>
                    <a:pt x="1430" y="116"/>
                    <a:pt x="1370" y="45"/>
                  </a:cubicBezTo>
                  <a:cubicBezTo>
                    <a:pt x="1340" y="15"/>
                    <a:pt x="1302" y="0"/>
                    <a:pt x="1260" y="0"/>
                  </a:cubicBezTo>
                  <a:cubicBezTo>
                    <a:pt x="1218" y="0"/>
                    <a:pt x="1174" y="15"/>
                    <a:pt x="1132" y="45"/>
                  </a:cubicBezTo>
                  <a:cubicBezTo>
                    <a:pt x="1072" y="93"/>
                    <a:pt x="930" y="176"/>
                    <a:pt x="715" y="176"/>
                  </a:cubicBezTo>
                  <a:cubicBezTo>
                    <a:pt x="513" y="176"/>
                    <a:pt x="358" y="93"/>
                    <a:pt x="298" y="45"/>
                  </a:cubicBezTo>
                  <a:cubicBezTo>
                    <a:pt x="269" y="15"/>
                    <a:pt x="230" y="0"/>
                    <a:pt x="188"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77"/>
            <p:cNvSpPr/>
            <p:nvPr/>
          </p:nvSpPr>
          <p:spPr>
            <a:xfrm>
              <a:off x="7594288" y="2415259"/>
              <a:ext cx="279513" cy="355735"/>
            </a:xfrm>
            <a:custGeom>
              <a:rect b="b" l="l" r="r" t="t"/>
              <a:pathLst>
                <a:path extrusionOk="0" h="11229" w="8823">
                  <a:moveTo>
                    <a:pt x="6846" y="2323"/>
                  </a:moveTo>
                  <a:lnTo>
                    <a:pt x="6751" y="3501"/>
                  </a:lnTo>
                  <a:lnTo>
                    <a:pt x="6727" y="3501"/>
                  </a:lnTo>
                  <a:cubicBezTo>
                    <a:pt x="6620" y="3501"/>
                    <a:pt x="6537" y="3418"/>
                    <a:pt x="6537" y="3311"/>
                  </a:cubicBezTo>
                  <a:lnTo>
                    <a:pt x="6537" y="2406"/>
                  </a:lnTo>
                  <a:cubicBezTo>
                    <a:pt x="6632" y="2406"/>
                    <a:pt x="6739" y="2370"/>
                    <a:pt x="6846" y="2323"/>
                  </a:cubicBezTo>
                  <a:close/>
                  <a:moveTo>
                    <a:pt x="6358" y="346"/>
                  </a:moveTo>
                  <a:cubicBezTo>
                    <a:pt x="6846" y="346"/>
                    <a:pt x="7251" y="751"/>
                    <a:pt x="7251" y="1239"/>
                  </a:cubicBezTo>
                  <a:cubicBezTo>
                    <a:pt x="7251" y="1727"/>
                    <a:pt x="6846" y="2132"/>
                    <a:pt x="6358" y="2132"/>
                  </a:cubicBezTo>
                  <a:cubicBezTo>
                    <a:pt x="6037" y="2132"/>
                    <a:pt x="5739" y="1954"/>
                    <a:pt x="5584" y="1680"/>
                  </a:cubicBezTo>
                  <a:cubicBezTo>
                    <a:pt x="5551" y="1630"/>
                    <a:pt x="5490" y="1604"/>
                    <a:pt x="5432" y="1604"/>
                  </a:cubicBezTo>
                  <a:cubicBezTo>
                    <a:pt x="5406" y="1604"/>
                    <a:pt x="5380" y="1609"/>
                    <a:pt x="5358" y="1620"/>
                  </a:cubicBezTo>
                  <a:cubicBezTo>
                    <a:pt x="5286" y="1668"/>
                    <a:pt x="5251" y="1775"/>
                    <a:pt x="5298" y="1846"/>
                  </a:cubicBezTo>
                  <a:cubicBezTo>
                    <a:pt x="5310" y="1858"/>
                    <a:pt x="5310" y="1882"/>
                    <a:pt x="5322" y="1894"/>
                  </a:cubicBezTo>
                  <a:cubicBezTo>
                    <a:pt x="5263" y="1942"/>
                    <a:pt x="5191" y="1954"/>
                    <a:pt x="5120" y="1954"/>
                  </a:cubicBezTo>
                  <a:cubicBezTo>
                    <a:pt x="4917" y="1954"/>
                    <a:pt x="4763" y="1787"/>
                    <a:pt x="4763" y="1596"/>
                  </a:cubicBezTo>
                  <a:cubicBezTo>
                    <a:pt x="4763" y="1501"/>
                    <a:pt x="4679" y="1430"/>
                    <a:pt x="4596" y="1430"/>
                  </a:cubicBezTo>
                  <a:cubicBezTo>
                    <a:pt x="4513" y="1430"/>
                    <a:pt x="4429" y="1501"/>
                    <a:pt x="4429" y="1596"/>
                  </a:cubicBezTo>
                  <a:cubicBezTo>
                    <a:pt x="4429" y="1977"/>
                    <a:pt x="4739" y="2299"/>
                    <a:pt x="5132" y="2299"/>
                  </a:cubicBezTo>
                  <a:cubicBezTo>
                    <a:pt x="5286" y="2299"/>
                    <a:pt x="5429" y="2251"/>
                    <a:pt x="5548" y="2156"/>
                  </a:cubicBezTo>
                  <a:cubicBezTo>
                    <a:pt x="5727" y="2323"/>
                    <a:pt x="5965" y="2430"/>
                    <a:pt x="6215" y="2454"/>
                  </a:cubicBezTo>
                  <a:lnTo>
                    <a:pt x="6215" y="3347"/>
                  </a:lnTo>
                  <a:cubicBezTo>
                    <a:pt x="6215" y="3632"/>
                    <a:pt x="6453" y="3871"/>
                    <a:pt x="6739" y="3871"/>
                  </a:cubicBezTo>
                  <a:lnTo>
                    <a:pt x="7001" y="3871"/>
                  </a:lnTo>
                  <a:cubicBezTo>
                    <a:pt x="7084" y="3871"/>
                    <a:pt x="7156" y="3906"/>
                    <a:pt x="7215" y="3966"/>
                  </a:cubicBezTo>
                  <a:cubicBezTo>
                    <a:pt x="7275" y="4025"/>
                    <a:pt x="7287" y="4097"/>
                    <a:pt x="7287" y="4168"/>
                  </a:cubicBezTo>
                  <a:cubicBezTo>
                    <a:pt x="7275" y="4299"/>
                    <a:pt x="7144" y="4418"/>
                    <a:pt x="6989" y="4418"/>
                  </a:cubicBezTo>
                  <a:lnTo>
                    <a:pt x="6918" y="4418"/>
                  </a:lnTo>
                  <a:lnTo>
                    <a:pt x="6918" y="4406"/>
                  </a:lnTo>
                  <a:cubicBezTo>
                    <a:pt x="6918" y="4323"/>
                    <a:pt x="6846" y="4240"/>
                    <a:pt x="6751" y="4240"/>
                  </a:cubicBezTo>
                  <a:cubicBezTo>
                    <a:pt x="6668" y="4240"/>
                    <a:pt x="6596" y="4323"/>
                    <a:pt x="6596" y="4406"/>
                  </a:cubicBezTo>
                  <a:cubicBezTo>
                    <a:pt x="6596" y="5585"/>
                    <a:pt x="5644" y="6526"/>
                    <a:pt x="4465" y="6526"/>
                  </a:cubicBezTo>
                  <a:cubicBezTo>
                    <a:pt x="3274" y="6490"/>
                    <a:pt x="2322" y="5561"/>
                    <a:pt x="2322" y="4382"/>
                  </a:cubicBezTo>
                  <a:cubicBezTo>
                    <a:pt x="2322" y="4287"/>
                    <a:pt x="2250" y="4216"/>
                    <a:pt x="2155" y="4216"/>
                  </a:cubicBezTo>
                  <a:cubicBezTo>
                    <a:pt x="2072" y="4216"/>
                    <a:pt x="1988" y="4287"/>
                    <a:pt x="1988" y="4382"/>
                  </a:cubicBezTo>
                  <a:lnTo>
                    <a:pt x="1988" y="4394"/>
                  </a:lnTo>
                  <a:lnTo>
                    <a:pt x="1893" y="4394"/>
                  </a:lnTo>
                  <a:cubicBezTo>
                    <a:pt x="1810" y="4394"/>
                    <a:pt x="1738" y="4371"/>
                    <a:pt x="1679" y="4311"/>
                  </a:cubicBezTo>
                  <a:cubicBezTo>
                    <a:pt x="1619" y="4252"/>
                    <a:pt x="1607" y="4168"/>
                    <a:pt x="1607" y="4097"/>
                  </a:cubicBezTo>
                  <a:cubicBezTo>
                    <a:pt x="1619" y="3966"/>
                    <a:pt x="1750" y="3847"/>
                    <a:pt x="1905" y="3847"/>
                  </a:cubicBezTo>
                  <a:lnTo>
                    <a:pt x="2143" y="3847"/>
                  </a:lnTo>
                  <a:cubicBezTo>
                    <a:pt x="2429" y="3847"/>
                    <a:pt x="2667" y="3609"/>
                    <a:pt x="2667" y="3323"/>
                  </a:cubicBezTo>
                  <a:lnTo>
                    <a:pt x="2667" y="2549"/>
                  </a:lnTo>
                  <a:cubicBezTo>
                    <a:pt x="2667" y="2251"/>
                    <a:pt x="2905" y="2013"/>
                    <a:pt x="3203" y="2013"/>
                  </a:cubicBezTo>
                  <a:lnTo>
                    <a:pt x="3882" y="2013"/>
                  </a:lnTo>
                  <a:cubicBezTo>
                    <a:pt x="3965" y="2013"/>
                    <a:pt x="4048" y="1942"/>
                    <a:pt x="4048" y="1846"/>
                  </a:cubicBezTo>
                  <a:cubicBezTo>
                    <a:pt x="4048" y="1763"/>
                    <a:pt x="3965" y="1680"/>
                    <a:pt x="3882" y="1680"/>
                  </a:cubicBezTo>
                  <a:lnTo>
                    <a:pt x="3203" y="1680"/>
                  </a:lnTo>
                  <a:cubicBezTo>
                    <a:pt x="2727" y="1680"/>
                    <a:pt x="2334" y="2073"/>
                    <a:pt x="2334" y="2549"/>
                  </a:cubicBezTo>
                  <a:lnTo>
                    <a:pt x="2334" y="3323"/>
                  </a:lnTo>
                  <a:cubicBezTo>
                    <a:pt x="2334" y="3430"/>
                    <a:pt x="2250" y="3513"/>
                    <a:pt x="2143" y="3513"/>
                  </a:cubicBezTo>
                  <a:lnTo>
                    <a:pt x="2107" y="3513"/>
                  </a:lnTo>
                  <a:lnTo>
                    <a:pt x="1929" y="1704"/>
                  </a:lnTo>
                  <a:cubicBezTo>
                    <a:pt x="1905" y="1358"/>
                    <a:pt x="2012" y="1001"/>
                    <a:pt x="2238" y="751"/>
                  </a:cubicBezTo>
                  <a:cubicBezTo>
                    <a:pt x="2477" y="489"/>
                    <a:pt x="2810" y="346"/>
                    <a:pt x="3167" y="346"/>
                  </a:cubicBezTo>
                  <a:close/>
                  <a:moveTo>
                    <a:pt x="5525" y="6597"/>
                  </a:moveTo>
                  <a:lnTo>
                    <a:pt x="5525" y="7169"/>
                  </a:lnTo>
                  <a:cubicBezTo>
                    <a:pt x="5525" y="7466"/>
                    <a:pt x="5727" y="7740"/>
                    <a:pt x="6013" y="7835"/>
                  </a:cubicBezTo>
                  <a:lnTo>
                    <a:pt x="6310" y="7919"/>
                  </a:lnTo>
                  <a:cubicBezTo>
                    <a:pt x="6239" y="8204"/>
                    <a:pt x="6084" y="8454"/>
                    <a:pt x="5894" y="8681"/>
                  </a:cubicBezTo>
                  <a:cubicBezTo>
                    <a:pt x="5834" y="8752"/>
                    <a:pt x="5834" y="8859"/>
                    <a:pt x="5906" y="8919"/>
                  </a:cubicBezTo>
                  <a:cubicBezTo>
                    <a:pt x="5941" y="8954"/>
                    <a:pt x="5977" y="8966"/>
                    <a:pt x="6013" y="8966"/>
                  </a:cubicBezTo>
                  <a:cubicBezTo>
                    <a:pt x="6060" y="8966"/>
                    <a:pt x="6096" y="8954"/>
                    <a:pt x="6132" y="8907"/>
                  </a:cubicBezTo>
                  <a:cubicBezTo>
                    <a:pt x="6358" y="8657"/>
                    <a:pt x="6513" y="8359"/>
                    <a:pt x="6608" y="8026"/>
                  </a:cubicBezTo>
                  <a:lnTo>
                    <a:pt x="6965" y="8133"/>
                  </a:lnTo>
                  <a:cubicBezTo>
                    <a:pt x="6810" y="8621"/>
                    <a:pt x="6501" y="9097"/>
                    <a:pt x="6084" y="9443"/>
                  </a:cubicBezTo>
                  <a:cubicBezTo>
                    <a:pt x="5608" y="9824"/>
                    <a:pt x="5048" y="10026"/>
                    <a:pt x="4429" y="10026"/>
                  </a:cubicBezTo>
                  <a:cubicBezTo>
                    <a:pt x="3822" y="10026"/>
                    <a:pt x="3262" y="9812"/>
                    <a:pt x="2786" y="9443"/>
                  </a:cubicBezTo>
                  <a:cubicBezTo>
                    <a:pt x="2346" y="9097"/>
                    <a:pt x="2036" y="8633"/>
                    <a:pt x="1893" y="8121"/>
                  </a:cubicBezTo>
                  <a:lnTo>
                    <a:pt x="2250" y="8014"/>
                  </a:lnTo>
                  <a:cubicBezTo>
                    <a:pt x="2381" y="8454"/>
                    <a:pt x="2631" y="8847"/>
                    <a:pt x="2989" y="9145"/>
                  </a:cubicBezTo>
                  <a:cubicBezTo>
                    <a:pt x="3393" y="9466"/>
                    <a:pt x="3917" y="9669"/>
                    <a:pt x="4429" y="9669"/>
                  </a:cubicBezTo>
                  <a:cubicBezTo>
                    <a:pt x="4834" y="9669"/>
                    <a:pt x="5227" y="9562"/>
                    <a:pt x="5560" y="9371"/>
                  </a:cubicBezTo>
                  <a:cubicBezTo>
                    <a:pt x="5644" y="9324"/>
                    <a:pt x="5667" y="9216"/>
                    <a:pt x="5620" y="9145"/>
                  </a:cubicBezTo>
                  <a:cubicBezTo>
                    <a:pt x="5595" y="9096"/>
                    <a:pt x="5537" y="9064"/>
                    <a:pt x="5480" y="9064"/>
                  </a:cubicBezTo>
                  <a:cubicBezTo>
                    <a:pt x="5454" y="9064"/>
                    <a:pt x="5428" y="9070"/>
                    <a:pt x="5406" y="9085"/>
                  </a:cubicBezTo>
                  <a:cubicBezTo>
                    <a:pt x="5108" y="9252"/>
                    <a:pt x="4774" y="9335"/>
                    <a:pt x="4429" y="9335"/>
                  </a:cubicBezTo>
                  <a:cubicBezTo>
                    <a:pt x="3572" y="9335"/>
                    <a:pt x="2798" y="8752"/>
                    <a:pt x="2560" y="7919"/>
                  </a:cubicBezTo>
                  <a:lnTo>
                    <a:pt x="2881" y="7835"/>
                  </a:lnTo>
                  <a:cubicBezTo>
                    <a:pt x="3179" y="7740"/>
                    <a:pt x="3381" y="7478"/>
                    <a:pt x="3381" y="7169"/>
                  </a:cubicBezTo>
                  <a:lnTo>
                    <a:pt x="3381" y="6597"/>
                  </a:lnTo>
                  <a:cubicBezTo>
                    <a:pt x="3703" y="6764"/>
                    <a:pt x="4060" y="6835"/>
                    <a:pt x="4453" y="6835"/>
                  </a:cubicBezTo>
                  <a:cubicBezTo>
                    <a:pt x="4834" y="6835"/>
                    <a:pt x="5191" y="6752"/>
                    <a:pt x="5525" y="6597"/>
                  </a:cubicBezTo>
                  <a:close/>
                  <a:moveTo>
                    <a:pt x="3155" y="1"/>
                  </a:moveTo>
                  <a:cubicBezTo>
                    <a:pt x="2703" y="1"/>
                    <a:pt x="2286" y="191"/>
                    <a:pt x="1988" y="525"/>
                  </a:cubicBezTo>
                  <a:cubicBezTo>
                    <a:pt x="1691" y="846"/>
                    <a:pt x="1548" y="1299"/>
                    <a:pt x="1596" y="1727"/>
                  </a:cubicBezTo>
                  <a:lnTo>
                    <a:pt x="1774" y="3525"/>
                  </a:lnTo>
                  <a:cubicBezTo>
                    <a:pt x="1500" y="3573"/>
                    <a:pt x="1298" y="3799"/>
                    <a:pt x="1262" y="4073"/>
                  </a:cubicBezTo>
                  <a:cubicBezTo>
                    <a:pt x="1250" y="4228"/>
                    <a:pt x="1310" y="4406"/>
                    <a:pt x="1417" y="4525"/>
                  </a:cubicBezTo>
                  <a:cubicBezTo>
                    <a:pt x="1536" y="4644"/>
                    <a:pt x="1691" y="4716"/>
                    <a:pt x="1857" y="4716"/>
                  </a:cubicBezTo>
                  <a:lnTo>
                    <a:pt x="1977" y="4716"/>
                  </a:lnTo>
                  <a:cubicBezTo>
                    <a:pt x="2060" y="5406"/>
                    <a:pt x="2453" y="6014"/>
                    <a:pt x="3000" y="6395"/>
                  </a:cubicBezTo>
                  <a:lnTo>
                    <a:pt x="3000" y="7145"/>
                  </a:lnTo>
                  <a:cubicBezTo>
                    <a:pt x="3000" y="7311"/>
                    <a:pt x="2905" y="7442"/>
                    <a:pt x="2739" y="7490"/>
                  </a:cubicBezTo>
                  <a:lnTo>
                    <a:pt x="881" y="8038"/>
                  </a:lnTo>
                  <a:cubicBezTo>
                    <a:pt x="357" y="8192"/>
                    <a:pt x="0" y="8681"/>
                    <a:pt x="0" y="9216"/>
                  </a:cubicBezTo>
                  <a:lnTo>
                    <a:pt x="0" y="11062"/>
                  </a:lnTo>
                  <a:cubicBezTo>
                    <a:pt x="0" y="11157"/>
                    <a:pt x="72" y="11229"/>
                    <a:pt x="155" y="11229"/>
                  </a:cubicBezTo>
                  <a:cubicBezTo>
                    <a:pt x="250" y="11229"/>
                    <a:pt x="322" y="11157"/>
                    <a:pt x="322" y="11062"/>
                  </a:cubicBezTo>
                  <a:lnTo>
                    <a:pt x="322" y="9216"/>
                  </a:lnTo>
                  <a:cubicBezTo>
                    <a:pt x="322" y="8835"/>
                    <a:pt x="595" y="8478"/>
                    <a:pt x="964" y="8371"/>
                  </a:cubicBezTo>
                  <a:lnTo>
                    <a:pt x="1500" y="8204"/>
                  </a:lnTo>
                  <a:cubicBezTo>
                    <a:pt x="1667" y="8788"/>
                    <a:pt x="2024" y="9324"/>
                    <a:pt x="2500" y="9693"/>
                  </a:cubicBezTo>
                  <a:cubicBezTo>
                    <a:pt x="3012" y="10109"/>
                    <a:pt x="3691" y="10348"/>
                    <a:pt x="4358" y="10348"/>
                  </a:cubicBezTo>
                  <a:cubicBezTo>
                    <a:pt x="5025" y="10348"/>
                    <a:pt x="5691" y="10109"/>
                    <a:pt x="6215" y="9693"/>
                  </a:cubicBezTo>
                  <a:cubicBezTo>
                    <a:pt x="6691" y="9300"/>
                    <a:pt x="7049" y="8788"/>
                    <a:pt x="7215" y="8192"/>
                  </a:cubicBezTo>
                  <a:lnTo>
                    <a:pt x="7775" y="8347"/>
                  </a:lnTo>
                  <a:cubicBezTo>
                    <a:pt x="8156" y="8454"/>
                    <a:pt x="8418" y="8812"/>
                    <a:pt x="8418" y="9205"/>
                  </a:cubicBezTo>
                  <a:lnTo>
                    <a:pt x="8418" y="11050"/>
                  </a:lnTo>
                  <a:cubicBezTo>
                    <a:pt x="8418" y="11133"/>
                    <a:pt x="8489" y="11217"/>
                    <a:pt x="8584" y="11217"/>
                  </a:cubicBezTo>
                  <a:cubicBezTo>
                    <a:pt x="8668" y="11217"/>
                    <a:pt x="8751" y="11133"/>
                    <a:pt x="8751" y="11050"/>
                  </a:cubicBezTo>
                  <a:lnTo>
                    <a:pt x="8751" y="9216"/>
                  </a:lnTo>
                  <a:cubicBezTo>
                    <a:pt x="8823" y="8681"/>
                    <a:pt x="8465" y="8192"/>
                    <a:pt x="7942" y="8038"/>
                  </a:cubicBezTo>
                  <a:lnTo>
                    <a:pt x="6084" y="7490"/>
                  </a:lnTo>
                  <a:cubicBezTo>
                    <a:pt x="5941" y="7442"/>
                    <a:pt x="5822" y="7300"/>
                    <a:pt x="5822" y="7145"/>
                  </a:cubicBezTo>
                  <a:lnTo>
                    <a:pt x="5822" y="6395"/>
                  </a:lnTo>
                  <a:cubicBezTo>
                    <a:pt x="6370" y="6002"/>
                    <a:pt x="6751" y="5406"/>
                    <a:pt x="6846" y="4716"/>
                  </a:cubicBezTo>
                  <a:lnTo>
                    <a:pt x="6953" y="4716"/>
                  </a:lnTo>
                  <a:cubicBezTo>
                    <a:pt x="7275" y="4716"/>
                    <a:pt x="7549" y="4478"/>
                    <a:pt x="7572" y="4180"/>
                  </a:cubicBezTo>
                  <a:cubicBezTo>
                    <a:pt x="7584" y="4025"/>
                    <a:pt x="7525" y="3847"/>
                    <a:pt x="7430" y="3728"/>
                  </a:cubicBezTo>
                  <a:cubicBezTo>
                    <a:pt x="7334" y="3620"/>
                    <a:pt x="7203" y="3549"/>
                    <a:pt x="7072" y="3525"/>
                  </a:cubicBezTo>
                  <a:lnTo>
                    <a:pt x="7168" y="2120"/>
                  </a:lnTo>
                  <a:cubicBezTo>
                    <a:pt x="7406" y="1894"/>
                    <a:pt x="7561" y="1585"/>
                    <a:pt x="7561" y="1227"/>
                  </a:cubicBezTo>
                  <a:cubicBezTo>
                    <a:pt x="7561" y="549"/>
                    <a:pt x="7013" y="1"/>
                    <a:pt x="6334" y="1"/>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77"/>
            <p:cNvSpPr/>
            <p:nvPr/>
          </p:nvSpPr>
          <p:spPr>
            <a:xfrm>
              <a:off x="7690469" y="2515241"/>
              <a:ext cx="21511" cy="10581"/>
            </a:xfrm>
            <a:custGeom>
              <a:rect b="b" l="l" r="r" t="t"/>
              <a:pathLst>
                <a:path extrusionOk="0" h="334" w="679">
                  <a:moveTo>
                    <a:pt x="167" y="0"/>
                  </a:moveTo>
                  <a:cubicBezTo>
                    <a:pt x="72" y="0"/>
                    <a:pt x="0" y="72"/>
                    <a:pt x="0" y="167"/>
                  </a:cubicBezTo>
                  <a:cubicBezTo>
                    <a:pt x="0" y="262"/>
                    <a:pt x="72" y="334"/>
                    <a:pt x="167" y="334"/>
                  </a:cubicBezTo>
                  <a:lnTo>
                    <a:pt x="524" y="334"/>
                  </a:lnTo>
                  <a:cubicBezTo>
                    <a:pt x="607" y="334"/>
                    <a:pt x="679" y="262"/>
                    <a:pt x="679" y="167"/>
                  </a:cubicBezTo>
                  <a:cubicBezTo>
                    <a:pt x="679" y="72"/>
                    <a:pt x="607" y="0"/>
                    <a:pt x="524"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77"/>
            <p:cNvSpPr/>
            <p:nvPr/>
          </p:nvSpPr>
          <p:spPr>
            <a:xfrm>
              <a:off x="7757218" y="2515241"/>
              <a:ext cx="21923" cy="10581"/>
            </a:xfrm>
            <a:custGeom>
              <a:rect b="b" l="l" r="r" t="t"/>
              <a:pathLst>
                <a:path extrusionOk="0" h="334" w="692">
                  <a:moveTo>
                    <a:pt x="167" y="0"/>
                  </a:moveTo>
                  <a:cubicBezTo>
                    <a:pt x="84" y="0"/>
                    <a:pt x="1" y="72"/>
                    <a:pt x="1" y="167"/>
                  </a:cubicBezTo>
                  <a:cubicBezTo>
                    <a:pt x="1" y="262"/>
                    <a:pt x="84" y="334"/>
                    <a:pt x="167" y="334"/>
                  </a:cubicBezTo>
                  <a:lnTo>
                    <a:pt x="524" y="334"/>
                  </a:lnTo>
                  <a:cubicBezTo>
                    <a:pt x="620" y="334"/>
                    <a:pt x="691" y="262"/>
                    <a:pt x="691" y="167"/>
                  </a:cubicBezTo>
                  <a:cubicBezTo>
                    <a:pt x="691" y="72"/>
                    <a:pt x="620" y="0"/>
                    <a:pt x="524" y="0"/>
                  </a:cubicBezTo>
                  <a:close/>
                </a:path>
              </a:pathLst>
            </a:cu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0" name="Google Shape;1250;p77"/>
          <p:cNvSpPr txBox="1"/>
          <p:nvPr/>
        </p:nvSpPr>
        <p:spPr>
          <a:xfrm>
            <a:off x="4711750" y="2544913"/>
            <a:ext cx="2096400" cy="923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Has an email address</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Is Opted in</a:t>
            </a:r>
            <a:endParaRPr sz="1200">
              <a:solidFill>
                <a:srgbClr val="12191B"/>
              </a:solidFill>
              <a:latin typeface="Open Sans"/>
              <a:ea typeface="Open Sans"/>
              <a:cs typeface="Open Sans"/>
              <a:sym typeface="Open Sans"/>
            </a:endParaRPr>
          </a:p>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Lives in London</a:t>
            </a:r>
            <a:endParaRPr sz="1200">
              <a:solidFill>
                <a:srgbClr val="12191B"/>
              </a:solidFill>
              <a:latin typeface="Open Sans"/>
              <a:ea typeface="Open Sans"/>
              <a:cs typeface="Open Sans"/>
              <a:sym typeface="Open Sans"/>
            </a:endParaRPr>
          </a:p>
        </p:txBody>
      </p:sp>
      <p:grpSp>
        <p:nvGrpSpPr>
          <p:cNvPr id="1251" name="Google Shape;1251;p77"/>
          <p:cNvGrpSpPr/>
          <p:nvPr/>
        </p:nvGrpSpPr>
        <p:grpSpPr>
          <a:xfrm>
            <a:off x="3075798" y="1713359"/>
            <a:ext cx="312698" cy="286534"/>
            <a:chOff x="2312623" y="2468584"/>
            <a:chExt cx="312698" cy="286534"/>
          </a:xfrm>
        </p:grpSpPr>
        <p:sp>
          <p:nvSpPr>
            <p:cNvPr id="1252" name="Google Shape;1252;p77"/>
            <p:cNvSpPr/>
            <p:nvPr/>
          </p:nvSpPr>
          <p:spPr>
            <a:xfrm>
              <a:off x="2416866" y="2706195"/>
              <a:ext cx="34122" cy="34154"/>
            </a:xfrm>
            <a:custGeom>
              <a:rect b="b" l="l" r="r" t="t"/>
              <a:pathLst>
                <a:path extrusionOk="0" h="1073" w="1072">
                  <a:moveTo>
                    <a:pt x="536" y="275"/>
                  </a:moveTo>
                  <a:cubicBezTo>
                    <a:pt x="679" y="275"/>
                    <a:pt x="798" y="394"/>
                    <a:pt x="798" y="525"/>
                  </a:cubicBezTo>
                  <a:cubicBezTo>
                    <a:pt x="798" y="656"/>
                    <a:pt x="679" y="775"/>
                    <a:pt x="536" y="775"/>
                  </a:cubicBezTo>
                  <a:cubicBezTo>
                    <a:pt x="405" y="775"/>
                    <a:pt x="286" y="656"/>
                    <a:pt x="286" y="525"/>
                  </a:cubicBezTo>
                  <a:cubicBezTo>
                    <a:pt x="286" y="394"/>
                    <a:pt x="393" y="275"/>
                    <a:pt x="536" y="275"/>
                  </a:cubicBezTo>
                  <a:close/>
                  <a:moveTo>
                    <a:pt x="536" y="1"/>
                  </a:moveTo>
                  <a:cubicBezTo>
                    <a:pt x="238" y="1"/>
                    <a:pt x="0" y="239"/>
                    <a:pt x="0" y="536"/>
                  </a:cubicBezTo>
                  <a:cubicBezTo>
                    <a:pt x="0" y="834"/>
                    <a:pt x="238" y="1072"/>
                    <a:pt x="536" y="1072"/>
                  </a:cubicBezTo>
                  <a:cubicBezTo>
                    <a:pt x="833" y="1072"/>
                    <a:pt x="1072" y="834"/>
                    <a:pt x="1072" y="536"/>
                  </a:cubicBezTo>
                  <a:cubicBezTo>
                    <a:pt x="1072" y="239"/>
                    <a:pt x="833" y="1"/>
                    <a:pt x="536"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77"/>
            <p:cNvSpPr/>
            <p:nvPr/>
          </p:nvSpPr>
          <p:spPr>
            <a:xfrm>
              <a:off x="2527126" y="2706195"/>
              <a:ext cx="34536" cy="34154"/>
            </a:xfrm>
            <a:custGeom>
              <a:rect b="b" l="l" r="r" t="t"/>
              <a:pathLst>
                <a:path extrusionOk="0" h="1073" w="1085">
                  <a:moveTo>
                    <a:pt x="537" y="275"/>
                  </a:moveTo>
                  <a:cubicBezTo>
                    <a:pt x="679" y="275"/>
                    <a:pt x="798" y="394"/>
                    <a:pt x="798" y="525"/>
                  </a:cubicBezTo>
                  <a:cubicBezTo>
                    <a:pt x="798" y="656"/>
                    <a:pt x="679" y="775"/>
                    <a:pt x="537" y="775"/>
                  </a:cubicBezTo>
                  <a:cubicBezTo>
                    <a:pt x="406" y="775"/>
                    <a:pt x="287" y="656"/>
                    <a:pt x="287" y="525"/>
                  </a:cubicBezTo>
                  <a:cubicBezTo>
                    <a:pt x="287" y="394"/>
                    <a:pt x="406" y="275"/>
                    <a:pt x="537" y="275"/>
                  </a:cubicBezTo>
                  <a:close/>
                  <a:moveTo>
                    <a:pt x="537" y="1"/>
                  </a:moveTo>
                  <a:cubicBezTo>
                    <a:pt x="239" y="1"/>
                    <a:pt x="1" y="239"/>
                    <a:pt x="1" y="536"/>
                  </a:cubicBezTo>
                  <a:cubicBezTo>
                    <a:pt x="1" y="834"/>
                    <a:pt x="239" y="1072"/>
                    <a:pt x="537" y="1072"/>
                  </a:cubicBezTo>
                  <a:cubicBezTo>
                    <a:pt x="834" y="1072"/>
                    <a:pt x="1084" y="834"/>
                    <a:pt x="1084" y="536"/>
                  </a:cubicBezTo>
                  <a:cubicBezTo>
                    <a:pt x="1084" y="239"/>
                    <a:pt x="834" y="1"/>
                    <a:pt x="537"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77"/>
            <p:cNvSpPr/>
            <p:nvPr/>
          </p:nvSpPr>
          <p:spPr>
            <a:xfrm>
              <a:off x="2312623" y="2468584"/>
              <a:ext cx="312698" cy="286534"/>
            </a:xfrm>
            <a:custGeom>
              <a:rect b="b" l="l" r="r" t="t"/>
              <a:pathLst>
                <a:path extrusionOk="0" h="9002" w="9824">
                  <a:moveTo>
                    <a:pt x="3370" y="1679"/>
                  </a:moveTo>
                  <a:lnTo>
                    <a:pt x="3370" y="2513"/>
                  </a:lnTo>
                  <a:lnTo>
                    <a:pt x="2799" y="2513"/>
                  </a:lnTo>
                  <a:lnTo>
                    <a:pt x="2501" y="1679"/>
                  </a:lnTo>
                  <a:close/>
                  <a:moveTo>
                    <a:pt x="4513" y="1679"/>
                  </a:moveTo>
                  <a:lnTo>
                    <a:pt x="4513" y="2513"/>
                  </a:lnTo>
                  <a:lnTo>
                    <a:pt x="3656" y="2513"/>
                  </a:lnTo>
                  <a:lnTo>
                    <a:pt x="3656" y="1679"/>
                  </a:lnTo>
                  <a:close/>
                  <a:moveTo>
                    <a:pt x="5656" y="1679"/>
                  </a:moveTo>
                  <a:lnTo>
                    <a:pt x="5656" y="2513"/>
                  </a:lnTo>
                  <a:lnTo>
                    <a:pt x="4799" y="2513"/>
                  </a:lnTo>
                  <a:lnTo>
                    <a:pt x="4799" y="1679"/>
                  </a:lnTo>
                  <a:close/>
                  <a:moveTo>
                    <a:pt x="6811" y="1679"/>
                  </a:moveTo>
                  <a:lnTo>
                    <a:pt x="6811" y="2513"/>
                  </a:lnTo>
                  <a:lnTo>
                    <a:pt x="5942" y="2513"/>
                  </a:lnTo>
                  <a:lnTo>
                    <a:pt x="5942" y="1679"/>
                  </a:lnTo>
                  <a:close/>
                  <a:moveTo>
                    <a:pt x="7954" y="1679"/>
                  </a:moveTo>
                  <a:lnTo>
                    <a:pt x="7954" y="2513"/>
                  </a:lnTo>
                  <a:lnTo>
                    <a:pt x="7085" y="2513"/>
                  </a:lnTo>
                  <a:lnTo>
                    <a:pt x="7085" y="1679"/>
                  </a:lnTo>
                  <a:close/>
                  <a:moveTo>
                    <a:pt x="8633" y="1679"/>
                  </a:moveTo>
                  <a:lnTo>
                    <a:pt x="8442" y="2513"/>
                  </a:lnTo>
                  <a:lnTo>
                    <a:pt x="8240" y="2513"/>
                  </a:lnTo>
                  <a:lnTo>
                    <a:pt x="8240" y="1679"/>
                  </a:lnTo>
                  <a:close/>
                  <a:moveTo>
                    <a:pt x="8383" y="2810"/>
                  </a:moveTo>
                  <a:lnTo>
                    <a:pt x="8252" y="3406"/>
                  </a:lnTo>
                  <a:lnTo>
                    <a:pt x="8252" y="2810"/>
                  </a:lnTo>
                  <a:close/>
                  <a:moveTo>
                    <a:pt x="3370" y="2810"/>
                  </a:moveTo>
                  <a:lnTo>
                    <a:pt x="3370" y="3680"/>
                  </a:lnTo>
                  <a:lnTo>
                    <a:pt x="3204" y="3680"/>
                  </a:lnTo>
                  <a:lnTo>
                    <a:pt x="2894" y="2810"/>
                  </a:lnTo>
                  <a:close/>
                  <a:moveTo>
                    <a:pt x="4513" y="2810"/>
                  </a:moveTo>
                  <a:lnTo>
                    <a:pt x="4513" y="3680"/>
                  </a:lnTo>
                  <a:lnTo>
                    <a:pt x="3656" y="3680"/>
                  </a:lnTo>
                  <a:lnTo>
                    <a:pt x="3656" y="2810"/>
                  </a:lnTo>
                  <a:close/>
                  <a:moveTo>
                    <a:pt x="5656" y="2810"/>
                  </a:moveTo>
                  <a:lnTo>
                    <a:pt x="5656" y="3680"/>
                  </a:lnTo>
                  <a:lnTo>
                    <a:pt x="4799" y="3680"/>
                  </a:lnTo>
                  <a:lnTo>
                    <a:pt x="4799" y="2810"/>
                  </a:lnTo>
                  <a:close/>
                  <a:moveTo>
                    <a:pt x="6811" y="2810"/>
                  </a:moveTo>
                  <a:lnTo>
                    <a:pt x="6811" y="3680"/>
                  </a:lnTo>
                  <a:lnTo>
                    <a:pt x="5942" y="3680"/>
                  </a:lnTo>
                  <a:lnTo>
                    <a:pt x="5942" y="2810"/>
                  </a:lnTo>
                  <a:close/>
                  <a:moveTo>
                    <a:pt x="7954" y="2810"/>
                  </a:moveTo>
                  <a:lnTo>
                    <a:pt x="7954" y="3680"/>
                  </a:lnTo>
                  <a:lnTo>
                    <a:pt x="7085" y="3680"/>
                  </a:lnTo>
                  <a:lnTo>
                    <a:pt x="7085" y="2810"/>
                  </a:lnTo>
                  <a:close/>
                  <a:moveTo>
                    <a:pt x="3370" y="3953"/>
                  </a:moveTo>
                  <a:lnTo>
                    <a:pt x="3370" y="4132"/>
                  </a:lnTo>
                  <a:lnTo>
                    <a:pt x="3311" y="3953"/>
                  </a:lnTo>
                  <a:close/>
                  <a:moveTo>
                    <a:pt x="4513" y="3941"/>
                  </a:moveTo>
                  <a:lnTo>
                    <a:pt x="4513" y="4608"/>
                  </a:lnTo>
                  <a:cubicBezTo>
                    <a:pt x="4305" y="4608"/>
                    <a:pt x="4153" y="4629"/>
                    <a:pt x="4022" y="4629"/>
                  </a:cubicBezTo>
                  <a:cubicBezTo>
                    <a:pt x="3891" y="4629"/>
                    <a:pt x="3781" y="4608"/>
                    <a:pt x="3656" y="4525"/>
                  </a:cubicBezTo>
                  <a:lnTo>
                    <a:pt x="3656" y="3941"/>
                  </a:lnTo>
                  <a:close/>
                  <a:moveTo>
                    <a:pt x="5656" y="3953"/>
                  </a:moveTo>
                  <a:lnTo>
                    <a:pt x="5656" y="4632"/>
                  </a:lnTo>
                  <a:lnTo>
                    <a:pt x="4799" y="4632"/>
                  </a:lnTo>
                  <a:lnTo>
                    <a:pt x="4799" y="3953"/>
                  </a:lnTo>
                  <a:close/>
                  <a:moveTo>
                    <a:pt x="6799" y="3953"/>
                  </a:moveTo>
                  <a:lnTo>
                    <a:pt x="6799" y="4632"/>
                  </a:lnTo>
                  <a:lnTo>
                    <a:pt x="5942" y="4632"/>
                  </a:lnTo>
                  <a:lnTo>
                    <a:pt x="5942" y="3953"/>
                  </a:lnTo>
                  <a:close/>
                  <a:moveTo>
                    <a:pt x="7954" y="3953"/>
                  </a:moveTo>
                  <a:lnTo>
                    <a:pt x="7954" y="4632"/>
                  </a:lnTo>
                  <a:lnTo>
                    <a:pt x="7085" y="4632"/>
                  </a:lnTo>
                  <a:lnTo>
                    <a:pt x="7085" y="3953"/>
                  </a:lnTo>
                  <a:close/>
                  <a:moveTo>
                    <a:pt x="3811" y="7263"/>
                  </a:moveTo>
                  <a:cubicBezTo>
                    <a:pt x="4216" y="7263"/>
                    <a:pt x="4549" y="7585"/>
                    <a:pt x="4549" y="7990"/>
                  </a:cubicBezTo>
                  <a:cubicBezTo>
                    <a:pt x="4549" y="8394"/>
                    <a:pt x="4216" y="8716"/>
                    <a:pt x="3811" y="8716"/>
                  </a:cubicBezTo>
                  <a:cubicBezTo>
                    <a:pt x="3418" y="8716"/>
                    <a:pt x="3085" y="8394"/>
                    <a:pt x="3085" y="7990"/>
                  </a:cubicBezTo>
                  <a:cubicBezTo>
                    <a:pt x="3085" y="7585"/>
                    <a:pt x="3418" y="7263"/>
                    <a:pt x="3811" y="7263"/>
                  </a:cubicBezTo>
                  <a:close/>
                  <a:moveTo>
                    <a:pt x="7287" y="7263"/>
                  </a:moveTo>
                  <a:cubicBezTo>
                    <a:pt x="7680" y="7263"/>
                    <a:pt x="8014" y="7585"/>
                    <a:pt x="8014" y="7990"/>
                  </a:cubicBezTo>
                  <a:cubicBezTo>
                    <a:pt x="8014" y="8394"/>
                    <a:pt x="7680" y="8716"/>
                    <a:pt x="7287" y="8716"/>
                  </a:cubicBezTo>
                  <a:cubicBezTo>
                    <a:pt x="6883" y="8716"/>
                    <a:pt x="6549" y="8394"/>
                    <a:pt x="6549" y="7990"/>
                  </a:cubicBezTo>
                  <a:cubicBezTo>
                    <a:pt x="6549" y="7585"/>
                    <a:pt x="6883" y="7263"/>
                    <a:pt x="7287" y="7263"/>
                  </a:cubicBezTo>
                  <a:close/>
                  <a:moveTo>
                    <a:pt x="525" y="0"/>
                  </a:moveTo>
                  <a:cubicBezTo>
                    <a:pt x="239" y="0"/>
                    <a:pt x="1" y="239"/>
                    <a:pt x="1" y="512"/>
                  </a:cubicBezTo>
                  <a:cubicBezTo>
                    <a:pt x="1" y="798"/>
                    <a:pt x="239" y="1036"/>
                    <a:pt x="525" y="1036"/>
                  </a:cubicBezTo>
                  <a:lnTo>
                    <a:pt x="1168" y="1036"/>
                  </a:lnTo>
                  <a:lnTo>
                    <a:pt x="1965" y="3299"/>
                  </a:lnTo>
                  <a:cubicBezTo>
                    <a:pt x="1995" y="3357"/>
                    <a:pt x="2048" y="3400"/>
                    <a:pt x="2106" y="3400"/>
                  </a:cubicBezTo>
                  <a:cubicBezTo>
                    <a:pt x="2119" y="3400"/>
                    <a:pt x="2131" y="3398"/>
                    <a:pt x="2144" y="3394"/>
                  </a:cubicBezTo>
                  <a:cubicBezTo>
                    <a:pt x="2227" y="3358"/>
                    <a:pt x="2263" y="3287"/>
                    <a:pt x="2239" y="3215"/>
                  </a:cubicBezTo>
                  <a:cubicBezTo>
                    <a:pt x="1453" y="1001"/>
                    <a:pt x="1418" y="905"/>
                    <a:pt x="1418" y="893"/>
                  </a:cubicBezTo>
                  <a:cubicBezTo>
                    <a:pt x="1394" y="798"/>
                    <a:pt x="1299" y="762"/>
                    <a:pt x="1215" y="762"/>
                  </a:cubicBezTo>
                  <a:lnTo>
                    <a:pt x="525" y="762"/>
                  </a:lnTo>
                  <a:cubicBezTo>
                    <a:pt x="394" y="762"/>
                    <a:pt x="287" y="655"/>
                    <a:pt x="287" y="512"/>
                  </a:cubicBezTo>
                  <a:cubicBezTo>
                    <a:pt x="287" y="381"/>
                    <a:pt x="394" y="274"/>
                    <a:pt x="525" y="274"/>
                  </a:cubicBezTo>
                  <a:lnTo>
                    <a:pt x="1215" y="274"/>
                  </a:lnTo>
                  <a:cubicBezTo>
                    <a:pt x="1489" y="274"/>
                    <a:pt x="1751" y="441"/>
                    <a:pt x="1846" y="691"/>
                  </a:cubicBezTo>
                  <a:cubicBezTo>
                    <a:pt x="2013" y="1167"/>
                    <a:pt x="3001" y="3918"/>
                    <a:pt x="3132" y="4322"/>
                  </a:cubicBezTo>
                  <a:cubicBezTo>
                    <a:pt x="3239" y="4620"/>
                    <a:pt x="3573" y="4906"/>
                    <a:pt x="3989" y="4906"/>
                  </a:cubicBezTo>
                  <a:lnTo>
                    <a:pt x="9192" y="4906"/>
                  </a:lnTo>
                  <a:cubicBezTo>
                    <a:pt x="9323" y="4906"/>
                    <a:pt x="9431" y="5013"/>
                    <a:pt x="9431" y="5144"/>
                  </a:cubicBezTo>
                  <a:cubicBezTo>
                    <a:pt x="9431" y="5275"/>
                    <a:pt x="9323" y="5382"/>
                    <a:pt x="9192" y="5382"/>
                  </a:cubicBezTo>
                  <a:lnTo>
                    <a:pt x="3989" y="5382"/>
                  </a:lnTo>
                  <a:cubicBezTo>
                    <a:pt x="3430" y="5382"/>
                    <a:pt x="2918" y="5061"/>
                    <a:pt x="2704" y="4537"/>
                  </a:cubicBezTo>
                  <a:lnTo>
                    <a:pt x="2418" y="3715"/>
                  </a:lnTo>
                  <a:cubicBezTo>
                    <a:pt x="2390" y="3660"/>
                    <a:pt x="2342" y="3620"/>
                    <a:pt x="2289" y="3620"/>
                  </a:cubicBezTo>
                  <a:cubicBezTo>
                    <a:pt x="2273" y="3620"/>
                    <a:pt x="2256" y="3624"/>
                    <a:pt x="2239" y="3632"/>
                  </a:cubicBezTo>
                  <a:cubicBezTo>
                    <a:pt x="2168" y="3656"/>
                    <a:pt x="2120" y="3727"/>
                    <a:pt x="2144" y="3810"/>
                  </a:cubicBezTo>
                  <a:cubicBezTo>
                    <a:pt x="2370" y="4406"/>
                    <a:pt x="2382" y="4656"/>
                    <a:pt x="2668" y="5013"/>
                  </a:cubicBezTo>
                  <a:lnTo>
                    <a:pt x="2346" y="5477"/>
                  </a:lnTo>
                  <a:cubicBezTo>
                    <a:pt x="1870" y="6168"/>
                    <a:pt x="2287" y="7132"/>
                    <a:pt x="3120" y="7239"/>
                  </a:cubicBezTo>
                  <a:cubicBezTo>
                    <a:pt x="2442" y="7871"/>
                    <a:pt x="2882" y="9002"/>
                    <a:pt x="3811" y="9002"/>
                  </a:cubicBezTo>
                  <a:cubicBezTo>
                    <a:pt x="4740" y="9002"/>
                    <a:pt x="5168" y="7882"/>
                    <a:pt x="4513" y="7263"/>
                  </a:cubicBezTo>
                  <a:lnTo>
                    <a:pt x="6585" y="7263"/>
                  </a:lnTo>
                  <a:cubicBezTo>
                    <a:pt x="5930" y="7882"/>
                    <a:pt x="6371" y="9002"/>
                    <a:pt x="7287" y="9002"/>
                  </a:cubicBezTo>
                  <a:cubicBezTo>
                    <a:pt x="8204" y="9002"/>
                    <a:pt x="8633" y="7882"/>
                    <a:pt x="7978" y="7263"/>
                  </a:cubicBezTo>
                  <a:lnTo>
                    <a:pt x="8180" y="7263"/>
                  </a:lnTo>
                  <a:cubicBezTo>
                    <a:pt x="8454" y="7263"/>
                    <a:pt x="8692" y="7025"/>
                    <a:pt x="8692" y="6739"/>
                  </a:cubicBezTo>
                  <a:cubicBezTo>
                    <a:pt x="8692" y="6454"/>
                    <a:pt x="8454" y="6216"/>
                    <a:pt x="8180" y="6216"/>
                  </a:cubicBezTo>
                  <a:lnTo>
                    <a:pt x="6883" y="6216"/>
                  </a:lnTo>
                  <a:cubicBezTo>
                    <a:pt x="6811" y="6216"/>
                    <a:pt x="6728" y="6275"/>
                    <a:pt x="6728" y="6370"/>
                  </a:cubicBezTo>
                  <a:cubicBezTo>
                    <a:pt x="6728" y="6442"/>
                    <a:pt x="6787" y="6513"/>
                    <a:pt x="6883" y="6513"/>
                  </a:cubicBezTo>
                  <a:lnTo>
                    <a:pt x="8180" y="6513"/>
                  </a:lnTo>
                  <a:cubicBezTo>
                    <a:pt x="8311" y="6513"/>
                    <a:pt x="8419" y="6620"/>
                    <a:pt x="8419" y="6751"/>
                  </a:cubicBezTo>
                  <a:cubicBezTo>
                    <a:pt x="8419" y="6894"/>
                    <a:pt x="8311" y="6989"/>
                    <a:pt x="8180" y="6989"/>
                  </a:cubicBezTo>
                  <a:lnTo>
                    <a:pt x="3275" y="6989"/>
                  </a:lnTo>
                  <a:cubicBezTo>
                    <a:pt x="2596" y="6989"/>
                    <a:pt x="2192" y="6216"/>
                    <a:pt x="2584" y="5656"/>
                  </a:cubicBezTo>
                  <a:lnTo>
                    <a:pt x="2858" y="5239"/>
                  </a:lnTo>
                  <a:cubicBezTo>
                    <a:pt x="2977" y="5346"/>
                    <a:pt x="3120" y="5430"/>
                    <a:pt x="3251" y="5501"/>
                  </a:cubicBezTo>
                  <a:lnTo>
                    <a:pt x="2965" y="5918"/>
                  </a:lnTo>
                  <a:cubicBezTo>
                    <a:pt x="2787" y="6180"/>
                    <a:pt x="2965" y="6513"/>
                    <a:pt x="3275" y="6513"/>
                  </a:cubicBezTo>
                  <a:lnTo>
                    <a:pt x="6347" y="6513"/>
                  </a:lnTo>
                  <a:cubicBezTo>
                    <a:pt x="6418" y="6513"/>
                    <a:pt x="6490" y="6454"/>
                    <a:pt x="6490" y="6370"/>
                  </a:cubicBezTo>
                  <a:cubicBezTo>
                    <a:pt x="6490" y="6299"/>
                    <a:pt x="6430" y="6216"/>
                    <a:pt x="6347" y="6216"/>
                  </a:cubicBezTo>
                  <a:lnTo>
                    <a:pt x="3275" y="6216"/>
                  </a:lnTo>
                  <a:cubicBezTo>
                    <a:pt x="3204" y="6216"/>
                    <a:pt x="3156" y="6132"/>
                    <a:pt x="3204" y="6073"/>
                  </a:cubicBezTo>
                  <a:lnTo>
                    <a:pt x="3537" y="5596"/>
                  </a:lnTo>
                  <a:cubicBezTo>
                    <a:pt x="3723" y="5653"/>
                    <a:pt x="3776" y="5666"/>
                    <a:pt x="4361" y="5666"/>
                  </a:cubicBezTo>
                  <a:cubicBezTo>
                    <a:pt x="4909" y="5666"/>
                    <a:pt x="5923" y="5655"/>
                    <a:pt x="7950" y="5655"/>
                  </a:cubicBezTo>
                  <a:cubicBezTo>
                    <a:pt x="8328" y="5655"/>
                    <a:pt x="8741" y="5655"/>
                    <a:pt x="9192" y="5656"/>
                  </a:cubicBezTo>
                  <a:cubicBezTo>
                    <a:pt x="9466" y="5656"/>
                    <a:pt x="9704" y="5418"/>
                    <a:pt x="9704" y="5132"/>
                  </a:cubicBezTo>
                  <a:cubicBezTo>
                    <a:pt x="9704" y="4870"/>
                    <a:pt x="9466" y="4632"/>
                    <a:pt x="9192" y="4632"/>
                  </a:cubicBezTo>
                  <a:lnTo>
                    <a:pt x="9038" y="4632"/>
                  </a:lnTo>
                  <a:lnTo>
                    <a:pt x="9704" y="1703"/>
                  </a:lnTo>
                  <a:cubicBezTo>
                    <a:pt x="9823" y="1155"/>
                    <a:pt x="9407" y="643"/>
                    <a:pt x="8859" y="643"/>
                  </a:cubicBezTo>
                  <a:lnTo>
                    <a:pt x="6085" y="643"/>
                  </a:lnTo>
                  <a:cubicBezTo>
                    <a:pt x="6013" y="643"/>
                    <a:pt x="5942" y="691"/>
                    <a:pt x="5942" y="786"/>
                  </a:cubicBezTo>
                  <a:cubicBezTo>
                    <a:pt x="5942" y="858"/>
                    <a:pt x="6002" y="941"/>
                    <a:pt x="6085" y="941"/>
                  </a:cubicBezTo>
                  <a:lnTo>
                    <a:pt x="8859" y="941"/>
                  </a:lnTo>
                  <a:cubicBezTo>
                    <a:pt x="9252" y="941"/>
                    <a:pt x="9526" y="1286"/>
                    <a:pt x="9442" y="1667"/>
                  </a:cubicBezTo>
                  <a:lnTo>
                    <a:pt x="8752" y="4644"/>
                  </a:lnTo>
                  <a:lnTo>
                    <a:pt x="8264" y="4644"/>
                  </a:lnTo>
                  <a:cubicBezTo>
                    <a:pt x="8335" y="4322"/>
                    <a:pt x="8871" y="2001"/>
                    <a:pt x="8966" y="1584"/>
                  </a:cubicBezTo>
                  <a:cubicBezTo>
                    <a:pt x="8978" y="1501"/>
                    <a:pt x="8919" y="1405"/>
                    <a:pt x="8835" y="1405"/>
                  </a:cubicBezTo>
                  <a:lnTo>
                    <a:pt x="2406" y="1405"/>
                  </a:lnTo>
                  <a:lnTo>
                    <a:pt x="2239" y="941"/>
                  </a:lnTo>
                  <a:lnTo>
                    <a:pt x="5537" y="941"/>
                  </a:lnTo>
                  <a:cubicBezTo>
                    <a:pt x="5621" y="941"/>
                    <a:pt x="5692" y="882"/>
                    <a:pt x="5692" y="786"/>
                  </a:cubicBezTo>
                  <a:cubicBezTo>
                    <a:pt x="5692" y="715"/>
                    <a:pt x="5632" y="643"/>
                    <a:pt x="5537" y="643"/>
                  </a:cubicBezTo>
                  <a:lnTo>
                    <a:pt x="2132" y="643"/>
                  </a:lnTo>
                  <a:cubicBezTo>
                    <a:pt x="2001" y="286"/>
                    <a:pt x="1644" y="0"/>
                    <a:pt x="1215"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5" name="Google Shape;1255;p77"/>
          <p:cNvSpPr txBox="1"/>
          <p:nvPr/>
        </p:nvSpPr>
        <p:spPr>
          <a:xfrm>
            <a:off x="3209300" y="1598750"/>
            <a:ext cx="2571900" cy="5451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Recent Order was more than 2 weeks ago</a:t>
            </a:r>
            <a:endParaRPr sz="1200">
              <a:solidFill>
                <a:srgbClr val="12191B"/>
              </a:solidFill>
              <a:latin typeface="Open Sans"/>
              <a:ea typeface="Open Sans"/>
              <a:cs typeface="Open Sans"/>
              <a:sym typeface="Open Sans"/>
            </a:endParaRPr>
          </a:p>
        </p:txBody>
      </p:sp>
      <p:cxnSp>
        <p:nvCxnSpPr>
          <p:cNvPr id="1256" name="Google Shape;1256;p77"/>
          <p:cNvCxnSpPr/>
          <p:nvPr/>
        </p:nvCxnSpPr>
        <p:spPr>
          <a:xfrm>
            <a:off x="3176875" y="1869375"/>
            <a:ext cx="1275000" cy="680700"/>
          </a:xfrm>
          <a:prstGeom prst="bentConnector3">
            <a:avLst>
              <a:gd fmla="val -16104" name="adj1"/>
            </a:avLst>
          </a:prstGeom>
          <a:noFill/>
          <a:ln cap="flat" cmpd="sng" w="9525">
            <a:solidFill>
              <a:srgbClr val="F64975"/>
            </a:solidFill>
            <a:prstDash val="solid"/>
            <a:round/>
            <a:headEnd len="med" w="med" type="none"/>
            <a:tailEnd len="med" w="med" type="none"/>
          </a:ln>
        </p:spPr>
      </p:cxnSp>
      <p:grpSp>
        <p:nvGrpSpPr>
          <p:cNvPr id="1257" name="Google Shape;1257;p77"/>
          <p:cNvGrpSpPr/>
          <p:nvPr/>
        </p:nvGrpSpPr>
        <p:grpSpPr>
          <a:xfrm>
            <a:off x="6350961" y="1660902"/>
            <a:ext cx="499533" cy="305136"/>
            <a:chOff x="7009649" y="1541981"/>
            <a:chExt cx="524940" cy="320655"/>
          </a:xfrm>
        </p:grpSpPr>
        <p:sp>
          <p:nvSpPr>
            <p:cNvPr id="1258" name="Google Shape;1258;p77"/>
            <p:cNvSpPr/>
            <p:nvPr/>
          </p:nvSpPr>
          <p:spPr>
            <a:xfrm>
              <a:off x="7009649" y="1541981"/>
              <a:ext cx="524940" cy="320655"/>
            </a:xfrm>
            <a:custGeom>
              <a:rect b="b" l="l" r="r" t="t"/>
              <a:pathLst>
                <a:path extrusionOk="0" h="10074" w="16492">
                  <a:moveTo>
                    <a:pt x="13979" y="1227"/>
                  </a:moveTo>
                  <a:lnTo>
                    <a:pt x="13979" y="6764"/>
                  </a:lnTo>
                  <a:lnTo>
                    <a:pt x="11348" y="6764"/>
                  </a:lnTo>
                  <a:cubicBezTo>
                    <a:pt x="11205" y="6764"/>
                    <a:pt x="11109" y="6871"/>
                    <a:pt x="11109" y="7002"/>
                  </a:cubicBezTo>
                  <a:cubicBezTo>
                    <a:pt x="11109" y="7145"/>
                    <a:pt x="11205" y="7240"/>
                    <a:pt x="11348" y="7240"/>
                  </a:cubicBezTo>
                  <a:lnTo>
                    <a:pt x="13979" y="7240"/>
                  </a:lnTo>
                  <a:lnTo>
                    <a:pt x="13979" y="7514"/>
                  </a:lnTo>
                  <a:lnTo>
                    <a:pt x="2537" y="7514"/>
                  </a:lnTo>
                  <a:lnTo>
                    <a:pt x="2537" y="7240"/>
                  </a:lnTo>
                  <a:lnTo>
                    <a:pt x="10336" y="7240"/>
                  </a:lnTo>
                  <a:cubicBezTo>
                    <a:pt x="10466" y="7240"/>
                    <a:pt x="10574" y="7145"/>
                    <a:pt x="10574" y="7002"/>
                  </a:cubicBezTo>
                  <a:cubicBezTo>
                    <a:pt x="10574" y="6871"/>
                    <a:pt x="10466" y="6764"/>
                    <a:pt x="10336" y="6764"/>
                  </a:cubicBezTo>
                  <a:lnTo>
                    <a:pt x="7014" y="6764"/>
                  </a:lnTo>
                  <a:lnTo>
                    <a:pt x="7014" y="1227"/>
                  </a:lnTo>
                  <a:close/>
                  <a:moveTo>
                    <a:pt x="14169" y="7990"/>
                  </a:moveTo>
                  <a:lnTo>
                    <a:pt x="14943" y="8287"/>
                  </a:lnTo>
                  <a:lnTo>
                    <a:pt x="1537" y="8287"/>
                  </a:lnTo>
                  <a:lnTo>
                    <a:pt x="2323" y="7990"/>
                  </a:lnTo>
                  <a:close/>
                  <a:moveTo>
                    <a:pt x="10240" y="8776"/>
                  </a:moveTo>
                  <a:lnTo>
                    <a:pt x="10014" y="9002"/>
                  </a:lnTo>
                  <a:lnTo>
                    <a:pt x="6526" y="9002"/>
                  </a:lnTo>
                  <a:lnTo>
                    <a:pt x="6299" y="8776"/>
                  </a:lnTo>
                  <a:close/>
                  <a:moveTo>
                    <a:pt x="16003" y="8776"/>
                  </a:moveTo>
                  <a:lnTo>
                    <a:pt x="16003" y="8823"/>
                  </a:lnTo>
                  <a:lnTo>
                    <a:pt x="16015" y="8823"/>
                  </a:lnTo>
                  <a:cubicBezTo>
                    <a:pt x="16015" y="9252"/>
                    <a:pt x="15658" y="9609"/>
                    <a:pt x="15229" y="9609"/>
                  </a:cubicBezTo>
                  <a:lnTo>
                    <a:pt x="1287" y="9609"/>
                  </a:lnTo>
                  <a:cubicBezTo>
                    <a:pt x="846" y="9609"/>
                    <a:pt x="489" y="9252"/>
                    <a:pt x="489" y="8823"/>
                  </a:cubicBezTo>
                  <a:lnTo>
                    <a:pt x="489" y="8776"/>
                  </a:lnTo>
                  <a:lnTo>
                    <a:pt x="5633" y="8776"/>
                  </a:lnTo>
                  <a:lnTo>
                    <a:pt x="6252" y="9407"/>
                  </a:lnTo>
                  <a:cubicBezTo>
                    <a:pt x="6299" y="9454"/>
                    <a:pt x="6359" y="9478"/>
                    <a:pt x="6418" y="9478"/>
                  </a:cubicBezTo>
                  <a:lnTo>
                    <a:pt x="10121" y="9478"/>
                  </a:lnTo>
                  <a:cubicBezTo>
                    <a:pt x="10181" y="9478"/>
                    <a:pt x="10240" y="9454"/>
                    <a:pt x="10288" y="9407"/>
                  </a:cubicBezTo>
                  <a:lnTo>
                    <a:pt x="10907" y="8776"/>
                  </a:lnTo>
                  <a:close/>
                  <a:moveTo>
                    <a:pt x="2811" y="1"/>
                  </a:moveTo>
                  <a:cubicBezTo>
                    <a:pt x="2382" y="1"/>
                    <a:pt x="2037" y="346"/>
                    <a:pt x="2037" y="775"/>
                  </a:cubicBezTo>
                  <a:lnTo>
                    <a:pt x="2037" y="3799"/>
                  </a:lnTo>
                  <a:cubicBezTo>
                    <a:pt x="2037" y="3930"/>
                    <a:pt x="2144" y="4037"/>
                    <a:pt x="2275" y="4037"/>
                  </a:cubicBezTo>
                  <a:cubicBezTo>
                    <a:pt x="2418" y="4037"/>
                    <a:pt x="2513" y="3930"/>
                    <a:pt x="2513" y="3799"/>
                  </a:cubicBezTo>
                  <a:lnTo>
                    <a:pt x="2513" y="1215"/>
                  </a:lnTo>
                  <a:lnTo>
                    <a:pt x="6526" y="1215"/>
                  </a:lnTo>
                  <a:lnTo>
                    <a:pt x="6526" y="6752"/>
                  </a:lnTo>
                  <a:lnTo>
                    <a:pt x="2513" y="6752"/>
                  </a:lnTo>
                  <a:lnTo>
                    <a:pt x="2513" y="4763"/>
                  </a:lnTo>
                  <a:cubicBezTo>
                    <a:pt x="2513" y="4632"/>
                    <a:pt x="2418" y="4525"/>
                    <a:pt x="2275" y="4525"/>
                  </a:cubicBezTo>
                  <a:cubicBezTo>
                    <a:pt x="2144" y="4525"/>
                    <a:pt x="2037" y="4632"/>
                    <a:pt x="2037" y="4763"/>
                  </a:cubicBezTo>
                  <a:lnTo>
                    <a:pt x="2037" y="7573"/>
                  </a:lnTo>
                  <a:lnTo>
                    <a:pt x="156" y="8299"/>
                  </a:lnTo>
                  <a:cubicBezTo>
                    <a:pt x="60" y="8335"/>
                    <a:pt x="1" y="8430"/>
                    <a:pt x="1" y="8526"/>
                  </a:cubicBezTo>
                  <a:lnTo>
                    <a:pt x="1" y="8811"/>
                  </a:lnTo>
                  <a:cubicBezTo>
                    <a:pt x="1" y="9502"/>
                    <a:pt x="572" y="10073"/>
                    <a:pt x="1263" y="10073"/>
                  </a:cubicBezTo>
                  <a:lnTo>
                    <a:pt x="15217" y="10073"/>
                  </a:lnTo>
                  <a:cubicBezTo>
                    <a:pt x="15908" y="10073"/>
                    <a:pt x="16479" y="9502"/>
                    <a:pt x="16479" y="8811"/>
                  </a:cubicBezTo>
                  <a:lnTo>
                    <a:pt x="16479" y="8526"/>
                  </a:lnTo>
                  <a:cubicBezTo>
                    <a:pt x="16491" y="8430"/>
                    <a:pt x="16432" y="8347"/>
                    <a:pt x="16348" y="8323"/>
                  </a:cubicBezTo>
                  <a:lnTo>
                    <a:pt x="14467" y="7585"/>
                  </a:lnTo>
                  <a:lnTo>
                    <a:pt x="14467" y="775"/>
                  </a:lnTo>
                  <a:cubicBezTo>
                    <a:pt x="14467" y="346"/>
                    <a:pt x="14122" y="1"/>
                    <a:pt x="13693" y="1"/>
                  </a:cubicBezTo>
                  <a:lnTo>
                    <a:pt x="11550" y="1"/>
                  </a:lnTo>
                  <a:cubicBezTo>
                    <a:pt x="11419" y="1"/>
                    <a:pt x="11312" y="108"/>
                    <a:pt x="11312" y="239"/>
                  </a:cubicBezTo>
                  <a:cubicBezTo>
                    <a:pt x="11312" y="370"/>
                    <a:pt x="11419" y="477"/>
                    <a:pt x="11550" y="477"/>
                  </a:cubicBezTo>
                  <a:lnTo>
                    <a:pt x="13693" y="477"/>
                  </a:lnTo>
                  <a:cubicBezTo>
                    <a:pt x="13848" y="477"/>
                    <a:pt x="13967" y="596"/>
                    <a:pt x="13979" y="739"/>
                  </a:cubicBezTo>
                  <a:lnTo>
                    <a:pt x="2537" y="739"/>
                  </a:lnTo>
                  <a:cubicBezTo>
                    <a:pt x="2549" y="596"/>
                    <a:pt x="2668" y="477"/>
                    <a:pt x="2811" y="477"/>
                  </a:cubicBezTo>
                  <a:lnTo>
                    <a:pt x="10586" y="477"/>
                  </a:lnTo>
                  <a:cubicBezTo>
                    <a:pt x="10717" y="477"/>
                    <a:pt x="10824" y="370"/>
                    <a:pt x="10824" y="239"/>
                  </a:cubicBezTo>
                  <a:cubicBezTo>
                    <a:pt x="10824" y="108"/>
                    <a:pt x="10717" y="1"/>
                    <a:pt x="10586"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77"/>
            <p:cNvSpPr/>
            <p:nvPr/>
          </p:nvSpPr>
          <p:spPr>
            <a:xfrm>
              <a:off x="7110104" y="1604909"/>
              <a:ext cx="61782" cy="41697"/>
            </a:xfrm>
            <a:custGeom>
              <a:rect b="b" l="l" r="r" t="t"/>
              <a:pathLst>
                <a:path extrusionOk="0" h="1310" w="1941">
                  <a:moveTo>
                    <a:pt x="1441" y="488"/>
                  </a:moveTo>
                  <a:lnTo>
                    <a:pt x="1441" y="834"/>
                  </a:lnTo>
                  <a:lnTo>
                    <a:pt x="488" y="834"/>
                  </a:lnTo>
                  <a:lnTo>
                    <a:pt x="488" y="488"/>
                  </a:lnTo>
                  <a:close/>
                  <a:moveTo>
                    <a:pt x="238" y="0"/>
                  </a:moveTo>
                  <a:cubicBezTo>
                    <a:pt x="107" y="0"/>
                    <a:pt x="0" y="107"/>
                    <a:pt x="0" y="238"/>
                  </a:cubicBezTo>
                  <a:lnTo>
                    <a:pt x="0" y="1072"/>
                  </a:lnTo>
                  <a:cubicBezTo>
                    <a:pt x="0" y="1203"/>
                    <a:pt x="107" y="1310"/>
                    <a:pt x="238" y="1310"/>
                  </a:cubicBezTo>
                  <a:lnTo>
                    <a:pt x="1679" y="1310"/>
                  </a:lnTo>
                  <a:cubicBezTo>
                    <a:pt x="1822" y="1310"/>
                    <a:pt x="1917" y="1203"/>
                    <a:pt x="1917" y="1072"/>
                  </a:cubicBezTo>
                  <a:lnTo>
                    <a:pt x="1917" y="238"/>
                  </a:lnTo>
                  <a:cubicBezTo>
                    <a:pt x="1941" y="119"/>
                    <a:pt x="1822" y="0"/>
                    <a:pt x="167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77"/>
            <p:cNvSpPr/>
            <p:nvPr/>
          </p:nvSpPr>
          <p:spPr>
            <a:xfrm>
              <a:off x="7110455" y="1655296"/>
              <a:ext cx="96700" cy="15183"/>
            </a:xfrm>
            <a:custGeom>
              <a:rect b="b" l="l" r="r" t="t"/>
              <a:pathLst>
                <a:path extrusionOk="0" h="477" w="3038">
                  <a:moveTo>
                    <a:pt x="239" y="1"/>
                  </a:moveTo>
                  <a:cubicBezTo>
                    <a:pt x="108" y="1"/>
                    <a:pt x="1" y="96"/>
                    <a:pt x="1" y="239"/>
                  </a:cubicBezTo>
                  <a:cubicBezTo>
                    <a:pt x="1" y="370"/>
                    <a:pt x="108" y="477"/>
                    <a:pt x="239" y="477"/>
                  </a:cubicBezTo>
                  <a:lnTo>
                    <a:pt x="2799" y="477"/>
                  </a:lnTo>
                  <a:cubicBezTo>
                    <a:pt x="2942" y="477"/>
                    <a:pt x="3037" y="370"/>
                    <a:pt x="3037" y="239"/>
                  </a:cubicBezTo>
                  <a:cubicBezTo>
                    <a:pt x="3037" y="96"/>
                    <a:pt x="2942" y="1"/>
                    <a:pt x="2799"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77"/>
            <p:cNvSpPr/>
            <p:nvPr/>
          </p:nvSpPr>
          <p:spPr>
            <a:xfrm>
              <a:off x="7146104" y="1676909"/>
              <a:ext cx="61050" cy="41729"/>
            </a:xfrm>
            <a:custGeom>
              <a:rect b="b" l="l" r="r" t="t"/>
              <a:pathLst>
                <a:path extrusionOk="0" h="1311" w="1918">
                  <a:moveTo>
                    <a:pt x="1441" y="489"/>
                  </a:moveTo>
                  <a:lnTo>
                    <a:pt x="1441" y="834"/>
                  </a:lnTo>
                  <a:lnTo>
                    <a:pt x="488" y="834"/>
                  </a:lnTo>
                  <a:lnTo>
                    <a:pt x="488" y="489"/>
                  </a:lnTo>
                  <a:close/>
                  <a:moveTo>
                    <a:pt x="238" y="0"/>
                  </a:moveTo>
                  <a:cubicBezTo>
                    <a:pt x="107" y="0"/>
                    <a:pt x="0" y="108"/>
                    <a:pt x="0" y="239"/>
                  </a:cubicBezTo>
                  <a:lnTo>
                    <a:pt x="0" y="1072"/>
                  </a:lnTo>
                  <a:cubicBezTo>
                    <a:pt x="0" y="1203"/>
                    <a:pt x="107" y="1310"/>
                    <a:pt x="238" y="1310"/>
                  </a:cubicBezTo>
                  <a:lnTo>
                    <a:pt x="1679" y="1310"/>
                  </a:lnTo>
                  <a:cubicBezTo>
                    <a:pt x="1822" y="1310"/>
                    <a:pt x="1917" y="1203"/>
                    <a:pt x="1917" y="1072"/>
                  </a:cubicBezTo>
                  <a:lnTo>
                    <a:pt x="1917" y="239"/>
                  </a:lnTo>
                  <a:cubicBezTo>
                    <a:pt x="1917" y="108"/>
                    <a:pt x="1822" y="0"/>
                    <a:pt x="167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77"/>
            <p:cNvSpPr/>
            <p:nvPr/>
          </p:nvSpPr>
          <p:spPr>
            <a:xfrm>
              <a:off x="7110455" y="1726563"/>
              <a:ext cx="96700" cy="15183"/>
            </a:xfrm>
            <a:custGeom>
              <a:rect b="b" l="l" r="r" t="t"/>
              <a:pathLst>
                <a:path extrusionOk="0" h="477" w="3038">
                  <a:moveTo>
                    <a:pt x="239" y="0"/>
                  </a:moveTo>
                  <a:cubicBezTo>
                    <a:pt x="108" y="0"/>
                    <a:pt x="1" y="107"/>
                    <a:pt x="1" y="238"/>
                  </a:cubicBezTo>
                  <a:cubicBezTo>
                    <a:pt x="1" y="381"/>
                    <a:pt x="108" y="476"/>
                    <a:pt x="239" y="476"/>
                  </a:cubicBezTo>
                  <a:lnTo>
                    <a:pt x="2799" y="476"/>
                  </a:lnTo>
                  <a:cubicBezTo>
                    <a:pt x="2942" y="476"/>
                    <a:pt x="3037" y="381"/>
                    <a:pt x="3037" y="238"/>
                  </a:cubicBezTo>
                  <a:cubicBezTo>
                    <a:pt x="3037" y="107"/>
                    <a:pt x="2942" y="0"/>
                    <a:pt x="279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77"/>
            <p:cNvSpPr/>
            <p:nvPr/>
          </p:nvSpPr>
          <p:spPr>
            <a:xfrm>
              <a:off x="7262825" y="1636739"/>
              <a:ext cx="48541" cy="80371"/>
            </a:xfrm>
            <a:custGeom>
              <a:rect b="b" l="l" r="r" t="t"/>
              <a:pathLst>
                <a:path extrusionOk="0" h="2525" w="1525">
                  <a:moveTo>
                    <a:pt x="1268" y="0"/>
                  </a:moveTo>
                  <a:cubicBezTo>
                    <a:pt x="1206" y="0"/>
                    <a:pt x="1143" y="24"/>
                    <a:pt x="1096" y="72"/>
                  </a:cubicBezTo>
                  <a:lnTo>
                    <a:pt x="72" y="1096"/>
                  </a:lnTo>
                  <a:cubicBezTo>
                    <a:pt x="24" y="1143"/>
                    <a:pt x="0" y="1203"/>
                    <a:pt x="0" y="1262"/>
                  </a:cubicBezTo>
                  <a:cubicBezTo>
                    <a:pt x="0" y="1322"/>
                    <a:pt x="24" y="1381"/>
                    <a:pt x="72" y="1429"/>
                  </a:cubicBezTo>
                  <a:lnTo>
                    <a:pt x="1096" y="2453"/>
                  </a:lnTo>
                  <a:cubicBezTo>
                    <a:pt x="1143" y="2501"/>
                    <a:pt x="1203" y="2524"/>
                    <a:pt x="1262" y="2524"/>
                  </a:cubicBezTo>
                  <a:cubicBezTo>
                    <a:pt x="1322" y="2524"/>
                    <a:pt x="1381" y="2501"/>
                    <a:pt x="1429" y="2453"/>
                  </a:cubicBezTo>
                  <a:cubicBezTo>
                    <a:pt x="1524" y="2370"/>
                    <a:pt x="1524" y="2215"/>
                    <a:pt x="1441" y="2108"/>
                  </a:cubicBezTo>
                  <a:lnTo>
                    <a:pt x="596" y="1262"/>
                  </a:lnTo>
                  <a:lnTo>
                    <a:pt x="1441" y="417"/>
                  </a:lnTo>
                  <a:cubicBezTo>
                    <a:pt x="1524" y="322"/>
                    <a:pt x="1524" y="167"/>
                    <a:pt x="1441" y="72"/>
                  </a:cubicBezTo>
                  <a:cubicBezTo>
                    <a:pt x="1393" y="24"/>
                    <a:pt x="1331" y="0"/>
                    <a:pt x="1268"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77"/>
            <p:cNvSpPr/>
            <p:nvPr/>
          </p:nvSpPr>
          <p:spPr>
            <a:xfrm>
              <a:off x="7380691" y="1636357"/>
              <a:ext cx="48891" cy="80371"/>
            </a:xfrm>
            <a:custGeom>
              <a:rect b="b" l="l" r="r" t="t"/>
              <a:pathLst>
                <a:path extrusionOk="0" h="2525" w="1536">
                  <a:moveTo>
                    <a:pt x="261" y="0"/>
                  </a:moveTo>
                  <a:cubicBezTo>
                    <a:pt x="197" y="0"/>
                    <a:pt x="131" y="24"/>
                    <a:pt x="83" y="72"/>
                  </a:cubicBezTo>
                  <a:cubicBezTo>
                    <a:pt x="0" y="155"/>
                    <a:pt x="0" y="322"/>
                    <a:pt x="83" y="417"/>
                  </a:cubicBezTo>
                  <a:lnTo>
                    <a:pt x="941" y="1262"/>
                  </a:lnTo>
                  <a:lnTo>
                    <a:pt x="83" y="2108"/>
                  </a:lnTo>
                  <a:cubicBezTo>
                    <a:pt x="0" y="2203"/>
                    <a:pt x="0" y="2358"/>
                    <a:pt x="83" y="2453"/>
                  </a:cubicBezTo>
                  <a:cubicBezTo>
                    <a:pt x="131" y="2501"/>
                    <a:pt x="191" y="2525"/>
                    <a:pt x="250" y="2525"/>
                  </a:cubicBezTo>
                  <a:cubicBezTo>
                    <a:pt x="310" y="2525"/>
                    <a:pt x="369" y="2501"/>
                    <a:pt x="417" y="2453"/>
                  </a:cubicBezTo>
                  <a:lnTo>
                    <a:pt x="1441" y="1429"/>
                  </a:lnTo>
                  <a:cubicBezTo>
                    <a:pt x="1488" y="1382"/>
                    <a:pt x="1512" y="1322"/>
                    <a:pt x="1512" y="1262"/>
                  </a:cubicBezTo>
                  <a:cubicBezTo>
                    <a:pt x="1536" y="1203"/>
                    <a:pt x="1500" y="1143"/>
                    <a:pt x="1453" y="1096"/>
                  </a:cubicBezTo>
                  <a:lnTo>
                    <a:pt x="429" y="72"/>
                  </a:lnTo>
                  <a:cubicBezTo>
                    <a:pt x="387" y="24"/>
                    <a:pt x="325" y="0"/>
                    <a:pt x="261"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77"/>
            <p:cNvSpPr/>
            <p:nvPr/>
          </p:nvSpPr>
          <p:spPr>
            <a:xfrm>
              <a:off x="7321933" y="1626744"/>
              <a:ext cx="48923" cy="99851"/>
            </a:xfrm>
            <a:custGeom>
              <a:rect b="b" l="l" r="r" t="t"/>
              <a:pathLst>
                <a:path extrusionOk="0" h="3137" w="1537">
                  <a:moveTo>
                    <a:pt x="1249" y="0"/>
                  </a:moveTo>
                  <a:cubicBezTo>
                    <a:pt x="1154" y="0"/>
                    <a:pt x="1061" y="59"/>
                    <a:pt x="1025" y="160"/>
                  </a:cubicBezTo>
                  <a:lnTo>
                    <a:pt x="48" y="2815"/>
                  </a:lnTo>
                  <a:cubicBezTo>
                    <a:pt x="1" y="2934"/>
                    <a:pt x="60" y="3077"/>
                    <a:pt x="191" y="3124"/>
                  </a:cubicBezTo>
                  <a:cubicBezTo>
                    <a:pt x="227" y="3136"/>
                    <a:pt x="251" y="3136"/>
                    <a:pt x="286" y="3136"/>
                  </a:cubicBezTo>
                  <a:cubicBezTo>
                    <a:pt x="382" y="3136"/>
                    <a:pt x="477" y="3077"/>
                    <a:pt x="501" y="2981"/>
                  </a:cubicBezTo>
                  <a:lnTo>
                    <a:pt x="1489" y="326"/>
                  </a:lnTo>
                  <a:cubicBezTo>
                    <a:pt x="1537" y="207"/>
                    <a:pt x="1477" y="64"/>
                    <a:pt x="1334" y="17"/>
                  </a:cubicBezTo>
                  <a:cubicBezTo>
                    <a:pt x="1307" y="6"/>
                    <a:pt x="1278" y="0"/>
                    <a:pt x="124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266" name="Google Shape;1266;p77"/>
          <p:cNvCxnSpPr/>
          <p:nvPr/>
        </p:nvCxnSpPr>
        <p:spPr>
          <a:xfrm flipH="1">
            <a:off x="4646150" y="1772125"/>
            <a:ext cx="1750800" cy="678900"/>
          </a:xfrm>
          <a:prstGeom prst="bentConnector3">
            <a:avLst>
              <a:gd fmla="val 38882" name="adj1"/>
            </a:avLst>
          </a:prstGeom>
          <a:noFill/>
          <a:ln cap="flat" cmpd="sng" w="9525">
            <a:solidFill>
              <a:srgbClr val="F64975"/>
            </a:solidFill>
            <a:prstDash val="solid"/>
            <a:round/>
            <a:headEnd len="med" w="med" type="none"/>
            <a:tailEnd len="med" w="med" type="none"/>
          </a:ln>
        </p:spPr>
      </p:cxnSp>
      <p:sp>
        <p:nvSpPr>
          <p:cNvPr id="1267" name="Google Shape;1267;p77"/>
          <p:cNvSpPr txBox="1"/>
          <p:nvPr/>
        </p:nvSpPr>
        <p:spPr>
          <a:xfrm>
            <a:off x="6808150" y="1598750"/>
            <a:ext cx="2335800" cy="3693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Never logged in</a:t>
            </a:r>
            <a:endParaRPr sz="1200">
              <a:solidFill>
                <a:srgbClr val="12191B"/>
              </a:solidFill>
              <a:latin typeface="Open Sans"/>
              <a:ea typeface="Open Sans"/>
              <a:cs typeface="Open Sans"/>
              <a:sym typeface="Open Sans"/>
            </a:endParaRPr>
          </a:p>
        </p:txBody>
      </p:sp>
      <p:sp>
        <p:nvSpPr>
          <p:cNvPr id="1268" name="Google Shape;1268;p77"/>
          <p:cNvSpPr txBox="1"/>
          <p:nvPr/>
        </p:nvSpPr>
        <p:spPr>
          <a:xfrm>
            <a:off x="951050" y="3130963"/>
            <a:ext cx="2335800" cy="3693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Uses your app</a:t>
            </a:r>
            <a:endParaRPr sz="1200">
              <a:solidFill>
                <a:srgbClr val="12191B"/>
              </a:solidFill>
              <a:latin typeface="Open Sans"/>
              <a:ea typeface="Open Sans"/>
              <a:cs typeface="Open Sans"/>
              <a:sym typeface="Open Sans"/>
            </a:endParaRPr>
          </a:p>
        </p:txBody>
      </p:sp>
      <p:grpSp>
        <p:nvGrpSpPr>
          <p:cNvPr id="1269" name="Google Shape;1269;p77"/>
          <p:cNvGrpSpPr/>
          <p:nvPr/>
        </p:nvGrpSpPr>
        <p:grpSpPr>
          <a:xfrm>
            <a:off x="581927" y="3145534"/>
            <a:ext cx="369133" cy="360411"/>
            <a:chOff x="7582302" y="1499934"/>
            <a:chExt cx="369133" cy="360411"/>
          </a:xfrm>
        </p:grpSpPr>
        <p:sp>
          <p:nvSpPr>
            <p:cNvPr id="1270" name="Google Shape;1270;p77"/>
            <p:cNvSpPr/>
            <p:nvPr/>
          </p:nvSpPr>
          <p:spPr>
            <a:xfrm>
              <a:off x="7582302" y="1499934"/>
              <a:ext cx="369133" cy="360411"/>
            </a:xfrm>
            <a:custGeom>
              <a:rect b="b" l="l" r="r" t="t"/>
              <a:pathLst>
                <a:path extrusionOk="0" h="11323" w="11597">
                  <a:moveTo>
                    <a:pt x="7204" y="595"/>
                  </a:moveTo>
                  <a:cubicBezTo>
                    <a:pt x="7418" y="595"/>
                    <a:pt x="7573" y="738"/>
                    <a:pt x="7608" y="917"/>
                  </a:cubicBezTo>
                  <a:cubicBezTo>
                    <a:pt x="7608" y="941"/>
                    <a:pt x="7620" y="976"/>
                    <a:pt x="7620" y="1000"/>
                  </a:cubicBezTo>
                  <a:lnTo>
                    <a:pt x="7620" y="1750"/>
                  </a:lnTo>
                  <a:lnTo>
                    <a:pt x="3322" y="1750"/>
                  </a:lnTo>
                  <a:lnTo>
                    <a:pt x="3322" y="1631"/>
                  </a:lnTo>
                  <a:cubicBezTo>
                    <a:pt x="3322" y="1227"/>
                    <a:pt x="3191" y="869"/>
                    <a:pt x="2953" y="595"/>
                  </a:cubicBezTo>
                  <a:close/>
                  <a:moveTo>
                    <a:pt x="1667" y="310"/>
                  </a:moveTo>
                  <a:cubicBezTo>
                    <a:pt x="2405" y="310"/>
                    <a:pt x="3001" y="905"/>
                    <a:pt x="3001" y="1631"/>
                  </a:cubicBezTo>
                  <a:cubicBezTo>
                    <a:pt x="3001" y="2358"/>
                    <a:pt x="2405" y="2953"/>
                    <a:pt x="1667" y="2953"/>
                  </a:cubicBezTo>
                  <a:cubicBezTo>
                    <a:pt x="941" y="2953"/>
                    <a:pt x="346" y="2358"/>
                    <a:pt x="346" y="1631"/>
                  </a:cubicBezTo>
                  <a:cubicBezTo>
                    <a:pt x="346" y="905"/>
                    <a:pt x="941" y="310"/>
                    <a:pt x="1667" y="310"/>
                  </a:cubicBezTo>
                  <a:close/>
                  <a:moveTo>
                    <a:pt x="7644" y="9775"/>
                  </a:moveTo>
                  <a:lnTo>
                    <a:pt x="7644" y="10513"/>
                  </a:lnTo>
                  <a:cubicBezTo>
                    <a:pt x="7644" y="10549"/>
                    <a:pt x="7644" y="10573"/>
                    <a:pt x="7620" y="10609"/>
                  </a:cubicBezTo>
                  <a:cubicBezTo>
                    <a:pt x="7585" y="10799"/>
                    <a:pt x="7418" y="10930"/>
                    <a:pt x="7227" y="10930"/>
                  </a:cubicBezTo>
                  <a:lnTo>
                    <a:pt x="2358" y="10930"/>
                  </a:lnTo>
                  <a:cubicBezTo>
                    <a:pt x="2131" y="10930"/>
                    <a:pt x="1941" y="10740"/>
                    <a:pt x="1941" y="10513"/>
                  </a:cubicBezTo>
                  <a:lnTo>
                    <a:pt x="1941" y="9775"/>
                  </a:lnTo>
                  <a:close/>
                  <a:moveTo>
                    <a:pt x="1667" y="0"/>
                  </a:moveTo>
                  <a:cubicBezTo>
                    <a:pt x="750" y="0"/>
                    <a:pt x="0" y="738"/>
                    <a:pt x="0" y="1667"/>
                  </a:cubicBezTo>
                  <a:cubicBezTo>
                    <a:pt x="0" y="2560"/>
                    <a:pt x="715" y="3298"/>
                    <a:pt x="1608" y="3334"/>
                  </a:cubicBezTo>
                  <a:lnTo>
                    <a:pt x="1608" y="4917"/>
                  </a:lnTo>
                  <a:cubicBezTo>
                    <a:pt x="1608" y="5013"/>
                    <a:pt x="1691" y="5084"/>
                    <a:pt x="1774" y="5084"/>
                  </a:cubicBezTo>
                  <a:cubicBezTo>
                    <a:pt x="1858" y="5084"/>
                    <a:pt x="1941" y="5013"/>
                    <a:pt x="1941" y="4917"/>
                  </a:cubicBezTo>
                  <a:lnTo>
                    <a:pt x="1941" y="3310"/>
                  </a:lnTo>
                  <a:cubicBezTo>
                    <a:pt x="2572" y="3203"/>
                    <a:pt x="3096" y="2739"/>
                    <a:pt x="3263" y="2119"/>
                  </a:cubicBezTo>
                  <a:lnTo>
                    <a:pt x="7644" y="2119"/>
                  </a:lnTo>
                  <a:lnTo>
                    <a:pt x="7644" y="3489"/>
                  </a:lnTo>
                  <a:lnTo>
                    <a:pt x="4929" y="3489"/>
                  </a:lnTo>
                  <a:lnTo>
                    <a:pt x="4929" y="2905"/>
                  </a:lnTo>
                  <a:cubicBezTo>
                    <a:pt x="4929" y="2822"/>
                    <a:pt x="4858" y="2751"/>
                    <a:pt x="4763" y="2751"/>
                  </a:cubicBezTo>
                  <a:cubicBezTo>
                    <a:pt x="4679" y="2751"/>
                    <a:pt x="4608" y="2822"/>
                    <a:pt x="4608" y="2905"/>
                  </a:cubicBezTo>
                  <a:lnTo>
                    <a:pt x="4608" y="3882"/>
                  </a:lnTo>
                  <a:lnTo>
                    <a:pt x="4608" y="7715"/>
                  </a:lnTo>
                  <a:lnTo>
                    <a:pt x="4608" y="8692"/>
                  </a:lnTo>
                  <a:cubicBezTo>
                    <a:pt x="4608" y="8775"/>
                    <a:pt x="4679" y="8847"/>
                    <a:pt x="4763" y="8847"/>
                  </a:cubicBezTo>
                  <a:cubicBezTo>
                    <a:pt x="4858" y="8847"/>
                    <a:pt x="4929" y="8775"/>
                    <a:pt x="4929" y="8692"/>
                  </a:cubicBezTo>
                  <a:lnTo>
                    <a:pt x="4929" y="8096"/>
                  </a:lnTo>
                  <a:lnTo>
                    <a:pt x="7644" y="8096"/>
                  </a:lnTo>
                  <a:lnTo>
                    <a:pt x="7644" y="9478"/>
                  </a:lnTo>
                  <a:lnTo>
                    <a:pt x="1941" y="9478"/>
                  </a:lnTo>
                  <a:lnTo>
                    <a:pt x="1941" y="5668"/>
                  </a:lnTo>
                  <a:cubicBezTo>
                    <a:pt x="1941" y="5572"/>
                    <a:pt x="1870" y="5501"/>
                    <a:pt x="1774" y="5501"/>
                  </a:cubicBezTo>
                  <a:cubicBezTo>
                    <a:pt x="1691" y="5501"/>
                    <a:pt x="1608" y="5572"/>
                    <a:pt x="1608" y="5668"/>
                  </a:cubicBezTo>
                  <a:lnTo>
                    <a:pt x="1608" y="9656"/>
                  </a:lnTo>
                  <a:lnTo>
                    <a:pt x="1608" y="10561"/>
                  </a:lnTo>
                  <a:cubicBezTo>
                    <a:pt x="1608" y="10978"/>
                    <a:pt x="1953" y="11323"/>
                    <a:pt x="2370" y="11323"/>
                  </a:cubicBezTo>
                  <a:lnTo>
                    <a:pt x="7239" y="11323"/>
                  </a:lnTo>
                  <a:cubicBezTo>
                    <a:pt x="7620" y="11323"/>
                    <a:pt x="7954" y="11025"/>
                    <a:pt x="8001" y="10632"/>
                  </a:cubicBezTo>
                  <a:lnTo>
                    <a:pt x="8001" y="10561"/>
                  </a:lnTo>
                  <a:lnTo>
                    <a:pt x="8001" y="9656"/>
                  </a:lnTo>
                  <a:lnTo>
                    <a:pt x="8001" y="8096"/>
                  </a:lnTo>
                  <a:lnTo>
                    <a:pt x="9025" y="8096"/>
                  </a:lnTo>
                  <a:cubicBezTo>
                    <a:pt x="9109" y="8096"/>
                    <a:pt x="9192" y="8013"/>
                    <a:pt x="9192" y="7930"/>
                  </a:cubicBezTo>
                  <a:cubicBezTo>
                    <a:pt x="9192" y="7834"/>
                    <a:pt x="9109" y="7763"/>
                    <a:pt x="9025" y="7763"/>
                  </a:cubicBezTo>
                  <a:lnTo>
                    <a:pt x="4977" y="7763"/>
                  </a:lnTo>
                  <a:cubicBezTo>
                    <a:pt x="4965" y="7763"/>
                    <a:pt x="4941" y="7751"/>
                    <a:pt x="4941" y="7727"/>
                  </a:cubicBezTo>
                  <a:lnTo>
                    <a:pt x="4941" y="3894"/>
                  </a:lnTo>
                  <a:cubicBezTo>
                    <a:pt x="4941" y="3882"/>
                    <a:pt x="4965" y="3858"/>
                    <a:pt x="4977" y="3858"/>
                  </a:cubicBezTo>
                  <a:lnTo>
                    <a:pt x="11228" y="3858"/>
                  </a:lnTo>
                  <a:cubicBezTo>
                    <a:pt x="11240" y="3858"/>
                    <a:pt x="11252" y="3882"/>
                    <a:pt x="11252" y="3894"/>
                  </a:cubicBezTo>
                  <a:lnTo>
                    <a:pt x="11252" y="7727"/>
                  </a:lnTo>
                  <a:cubicBezTo>
                    <a:pt x="11252" y="7751"/>
                    <a:pt x="11240" y="7763"/>
                    <a:pt x="11228" y="7763"/>
                  </a:cubicBezTo>
                  <a:lnTo>
                    <a:pt x="9763" y="7763"/>
                  </a:lnTo>
                  <a:cubicBezTo>
                    <a:pt x="9680" y="7763"/>
                    <a:pt x="9609" y="7834"/>
                    <a:pt x="9609" y="7930"/>
                  </a:cubicBezTo>
                  <a:cubicBezTo>
                    <a:pt x="9609" y="8013"/>
                    <a:pt x="9680" y="8096"/>
                    <a:pt x="9763" y="8096"/>
                  </a:cubicBezTo>
                  <a:lnTo>
                    <a:pt x="11228" y="8096"/>
                  </a:lnTo>
                  <a:cubicBezTo>
                    <a:pt x="11430" y="8096"/>
                    <a:pt x="11597" y="7930"/>
                    <a:pt x="11597" y="7715"/>
                  </a:cubicBezTo>
                  <a:lnTo>
                    <a:pt x="11597" y="3882"/>
                  </a:lnTo>
                  <a:cubicBezTo>
                    <a:pt x="11585" y="3632"/>
                    <a:pt x="11418" y="3465"/>
                    <a:pt x="11216" y="3465"/>
                  </a:cubicBezTo>
                  <a:lnTo>
                    <a:pt x="7977" y="3465"/>
                  </a:lnTo>
                  <a:lnTo>
                    <a:pt x="7977" y="1929"/>
                  </a:lnTo>
                  <a:lnTo>
                    <a:pt x="7977" y="1024"/>
                  </a:lnTo>
                  <a:lnTo>
                    <a:pt x="7977" y="953"/>
                  </a:lnTo>
                  <a:cubicBezTo>
                    <a:pt x="7942" y="560"/>
                    <a:pt x="7620" y="262"/>
                    <a:pt x="7227" y="262"/>
                  </a:cubicBezTo>
                  <a:lnTo>
                    <a:pt x="2655" y="262"/>
                  </a:lnTo>
                  <a:cubicBezTo>
                    <a:pt x="2643" y="262"/>
                    <a:pt x="2620" y="262"/>
                    <a:pt x="2608" y="274"/>
                  </a:cubicBezTo>
                  <a:cubicBezTo>
                    <a:pt x="2346" y="95"/>
                    <a:pt x="2012" y="0"/>
                    <a:pt x="1667"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77"/>
            <p:cNvSpPr/>
            <p:nvPr/>
          </p:nvSpPr>
          <p:spPr>
            <a:xfrm>
              <a:off x="7850598" y="1634829"/>
              <a:ext cx="77729" cy="51214"/>
            </a:xfrm>
            <a:custGeom>
              <a:rect b="b" l="l" r="r" t="t"/>
              <a:pathLst>
                <a:path extrusionOk="0" h="1609" w="2442">
                  <a:moveTo>
                    <a:pt x="1656" y="322"/>
                  </a:moveTo>
                  <a:cubicBezTo>
                    <a:pt x="1906" y="322"/>
                    <a:pt x="2108" y="537"/>
                    <a:pt x="2108" y="787"/>
                  </a:cubicBezTo>
                  <a:cubicBezTo>
                    <a:pt x="2108" y="1037"/>
                    <a:pt x="1906" y="1251"/>
                    <a:pt x="1656" y="1251"/>
                  </a:cubicBezTo>
                  <a:cubicBezTo>
                    <a:pt x="1394" y="1251"/>
                    <a:pt x="1191" y="1037"/>
                    <a:pt x="1191" y="787"/>
                  </a:cubicBezTo>
                  <a:cubicBezTo>
                    <a:pt x="1191" y="537"/>
                    <a:pt x="1394" y="322"/>
                    <a:pt x="1656" y="322"/>
                  </a:cubicBezTo>
                  <a:close/>
                  <a:moveTo>
                    <a:pt x="799" y="322"/>
                  </a:moveTo>
                  <a:cubicBezTo>
                    <a:pt x="858" y="322"/>
                    <a:pt x="906" y="346"/>
                    <a:pt x="965" y="358"/>
                  </a:cubicBezTo>
                  <a:cubicBezTo>
                    <a:pt x="894" y="477"/>
                    <a:pt x="834" y="632"/>
                    <a:pt x="834" y="787"/>
                  </a:cubicBezTo>
                  <a:cubicBezTo>
                    <a:pt x="834" y="929"/>
                    <a:pt x="870" y="1096"/>
                    <a:pt x="965" y="1215"/>
                  </a:cubicBezTo>
                  <a:cubicBezTo>
                    <a:pt x="918" y="1227"/>
                    <a:pt x="858" y="1251"/>
                    <a:pt x="799" y="1251"/>
                  </a:cubicBezTo>
                  <a:cubicBezTo>
                    <a:pt x="792" y="1251"/>
                    <a:pt x="785" y="1251"/>
                    <a:pt x="779" y="1251"/>
                  </a:cubicBezTo>
                  <a:cubicBezTo>
                    <a:pt x="538" y="1251"/>
                    <a:pt x="346" y="1042"/>
                    <a:pt x="346" y="787"/>
                  </a:cubicBezTo>
                  <a:cubicBezTo>
                    <a:pt x="346" y="537"/>
                    <a:pt x="549" y="322"/>
                    <a:pt x="799" y="322"/>
                  </a:cubicBezTo>
                  <a:close/>
                  <a:moveTo>
                    <a:pt x="799" y="1"/>
                  </a:moveTo>
                  <a:cubicBezTo>
                    <a:pt x="358" y="1"/>
                    <a:pt x="1" y="358"/>
                    <a:pt x="1" y="799"/>
                  </a:cubicBezTo>
                  <a:cubicBezTo>
                    <a:pt x="1" y="1251"/>
                    <a:pt x="358" y="1608"/>
                    <a:pt x="799" y="1608"/>
                  </a:cubicBezTo>
                  <a:cubicBezTo>
                    <a:pt x="953" y="1596"/>
                    <a:pt x="1096" y="1561"/>
                    <a:pt x="1215" y="1489"/>
                  </a:cubicBezTo>
                  <a:cubicBezTo>
                    <a:pt x="1334" y="1561"/>
                    <a:pt x="1489" y="1608"/>
                    <a:pt x="1632" y="1608"/>
                  </a:cubicBezTo>
                  <a:cubicBezTo>
                    <a:pt x="2084" y="1608"/>
                    <a:pt x="2442" y="1251"/>
                    <a:pt x="2442" y="799"/>
                  </a:cubicBezTo>
                  <a:cubicBezTo>
                    <a:pt x="2442" y="358"/>
                    <a:pt x="2084" y="1"/>
                    <a:pt x="1632" y="1"/>
                  </a:cubicBezTo>
                  <a:cubicBezTo>
                    <a:pt x="1489" y="1"/>
                    <a:pt x="1334" y="48"/>
                    <a:pt x="1215" y="120"/>
                  </a:cubicBezTo>
                  <a:cubicBezTo>
                    <a:pt x="1096" y="48"/>
                    <a:pt x="953" y="1"/>
                    <a:pt x="799"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77"/>
            <p:cNvSpPr/>
            <p:nvPr/>
          </p:nvSpPr>
          <p:spPr>
            <a:xfrm>
              <a:off x="7753962" y="1635593"/>
              <a:ext cx="70917" cy="48541"/>
            </a:xfrm>
            <a:custGeom>
              <a:rect b="b" l="l" r="r" t="t"/>
              <a:pathLst>
                <a:path extrusionOk="0" h="1525" w="2228">
                  <a:moveTo>
                    <a:pt x="1858" y="346"/>
                  </a:moveTo>
                  <a:cubicBezTo>
                    <a:pt x="1870" y="346"/>
                    <a:pt x="1894" y="358"/>
                    <a:pt x="1894" y="382"/>
                  </a:cubicBezTo>
                  <a:lnTo>
                    <a:pt x="1894" y="1156"/>
                  </a:lnTo>
                  <a:cubicBezTo>
                    <a:pt x="1894" y="1167"/>
                    <a:pt x="1870" y="1179"/>
                    <a:pt x="1858" y="1179"/>
                  </a:cubicBezTo>
                  <a:lnTo>
                    <a:pt x="370" y="1179"/>
                  </a:lnTo>
                  <a:cubicBezTo>
                    <a:pt x="358" y="1179"/>
                    <a:pt x="346" y="1167"/>
                    <a:pt x="346" y="1156"/>
                  </a:cubicBezTo>
                  <a:lnTo>
                    <a:pt x="346" y="382"/>
                  </a:lnTo>
                  <a:cubicBezTo>
                    <a:pt x="346" y="358"/>
                    <a:pt x="358" y="346"/>
                    <a:pt x="370" y="346"/>
                  </a:cubicBezTo>
                  <a:close/>
                  <a:moveTo>
                    <a:pt x="370" y="1"/>
                  </a:moveTo>
                  <a:cubicBezTo>
                    <a:pt x="167" y="1"/>
                    <a:pt x="1" y="167"/>
                    <a:pt x="1" y="382"/>
                  </a:cubicBezTo>
                  <a:lnTo>
                    <a:pt x="1" y="1156"/>
                  </a:lnTo>
                  <a:cubicBezTo>
                    <a:pt x="1" y="1358"/>
                    <a:pt x="167" y="1525"/>
                    <a:pt x="370" y="1525"/>
                  </a:cubicBezTo>
                  <a:lnTo>
                    <a:pt x="1858" y="1525"/>
                  </a:lnTo>
                  <a:cubicBezTo>
                    <a:pt x="2072" y="1525"/>
                    <a:pt x="2227" y="1358"/>
                    <a:pt x="2227" y="1156"/>
                  </a:cubicBezTo>
                  <a:lnTo>
                    <a:pt x="2227" y="382"/>
                  </a:lnTo>
                  <a:cubicBezTo>
                    <a:pt x="2227" y="167"/>
                    <a:pt x="2072" y="1"/>
                    <a:pt x="1858"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77"/>
            <p:cNvSpPr/>
            <p:nvPr/>
          </p:nvSpPr>
          <p:spPr>
            <a:xfrm>
              <a:off x="7750174" y="1695465"/>
              <a:ext cx="180794" cy="31862"/>
            </a:xfrm>
            <a:custGeom>
              <a:rect b="b" l="l" r="r" t="t"/>
              <a:pathLst>
                <a:path extrusionOk="0" h="1001" w="5680">
                  <a:moveTo>
                    <a:pt x="5311" y="346"/>
                  </a:moveTo>
                  <a:cubicBezTo>
                    <a:pt x="5323" y="346"/>
                    <a:pt x="5347" y="358"/>
                    <a:pt x="5347" y="370"/>
                  </a:cubicBezTo>
                  <a:lnTo>
                    <a:pt x="5347" y="620"/>
                  </a:lnTo>
                  <a:cubicBezTo>
                    <a:pt x="5347" y="644"/>
                    <a:pt x="5323" y="656"/>
                    <a:pt x="5311" y="656"/>
                  </a:cubicBezTo>
                  <a:lnTo>
                    <a:pt x="370" y="656"/>
                  </a:lnTo>
                  <a:cubicBezTo>
                    <a:pt x="358" y="656"/>
                    <a:pt x="346" y="632"/>
                    <a:pt x="346" y="620"/>
                  </a:cubicBezTo>
                  <a:lnTo>
                    <a:pt x="346" y="370"/>
                  </a:lnTo>
                  <a:cubicBezTo>
                    <a:pt x="346" y="358"/>
                    <a:pt x="358" y="346"/>
                    <a:pt x="370" y="346"/>
                  </a:cubicBezTo>
                  <a:close/>
                  <a:moveTo>
                    <a:pt x="352" y="0"/>
                  </a:moveTo>
                  <a:cubicBezTo>
                    <a:pt x="168" y="0"/>
                    <a:pt x="1" y="174"/>
                    <a:pt x="1" y="370"/>
                  </a:cubicBezTo>
                  <a:lnTo>
                    <a:pt x="1" y="620"/>
                  </a:lnTo>
                  <a:cubicBezTo>
                    <a:pt x="1" y="834"/>
                    <a:pt x="167" y="1001"/>
                    <a:pt x="370" y="1001"/>
                  </a:cubicBezTo>
                  <a:lnTo>
                    <a:pt x="5311" y="1001"/>
                  </a:lnTo>
                  <a:cubicBezTo>
                    <a:pt x="5525" y="1001"/>
                    <a:pt x="5680" y="834"/>
                    <a:pt x="5680" y="620"/>
                  </a:cubicBezTo>
                  <a:lnTo>
                    <a:pt x="5680" y="370"/>
                  </a:lnTo>
                  <a:cubicBezTo>
                    <a:pt x="5680" y="167"/>
                    <a:pt x="5525" y="1"/>
                    <a:pt x="5311" y="1"/>
                  </a:cubicBezTo>
                  <a:lnTo>
                    <a:pt x="370" y="1"/>
                  </a:lnTo>
                  <a:cubicBezTo>
                    <a:pt x="364" y="0"/>
                    <a:pt x="358" y="0"/>
                    <a:pt x="352"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77"/>
            <p:cNvSpPr/>
            <p:nvPr/>
          </p:nvSpPr>
          <p:spPr>
            <a:xfrm>
              <a:off x="7613750" y="1535424"/>
              <a:ext cx="43225" cy="32371"/>
            </a:xfrm>
            <a:custGeom>
              <a:rect b="b" l="l" r="r" t="t"/>
              <a:pathLst>
                <a:path extrusionOk="0" h="1017" w="1358">
                  <a:moveTo>
                    <a:pt x="1179" y="1"/>
                  </a:moveTo>
                  <a:cubicBezTo>
                    <a:pt x="1136" y="1"/>
                    <a:pt x="1093" y="19"/>
                    <a:pt x="1060" y="52"/>
                  </a:cubicBezTo>
                  <a:lnTo>
                    <a:pt x="548" y="600"/>
                  </a:lnTo>
                  <a:lnTo>
                    <a:pt x="322" y="326"/>
                  </a:lnTo>
                  <a:cubicBezTo>
                    <a:pt x="287" y="277"/>
                    <a:pt x="240" y="253"/>
                    <a:pt x="191" y="253"/>
                  </a:cubicBezTo>
                  <a:cubicBezTo>
                    <a:pt x="155" y="253"/>
                    <a:pt x="119" y="265"/>
                    <a:pt x="84" y="290"/>
                  </a:cubicBezTo>
                  <a:cubicBezTo>
                    <a:pt x="12" y="350"/>
                    <a:pt x="0" y="457"/>
                    <a:pt x="60" y="528"/>
                  </a:cubicBezTo>
                  <a:lnTo>
                    <a:pt x="405" y="957"/>
                  </a:lnTo>
                  <a:cubicBezTo>
                    <a:pt x="429" y="1004"/>
                    <a:pt x="477" y="1016"/>
                    <a:pt x="536" y="1016"/>
                  </a:cubicBezTo>
                  <a:cubicBezTo>
                    <a:pt x="584" y="1016"/>
                    <a:pt x="620" y="1004"/>
                    <a:pt x="655" y="957"/>
                  </a:cubicBezTo>
                  <a:lnTo>
                    <a:pt x="1298" y="278"/>
                  </a:lnTo>
                  <a:cubicBezTo>
                    <a:pt x="1358" y="207"/>
                    <a:pt x="1358" y="100"/>
                    <a:pt x="1274" y="40"/>
                  </a:cubicBezTo>
                  <a:cubicBezTo>
                    <a:pt x="1248" y="13"/>
                    <a:pt x="1214" y="1"/>
                    <a:pt x="1179"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275" name="Google Shape;1275;p77"/>
          <p:cNvCxnSpPr/>
          <p:nvPr/>
        </p:nvCxnSpPr>
        <p:spPr>
          <a:xfrm flipH="1">
            <a:off x="615950" y="2658125"/>
            <a:ext cx="4030200" cy="659100"/>
          </a:xfrm>
          <a:prstGeom prst="bentConnector3">
            <a:avLst>
              <a:gd fmla="val 107776" name="adj1"/>
            </a:avLst>
          </a:prstGeom>
          <a:noFill/>
          <a:ln cap="flat" cmpd="sng" w="9525">
            <a:solidFill>
              <a:srgbClr val="F64975"/>
            </a:solidFill>
            <a:prstDash val="solid"/>
            <a:round/>
            <a:headEnd len="med" w="med" type="none"/>
            <a:tailEnd len="med" w="med" type="none"/>
          </a:ln>
        </p:spPr>
      </p:cxnSp>
      <p:grpSp>
        <p:nvGrpSpPr>
          <p:cNvPr id="1276" name="Google Shape;1276;p77"/>
          <p:cNvGrpSpPr/>
          <p:nvPr/>
        </p:nvGrpSpPr>
        <p:grpSpPr>
          <a:xfrm>
            <a:off x="6611187" y="3845997"/>
            <a:ext cx="368175" cy="344594"/>
            <a:chOff x="3530425" y="1508747"/>
            <a:chExt cx="368175" cy="344594"/>
          </a:xfrm>
        </p:grpSpPr>
        <p:sp>
          <p:nvSpPr>
            <p:cNvPr id="1277" name="Google Shape;1277;p77"/>
            <p:cNvSpPr/>
            <p:nvPr/>
          </p:nvSpPr>
          <p:spPr>
            <a:xfrm>
              <a:off x="3530425" y="1508747"/>
              <a:ext cx="316765" cy="344594"/>
            </a:xfrm>
            <a:custGeom>
              <a:rect b="b" l="l" r="r" t="t"/>
              <a:pathLst>
                <a:path extrusionOk="0" h="8538" w="7848">
                  <a:moveTo>
                    <a:pt x="6835" y="3406"/>
                  </a:moveTo>
                  <a:cubicBezTo>
                    <a:pt x="7252" y="3466"/>
                    <a:pt x="7561" y="3823"/>
                    <a:pt x="7561" y="4251"/>
                  </a:cubicBezTo>
                  <a:cubicBezTo>
                    <a:pt x="7573" y="4704"/>
                    <a:pt x="7264" y="5061"/>
                    <a:pt x="6835" y="5121"/>
                  </a:cubicBezTo>
                  <a:lnTo>
                    <a:pt x="6835" y="3406"/>
                  </a:lnTo>
                  <a:close/>
                  <a:moveTo>
                    <a:pt x="2144" y="3263"/>
                  </a:moveTo>
                  <a:lnTo>
                    <a:pt x="2144" y="5263"/>
                  </a:lnTo>
                  <a:lnTo>
                    <a:pt x="1263" y="5263"/>
                  </a:lnTo>
                  <a:lnTo>
                    <a:pt x="1263" y="3263"/>
                  </a:lnTo>
                  <a:close/>
                  <a:moveTo>
                    <a:pt x="1013" y="3275"/>
                  </a:moveTo>
                  <a:lnTo>
                    <a:pt x="1013" y="5287"/>
                  </a:lnTo>
                  <a:lnTo>
                    <a:pt x="715" y="5287"/>
                  </a:lnTo>
                  <a:cubicBezTo>
                    <a:pt x="477" y="5287"/>
                    <a:pt x="287" y="5085"/>
                    <a:pt x="287" y="4847"/>
                  </a:cubicBezTo>
                  <a:lnTo>
                    <a:pt x="287" y="3704"/>
                  </a:lnTo>
                  <a:cubicBezTo>
                    <a:pt x="287" y="3466"/>
                    <a:pt x="477" y="3275"/>
                    <a:pt x="715" y="3275"/>
                  </a:cubicBezTo>
                  <a:close/>
                  <a:moveTo>
                    <a:pt x="2287" y="6252"/>
                  </a:moveTo>
                  <a:lnTo>
                    <a:pt x="2287" y="6847"/>
                  </a:lnTo>
                  <a:lnTo>
                    <a:pt x="2037" y="6847"/>
                  </a:lnTo>
                  <a:lnTo>
                    <a:pt x="2204" y="6252"/>
                  </a:lnTo>
                  <a:close/>
                  <a:moveTo>
                    <a:pt x="2108" y="5549"/>
                  </a:moveTo>
                  <a:lnTo>
                    <a:pt x="1608" y="7407"/>
                  </a:lnTo>
                  <a:lnTo>
                    <a:pt x="1275" y="7407"/>
                  </a:lnTo>
                  <a:lnTo>
                    <a:pt x="1275" y="5549"/>
                  </a:lnTo>
                  <a:close/>
                  <a:moveTo>
                    <a:pt x="6561" y="263"/>
                  </a:moveTo>
                  <a:lnTo>
                    <a:pt x="6561" y="8276"/>
                  </a:lnTo>
                  <a:lnTo>
                    <a:pt x="5966" y="8276"/>
                  </a:lnTo>
                  <a:lnTo>
                    <a:pt x="5966" y="2632"/>
                  </a:lnTo>
                  <a:cubicBezTo>
                    <a:pt x="5966" y="2561"/>
                    <a:pt x="5906" y="2501"/>
                    <a:pt x="5835" y="2501"/>
                  </a:cubicBezTo>
                  <a:cubicBezTo>
                    <a:pt x="5764" y="2501"/>
                    <a:pt x="5704" y="2561"/>
                    <a:pt x="5704" y="2632"/>
                  </a:cubicBezTo>
                  <a:lnTo>
                    <a:pt x="5704" y="7395"/>
                  </a:lnTo>
                  <a:cubicBezTo>
                    <a:pt x="5537" y="7157"/>
                    <a:pt x="5264" y="6847"/>
                    <a:pt x="4942" y="6537"/>
                  </a:cubicBezTo>
                  <a:cubicBezTo>
                    <a:pt x="4573" y="6180"/>
                    <a:pt x="4180" y="5883"/>
                    <a:pt x="3775" y="5668"/>
                  </a:cubicBezTo>
                  <a:cubicBezTo>
                    <a:pt x="3323" y="5430"/>
                    <a:pt x="2858" y="5299"/>
                    <a:pt x="2394" y="5287"/>
                  </a:cubicBezTo>
                  <a:lnTo>
                    <a:pt x="2394" y="3263"/>
                  </a:lnTo>
                  <a:cubicBezTo>
                    <a:pt x="2858" y="3239"/>
                    <a:pt x="3335" y="3108"/>
                    <a:pt x="3775" y="2870"/>
                  </a:cubicBezTo>
                  <a:cubicBezTo>
                    <a:pt x="4180" y="2668"/>
                    <a:pt x="4573" y="2382"/>
                    <a:pt x="4942" y="2001"/>
                  </a:cubicBezTo>
                  <a:cubicBezTo>
                    <a:pt x="5264" y="1692"/>
                    <a:pt x="5525" y="1370"/>
                    <a:pt x="5704" y="1144"/>
                  </a:cubicBezTo>
                  <a:lnTo>
                    <a:pt x="5704" y="1989"/>
                  </a:lnTo>
                  <a:cubicBezTo>
                    <a:pt x="5704" y="2061"/>
                    <a:pt x="5764" y="2120"/>
                    <a:pt x="5835" y="2120"/>
                  </a:cubicBezTo>
                  <a:cubicBezTo>
                    <a:pt x="5906" y="2120"/>
                    <a:pt x="5966" y="2061"/>
                    <a:pt x="5966" y="1989"/>
                  </a:cubicBezTo>
                  <a:lnTo>
                    <a:pt x="5966" y="263"/>
                  </a:lnTo>
                  <a:close/>
                  <a:moveTo>
                    <a:pt x="5847" y="1"/>
                  </a:moveTo>
                  <a:cubicBezTo>
                    <a:pt x="5776" y="1"/>
                    <a:pt x="5716" y="60"/>
                    <a:pt x="5716" y="132"/>
                  </a:cubicBezTo>
                  <a:lnTo>
                    <a:pt x="5716" y="668"/>
                  </a:lnTo>
                  <a:cubicBezTo>
                    <a:pt x="5645" y="799"/>
                    <a:pt x="5299" y="1311"/>
                    <a:pt x="4763" y="1834"/>
                  </a:cubicBezTo>
                  <a:cubicBezTo>
                    <a:pt x="4216" y="2370"/>
                    <a:pt x="3335" y="3001"/>
                    <a:pt x="2275" y="3001"/>
                  </a:cubicBezTo>
                  <a:lnTo>
                    <a:pt x="703" y="3001"/>
                  </a:lnTo>
                  <a:cubicBezTo>
                    <a:pt x="311" y="3001"/>
                    <a:pt x="1" y="3323"/>
                    <a:pt x="1" y="3704"/>
                  </a:cubicBezTo>
                  <a:lnTo>
                    <a:pt x="1" y="4847"/>
                  </a:lnTo>
                  <a:cubicBezTo>
                    <a:pt x="1" y="5240"/>
                    <a:pt x="311" y="5549"/>
                    <a:pt x="703" y="5549"/>
                  </a:cubicBezTo>
                  <a:lnTo>
                    <a:pt x="1001" y="5549"/>
                  </a:lnTo>
                  <a:lnTo>
                    <a:pt x="1001" y="7561"/>
                  </a:lnTo>
                  <a:cubicBezTo>
                    <a:pt x="1001" y="7633"/>
                    <a:pt x="1061" y="7692"/>
                    <a:pt x="1132" y="7692"/>
                  </a:cubicBezTo>
                  <a:lnTo>
                    <a:pt x="1692" y="7692"/>
                  </a:lnTo>
                  <a:cubicBezTo>
                    <a:pt x="1751" y="7692"/>
                    <a:pt x="1811" y="7645"/>
                    <a:pt x="1823" y="7585"/>
                  </a:cubicBezTo>
                  <a:lnTo>
                    <a:pt x="1942" y="7109"/>
                  </a:lnTo>
                  <a:lnTo>
                    <a:pt x="2406" y="7109"/>
                  </a:lnTo>
                  <a:cubicBezTo>
                    <a:pt x="2477" y="7109"/>
                    <a:pt x="2537" y="7049"/>
                    <a:pt x="2537" y="6978"/>
                  </a:cubicBezTo>
                  <a:lnTo>
                    <a:pt x="2537" y="6121"/>
                  </a:lnTo>
                  <a:cubicBezTo>
                    <a:pt x="2537" y="6037"/>
                    <a:pt x="2477" y="5978"/>
                    <a:pt x="2406" y="5978"/>
                  </a:cubicBezTo>
                  <a:lnTo>
                    <a:pt x="2239" y="5978"/>
                  </a:lnTo>
                  <a:lnTo>
                    <a:pt x="2358" y="5537"/>
                  </a:lnTo>
                  <a:cubicBezTo>
                    <a:pt x="3370" y="5585"/>
                    <a:pt x="4228" y="6192"/>
                    <a:pt x="4740" y="6716"/>
                  </a:cubicBezTo>
                  <a:cubicBezTo>
                    <a:pt x="5264" y="7216"/>
                    <a:pt x="5609" y="7740"/>
                    <a:pt x="5692" y="7871"/>
                  </a:cubicBezTo>
                  <a:lnTo>
                    <a:pt x="5692" y="8407"/>
                  </a:lnTo>
                  <a:cubicBezTo>
                    <a:pt x="5692" y="8478"/>
                    <a:pt x="5752" y="8538"/>
                    <a:pt x="5835" y="8538"/>
                  </a:cubicBezTo>
                  <a:lnTo>
                    <a:pt x="6692" y="8538"/>
                  </a:lnTo>
                  <a:cubicBezTo>
                    <a:pt x="6764" y="8538"/>
                    <a:pt x="6823" y="8478"/>
                    <a:pt x="6823" y="8407"/>
                  </a:cubicBezTo>
                  <a:lnTo>
                    <a:pt x="6823" y="5406"/>
                  </a:lnTo>
                  <a:cubicBezTo>
                    <a:pt x="7395" y="5323"/>
                    <a:pt x="7823" y="4847"/>
                    <a:pt x="7823" y="4275"/>
                  </a:cubicBezTo>
                  <a:cubicBezTo>
                    <a:pt x="7847" y="3692"/>
                    <a:pt x="7407" y="3216"/>
                    <a:pt x="6835" y="3144"/>
                  </a:cubicBezTo>
                  <a:lnTo>
                    <a:pt x="6835" y="132"/>
                  </a:lnTo>
                  <a:cubicBezTo>
                    <a:pt x="6835" y="60"/>
                    <a:pt x="6776" y="1"/>
                    <a:pt x="6692"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77"/>
            <p:cNvSpPr/>
            <p:nvPr/>
          </p:nvSpPr>
          <p:spPr>
            <a:xfrm>
              <a:off x="3870185" y="1675515"/>
              <a:ext cx="28415" cy="11099"/>
            </a:xfrm>
            <a:custGeom>
              <a:rect b="b" l="l" r="r" t="t"/>
              <a:pathLst>
                <a:path extrusionOk="0" h="275" w="704">
                  <a:moveTo>
                    <a:pt x="144" y="0"/>
                  </a:moveTo>
                  <a:cubicBezTo>
                    <a:pt x="60" y="0"/>
                    <a:pt x="1" y="60"/>
                    <a:pt x="1" y="143"/>
                  </a:cubicBezTo>
                  <a:cubicBezTo>
                    <a:pt x="1" y="215"/>
                    <a:pt x="60" y="274"/>
                    <a:pt x="144" y="274"/>
                  </a:cubicBezTo>
                  <a:lnTo>
                    <a:pt x="572" y="274"/>
                  </a:lnTo>
                  <a:cubicBezTo>
                    <a:pt x="644" y="274"/>
                    <a:pt x="703" y="215"/>
                    <a:pt x="703" y="143"/>
                  </a:cubicBezTo>
                  <a:cubicBezTo>
                    <a:pt x="703" y="60"/>
                    <a:pt x="644" y="0"/>
                    <a:pt x="572"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77"/>
            <p:cNvSpPr/>
            <p:nvPr/>
          </p:nvSpPr>
          <p:spPr>
            <a:xfrm>
              <a:off x="3846170" y="1610293"/>
              <a:ext cx="25993" cy="22965"/>
            </a:xfrm>
            <a:custGeom>
              <a:rect b="b" l="l" r="r" t="t"/>
              <a:pathLst>
                <a:path extrusionOk="0" h="569" w="644">
                  <a:moveTo>
                    <a:pt x="489" y="0"/>
                  </a:moveTo>
                  <a:cubicBezTo>
                    <a:pt x="456" y="0"/>
                    <a:pt x="423" y="15"/>
                    <a:pt x="393" y="45"/>
                  </a:cubicBezTo>
                  <a:lnTo>
                    <a:pt x="96" y="342"/>
                  </a:lnTo>
                  <a:cubicBezTo>
                    <a:pt x="0" y="426"/>
                    <a:pt x="60" y="569"/>
                    <a:pt x="179" y="569"/>
                  </a:cubicBezTo>
                  <a:cubicBezTo>
                    <a:pt x="215" y="569"/>
                    <a:pt x="262" y="545"/>
                    <a:pt x="274" y="521"/>
                  </a:cubicBezTo>
                  <a:lnTo>
                    <a:pt x="572" y="223"/>
                  </a:lnTo>
                  <a:cubicBezTo>
                    <a:pt x="643" y="176"/>
                    <a:pt x="643" y="104"/>
                    <a:pt x="584" y="45"/>
                  </a:cubicBezTo>
                  <a:cubicBezTo>
                    <a:pt x="554" y="15"/>
                    <a:pt x="521" y="0"/>
                    <a:pt x="489"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77"/>
            <p:cNvSpPr/>
            <p:nvPr/>
          </p:nvSpPr>
          <p:spPr>
            <a:xfrm>
              <a:off x="3847623" y="1728508"/>
              <a:ext cx="24540" cy="23086"/>
            </a:xfrm>
            <a:custGeom>
              <a:rect b="b" l="l" r="r" t="t"/>
              <a:pathLst>
                <a:path extrusionOk="0" h="572" w="608">
                  <a:moveTo>
                    <a:pt x="155" y="0"/>
                  </a:moveTo>
                  <a:cubicBezTo>
                    <a:pt x="122" y="0"/>
                    <a:pt x="89" y="15"/>
                    <a:pt x="60" y="45"/>
                  </a:cubicBezTo>
                  <a:cubicBezTo>
                    <a:pt x="0" y="104"/>
                    <a:pt x="0" y="176"/>
                    <a:pt x="60" y="235"/>
                  </a:cubicBezTo>
                  <a:lnTo>
                    <a:pt x="357" y="533"/>
                  </a:lnTo>
                  <a:cubicBezTo>
                    <a:pt x="384" y="560"/>
                    <a:pt x="416" y="572"/>
                    <a:pt x="447" y="572"/>
                  </a:cubicBezTo>
                  <a:cubicBezTo>
                    <a:pt x="485" y="572"/>
                    <a:pt x="522" y="554"/>
                    <a:pt x="548" y="521"/>
                  </a:cubicBezTo>
                  <a:cubicBezTo>
                    <a:pt x="607" y="473"/>
                    <a:pt x="607" y="390"/>
                    <a:pt x="548" y="342"/>
                  </a:cubicBezTo>
                  <a:lnTo>
                    <a:pt x="250" y="45"/>
                  </a:lnTo>
                  <a:cubicBezTo>
                    <a:pt x="220" y="15"/>
                    <a:pt x="188" y="0"/>
                    <a:pt x="155"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281" name="Google Shape;1281;p77"/>
          <p:cNvCxnSpPr/>
          <p:nvPr/>
        </p:nvCxnSpPr>
        <p:spPr>
          <a:xfrm rot="10800000">
            <a:off x="4552741" y="2537480"/>
            <a:ext cx="2085300" cy="1500900"/>
          </a:xfrm>
          <a:prstGeom prst="bentConnector3">
            <a:avLst>
              <a:gd fmla="val 100643" name="adj1"/>
            </a:avLst>
          </a:prstGeom>
          <a:noFill/>
          <a:ln cap="flat" cmpd="sng" w="9525">
            <a:solidFill>
              <a:srgbClr val="F64975"/>
            </a:solidFill>
            <a:prstDash val="solid"/>
            <a:round/>
            <a:headEnd len="med" w="med" type="none"/>
            <a:tailEnd len="med" w="med" type="none"/>
          </a:ln>
        </p:spPr>
      </p:cxnSp>
      <p:sp>
        <p:nvSpPr>
          <p:cNvPr id="1282" name="Google Shape;1282;p77"/>
          <p:cNvSpPr txBox="1"/>
          <p:nvPr/>
        </p:nvSpPr>
        <p:spPr>
          <a:xfrm>
            <a:off x="6895725" y="3833650"/>
            <a:ext cx="2335800" cy="3693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No Active Cases</a:t>
            </a:r>
            <a:endParaRPr sz="1200">
              <a:solidFill>
                <a:srgbClr val="12191B"/>
              </a:solidFill>
              <a:latin typeface="Open Sans"/>
              <a:ea typeface="Open Sans"/>
              <a:cs typeface="Open Sans"/>
              <a:sym typeface="Open Sans"/>
            </a:endParaRPr>
          </a:p>
        </p:txBody>
      </p:sp>
      <p:grpSp>
        <p:nvGrpSpPr>
          <p:cNvPr id="1283" name="Google Shape;1283;p77"/>
          <p:cNvGrpSpPr/>
          <p:nvPr/>
        </p:nvGrpSpPr>
        <p:grpSpPr>
          <a:xfrm>
            <a:off x="600289" y="1023296"/>
            <a:ext cx="332375" cy="350071"/>
            <a:chOff x="870939" y="1975821"/>
            <a:chExt cx="332375" cy="350071"/>
          </a:xfrm>
        </p:grpSpPr>
        <p:sp>
          <p:nvSpPr>
            <p:cNvPr id="1284" name="Google Shape;1284;p77"/>
            <p:cNvSpPr/>
            <p:nvPr/>
          </p:nvSpPr>
          <p:spPr>
            <a:xfrm>
              <a:off x="870939" y="1975821"/>
              <a:ext cx="332375" cy="350071"/>
            </a:xfrm>
            <a:custGeom>
              <a:rect b="b" l="l" r="r" t="t"/>
              <a:pathLst>
                <a:path extrusionOk="0" h="10999" w="10443">
                  <a:moveTo>
                    <a:pt x="8049" y="334"/>
                  </a:moveTo>
                  <a:lnTo>
                    <a:pt x="5728" y="3573"/>
                  </a:lnTo>
                  <a:lnTo>
                    <a:pt x="5406" y="3120"/>
                  </a:lnTo>
                  <a:lnTo>
                    <a:pt x="7395" y="334"/>
                  </a:lnTo>
                  <a:close/>
                  <a:moveTo>
                    <a:pt x="9109" y="334"/>
                  </a:moveTo>
                  <a:lnTo>
                    <a:pt x="6263" y="4311"/>
                  </a:lnTo>
                  <a:lnTo>
                    <a:pt x="5942" y="3847"/>
                  </a:lnTo>
                  <a:lnTo>
                    <a:pt x="8454" y="334"/>
                  </a:lnTo>
                  <a:close/>
                  <a:moveTo>
                    <a:pt x="3025" y="334"/>
                  </a:moveTo>
                  <a:lnTo>
                    <a:pt x="6025" y="4525"/>
                  </a:lnTo>
                  <a:cubicBezTo>
                    <a:pt x="5998" y="4533"/>
                    <a:pt x="5970" y="4537"/>
                    <a:pt x="5942" y="4537"/>
                  </a:cubicBezTo>
                  <a:cubicBezTo>
                    <a:pt x="5849" y="4537"/>
                    <a:pt x="5759" y="4494"/>
                    <a:pt x="5704" y="4430"/>
                  </a:cubicBezTo>
                  <a:cubicBezTo>
                    <a:pt x="5561" y="4287"/>
                    <a:pt x="5382" y="4228"/>
                    <a:pt x="5228" y="4228"/>
                  </a:cubicBezTo>
                  <a:lnTo>
                    <a:pt x="2430" y="334"/>
                  </a:lnTo>
                  <a:close/>
                  <a:moveTo>
                    <a:pt x="2025" y="334"/>
                  </a:moveTo>
                  <a:lnTo>
                    <a:pt x="4882" y="4323"/>
                  </a:lnTo>
                  <a:cubicBezTo>
                    <a:pt x="4823" y="4347"/>
                    <a:pt x="4775" y="4394"/>
                    <a:pt x="4728" y="4442"/>
                  </a:cubicBezTo>
                  <a:cubicBezTo>
                    <a:pt x="4667" y="4503"/>
                    <a:pt x="4569" y="4544"/>
                    <a:pt x="4474" y="4544"/>
                  </a:cubicBezTo>
                  <a:cubicBezTo>
                    <a:pt x="4438" y="4544"/>
                    <a:pt x="4403" y="4538"/>
                    <a:pt x="4370" y="4525"/>
                  </a:cubicBezTo>
                  <a:lnTo>
                    <a:pt x="1370" y="334"/>
                  </a:lnTo>
                  <a:close/>
                  <a:moveTo>
                    <a:pt x="965" y="334"/>
                  </a:moveTo>
                  <a:lnTo>
                    <a:pt x="3942" y="4490"/>
                  </a:lnTo>
                  <a:cubicBezTo>
                    <a:pt x="3775" y="4525"/>
                    <a:pt x="3632" y="4621"/>
                    <a:pt x="3525" y="4763"/>
                  </a:cubicBezTo>
                  <a:lnTo>
                    <a:pt x="358" y="334"/>
                  </a:lnTo>
                  <a:close/>
                  <a:moveTo>
                    <a:pt x="10062" y="334"/>
                  </a:moveTo>
                  <a:lnTo>
                    <a:pt x="6894" y="4763"/>
                  </a:lnTo>
                  <a:cubicBezTo>
                    <a:pt x="6799" y="4632"/>
                    <a:pt x="6668" y="4549"/>
                    <a:pt x="6513" y="4501"/>
                  </a:cubicBezTo>
                  <a:lnTo>
                    <a:pt x="9514" y="334"/>
                  </a:lnTo>
                  <a:close/>
                  <a:moveTo>
                    <a:pt x="5192" y="4582"/>
                  </a:moveTo>
                  <a:cubicBezTo>
                    <a:pt x="5284" y="4582"/>
                    <a:pt x="5376" y="4615"/>
                    <a:pt x="5442" y="4680"/>
                  </a:cubicBezTo>
                  <a:cubicBezTo>
                    <a:pt x="5577" y="4807"/>
                    <a:pt x="5744" y="4876"/>
                    <a:pt x="5917" y="4876"/>
                  </a:cubicBezTo>
                  <a:cubicBezTo>
                    <a:pt x="6004" y="4876"/>
                    <a:pt x="6093" y="4859"/>
                    <a:pt x="6180" y="4823"/>
                  </a:cubicBezTo>
                  <a:cubicBezTo>
                    <a:pt x="6216" y="4808"/>
                    <a:pt x="6254" y="4801"/>
                    <a:pt x="6293" y="4801"/>
                  </a:cubicBezTo>
                  <a:cubicBezTo>
                    <a:pt x="6436" y="4801"/>
                    <a:pt x="6586" y="4897"/>
                    <a:pt x="6633" y="5037"/>
                  </a:cubicBezTo>
                  <a:cubicBezTo>
                    <a:pt x="6633" y="5049"/>
                    <a:pt x="6644" y="5061"/>
                    <a:pt x="6644" y="5061"/>
                  </a:cubicBezTo>
                  <a:cubicBezTo>
                    <a:pt x="6728" y="5263"/>
                    <a:pt x="6859" y="5335"/>
                    <a:pt x="6859" y="5335"/>
                  </a:cubicBezTo>
                  <a:cubicBezTo>
                    <a:pt x="6990" y="5406"/>
                    <a:pt x="7133" y="5454"/>
                    <a:pt x="7264" y="5466"/>
                  </a:cubicBezTo>
                  <a:cubicBezTo>
                    <a:pt x="7454" y="5478"/>
                    <a:pt x="7621" y="5644"/>
                    <a:pt x="7609" y="5859"/>
                  </a:cubicBezTo>
                  <a:cubicBezTo>
                    <a:pt x="7585" y="6121"/>
                    <a:pt x="7740" y="6371"/>
                    <a:pt x="7978" y="6490"/>
                  </a:cubicBezTo>
                  <a:cubicBezTo>
                    <a:pt x="8157" y="6585"/>
                    <a:pt x="8228" y="6811"/>
                    <a:pt x="8145" y="6990"/>
                  </a:cubicBezTo>
                  <a:cubicBezTo>
                    <a:pt x="8026" y="7228"/>
                    <a:pt x="8049" y="7526"/>
                    <a:pt x="8216" y="7728"/>
                  </a:cubicBezTo>
                  <a:cubicBezTo>
                    <a:pt x="8335" y="7883"/>
                    <a:pt x="8323" y="8121"/>
                    <a:pt x="8157" y="8240"/>
                  </a:cubicBezTo>
                  <a:cubicBezTo>
                    <a:pt x="7942" y="8395"/>
                    <a:pt x="7859" y="8681"/>
                    <a:pt x="7930" y="8931"/>
                  </a:cubicBezTo>
                  <a:cubicBezTo>
                    <a:pt x="7978" y="9133"/>
                    <a:pt x="7871" y="9323"/>
                    <a:pt x="7680" y="9383"/>
                  </a:cubicBezTo>
                  <a:cubicBezTo>
                    <a:pt x="7430" y="9454"/>
                    <a:pt x="7228" y="9669"/>
                    <a:pt x="7192" y="9931"/>
                  </a:cubicBezTo>
                  <a:cubicBezTo>
                    <a:pt x="7160" y="10101"/>
                    <a:pt x="7004" y="10234"/>
                    <a:pt x="6835" y="10234"/>
                  </a:cubicBezTo>
                  <a:cubicBezTo>
                    <a:pt x="6815" y="10234"/>
                    <a:pt x="6795" y="10232"/>
                    <a:pt x="6775" y="10228"/>
                  </a:cubicBezTo>
                  <a:cubicBezTo>
                    <a:pt x="6735" y="10221"/>
                    <a:pt x="6695" y="10218"/>
                    <a:pt x="6656" y="10218"/>
                  </a:cubicBezTo>
                  <a:cubicBezTo>
                    <a:pt x="6427" y="10218"/>
                    <a:pt x="6217" y="10333"/>
                    <a:pt x="6085" y="10526"/>
                  </a:cubicBezTo>
                  <a:cubicBezTo>
                    <a:pt x="6016" y="10633"/>
                    <a:pt x="5904" y="10690"/>
                    <a:pt x="5786" y="10690"/>
                  </a:cubicBezTo>
                  <a:cubicBezTo>
                    <a:pt x="5718" y="10690"/>
                    <a:pt x="5649" y="10672"/>
                    <a:pt x="5585" y="10633"/>
                  </a:cubicBezTo>
                  <a:cubicBezTo>
                    <a:pt x="5454" y="10562"/>
                    <a:pt x="5347" y="10526"/>
                    <a:pt x="5204" y="10526"/>
                  </a:cubicBezTo>
                  <a:cubicBezTo>
                    <a:pt x="5073" y="10526"/>
                    <a:pt x="4954" y="10562"/>
                    <a:pt x="4835" y="10633"/>
                  </a:cubicBezTo>
                  <a:cubicBezTo>
                    <a:pt x="4774" y="10672"/>
                    <a:pt x="4708" y="10690"/>
                    <a:pt x="4642" y="10690"/>
                  </a:cubicBezTo>
                  <a:cubicBezTo>
                    <a:pt x="4524" y="10690"/>
                    <a:pt x="4406" y="10633"/>
                    <a:pt x="4323" y="10526"/>
                  </a:cubicBezTo>
                  <a:cubicBezTo>
                    <a:pt x="4201" y="10333"/>
                    <a:pt x="3983" y="10218"/>
                    <a:pt x="3760" y="10218"/>
                  </a:cubicBezTo>
                  <a:cubicBezTo>
                    <a:pt x="3721" y="10218"/>
                    <a:pt x="3682" y="10221"/>
                    <a:pt x="3644" y="10228"/>
                  </a:cubicBezTo>
                  <a:cubicBezTo>
                    <a:pt x="3624" y="10232"/>
                    <a:pt x="3604" y="10234"/>
                    <a:pt x="3585" y="10234"/>
                  </a:cubicBezTo>
                  <a:cubicBezTo>
                    <a:pt x="3416" y="10234"/>
                    <a:pt x="3259" y="10101"/>
                    <a:pt x="3227" y="9931"/>
                  </a:cubicBezTo>
                  <a:cubicBezTo>
                    <a:pt x="3180" y="9669"/>
                    <a:pt x="2989" y="9454"/>
                    <a:pt x="2739" y="9383"/>
                  </a:cubicBezTo>
                  <a:cubicBezTo>
                    <a:pt x="2537" y="9323"/>
                    <a:pt x="2418" y="9133"/>
                    <a:pt x="2477" y="8931"/>
                  </a:cubicBezTo>
                  <a:cubicBezTo>
                    <a:pt x="2561" y="8681"/>
                    <a:pt x="2465" y="8395"/>
                    <a:pt x="2263" y="8240"/>
                  </a:cubicBezTo>
                  <a:cubicBezTo>
                    <a:pt x="2108" y="8121"/>
                    <a:pt x="2084" y="7883"/>
                    <a:pt x="2203" y="7728"/>
                  </a:cubicBezTo>
                  <a:cubicBezTo>
                    <a:pt x="2358" y="7526"/>
                    <a:pt x="2394" y="7228"/>
                    <a:pt x="2275" y="6990"/>
                  </a:cubicBezTo>
                  <a:cubicBezTo>
                    <a:pt x="2180" y="6811"/>
                    <a:pt x="2263" y="6585"/>
                    <a:pt x="2442" y="6490"/>
                  </a:cubicBezTo>
                  <a:cubicBezTo>
                    <a:pt x="2680" y="6371"/>
                    <a:pt x="2823" y="6121"/>
                    <a:pt x="2811" y="5859"/>
                  </a:cubicBezTo>
                  <a:cubicBezTo>
                    <a:pt x="2799" y="5656"/>
                    <a:pt x="2953" y="5478"/>
                    <a:pt x="3156" y="5466"/>
                  </a:cubicBezTo>
                  <a:cubicBezTo>
                    <a:pt x="3358" y="5454"/>
                    <a:pt x="3549" y="5347"/>
                    <a:pt x="3668" y="5180"/>
                  </a:cubicBezTo>
                  <a:lnTo>
                    <a:pt x="3668" y="5168"/>
                  </a:lnTo>
                  <a:cubicBezTo>
                    <a:pt x="3704" y="5121"/>
                    <a:pt x="3727" y="5085"/>
                    <a:pt x="3751" y="5037"/>
                  </a:cubicBezTo>
                  <a:cubicBezTo>
                    <a:pt x="3807" y="4897"/>
                    <a:pt x="3945" y="4801"/>
                    <a:pt x="4087" y="4801"/>
                  </a:cubicBezTo>
                  <a:cubicBezTo>
                    <a:pt x="4126" y="4801"/>
                    <a:pt x="4165" y="4808"/>
                    <a:pt x="4204" y="4823"/>
                  </a:cubicBezTo>
                  <a:cubicBezTo>
                    <a:pt x="4287" y="4853"/>
                    <a:pt x="4372" y="4868"/>
                    <a:pt x="4456" y="4868"/>
                  </a:cubicBezTo>
                  <a:cubicBezTo>
                    <a:pt x="4633" y="4868"/>
                    <a:pt x="4804" y="4802"/>
                    <a:pt x="4942" y="4680"/>
                  </a:cubicBezTo>
                  <a:cubicBezTo>
                    <a:pt x="5007" y="4615"/>
                    <a:pt x="5100" y="4582"/>
                    <a:pt x="5192" y="4582"/>
                  </a:cubicBezTo>
                  <a:close/>
                  <a:moveTo>
                    <a:pt x="286" y="1"/>
                  </a:moveTo>
                  <a:cubicBezTo>
                    <a:pt x="179" y="1"/>
                    <a:pt x="84" y="60"/>
                    <a:pt x="48" y="156"/>
                  </a:cubicBezTo>
                  <a:cubicBezTo>
                    <a:pt x="1" y="239"/>
                    <a:pt x="1" y="346"/>
                    <a:pt x="60" y="441"/>
                  </a:cubicBezTo>
                  <a:lnTo>
                    <a:pt x="3358" y="5049"/>
                  </a:lnTo>
                  <a:cubicBezTo>
                    <a:pt x="3299" y="5097"/>
                    <a:pt x="3227" y="5121"/>
                    <a:pt x="3156" y="5121"/>
                  </a:cubicBezTo>
                  <a:cubicBezTo>
                    <a:pt x="2787" y="5144"/>
                    <a:pt x="2489" y="5466"/>
                    <a:pt x="2513" y="5835"/>
                  </a:cubicBezTo>
                  <a:cubicBezTo>
                    <a:pt x="2513" y="5990"/>
                    <a:pt x="2442" y="6121"/>
                    <a:pt x="2322" y="6180"/>
                  </a:cubicBezTo>
                  <a:cubicBezTo>
                    <a:pt x="1989" y="6359"/>
                    <a:pt x="1858" y="6764"/>
                    <a:pt x="2025" y="7109"/>
                  </a:cubicBezTo>
                  <a:cubicBezTo>
                    <a:pt x="2084" y="7240"/>
                    <a:pt x="2072" y="7383"/>
                    <a:pt x="1977" y="7490"/>
                  </a:cubicBezTo>
                  <a:cubicBezTo>
                    <a:pt x="1739" y="7788"/>
                    <a:pt x="1787" y="8216"/>
                    <a:pt x="2084" y="8454"/>
                  </a:cubicBezTo>
                  <a:cubicBezTo>
                    <a:pt x="2180" y="8550"/>
                    <a:pt x="2239" y="8692"/>
                    <a:pt x="2203" y="8835"/>
                  </a:cubicBezTo>
                  <a:cubicBezTo>
                    <a:pt x="2108" y="9193"/>
                    <a:pt x="2322" y="9574"/>
                    <a:pt x="2680" y="9669"/>
                  </a:cubicBezTo>
                  <a:cubicBezTo>
                    <a:pt x="2811" y="9704"/>
                    <a:pt x="2918" y="9812"/>
                    <a:pt x="2942" y="9966"/>
                  </a:cubicBezTo>
                  <a:cubicBezTo>
                    <a:pt x="2995" y="10299"/>
                    <a:pt x="3290" y="10535"/>
                    <a:pt x="3609" y="10535"/>
                  </a:cubicBezTo>
                  <a:cubicBezTo>
                    <a:pt x="3645" y="10535"/>
                    <a:pt x="3680" y="10532"/>
                    <a:pt x="3715" y="10526"/>
                  </a:cubicBezTo>
                  <a:cubicBezTo>
                    <a:pt x="3726" y="10525"/>
                    <a:pt x="3738" y="10525"/>
                    <a:pt x="3749" y="10525"/>
                  </a:cubicBezTo>
                  <a:cubicBezTo>
                    <a:pt x="3872" y="10525"/>
                    <a:pt x="4007" y="10584"/>
                    <a:pt x="4073" y="10693"/>
                  </a:cubicBezTo>
                  <a:cubicBezTo>
                    <a:pt x="4208" y="10889"/>
                    <a:pt x="4425" y="10999"/>
                    <a:pt x="4645" y="10999"/>
                  </a:cubicBezTo>
                  <a:cubicBezTo>
                    <a:pt x="4772" y="10999"/>
                    <a:pt x="4900" y="10962"/>
                    <a:pt x="5013" y="10883"/>
                  </a:cubicBezTo>
                  <a:cubicBezTo>
                    <a:pt x="5073" y="10847"/>
                    <a:pt x="5141" y="10830"/>
                    <a:pt x="5208" y="10830"/>
                  </a:cubicBezTo>
                  <a:cubicBezTo>
                    <a:pt x="5275" y="10830"/>
                    <a:pt x="5341" y="10847"/>
                    <a:pt x="5394" y="10883"/>
                  </a:cubicBezTo>
                  <a:cubicBezTo>
                    <a:pt x="5513" y="10955"/>
                    <a:pt x="5632" y="10990"/>
                    <a:pt x="5775" y="10990"/>
                  </a:cubicBezTo>
                  <a:cubicBezTo>
                    <a:pt x="5990" y="10990"/>
                    <a:pt x="6216" y="10883"/>
                    <a:pt x="6347" y="10681"/>
                  </a:cubicBezTo>
                  <a:cubicBezTo>
                    <a:pt x="6423" y="10572"/>
                    <a:pt x="6549" y="10513"/>
                    <a:pt x="6671" y="10513"/>
                  </a:cubicBezTo>
                  <a:cubicBezTo>
                    <a:pt x="6682" y="10513"/>
                    <a:pt x="6693" y="10513"/>
                    <a:pt x="6704" y="10514"/>
                  </a:cubicBezTo>
                  <a:cubicBezTo>
                    <a:pt x="6742" y="10520"/>
                    <a:pt x="6779" y="10523"/>
                    <a:pt x="6816" y="10523"/>
                  </a:cubicBezTo>
                  <a:cubicBezTo>
                    <a:pt x="7150" y="10523"/>
                    <a:pt x="7435" y="10286"/>
                    <a:pt x="7478" y="9943"/>
                  </a:cubicBezTo>
                  <a:cubicBezTo>
                    <a:pt x="7514" y="9812"/>
                    <a:pt x="7597" y="9693"/>
                    <a:pt x="7752" y="9645"/>
                  </a:cubicBezTo>
                  <a:cubicBezTo>
                    <a:pt x="8109" y="9550"/>
                    <a:pt x="8335" y="9169"/>
                    <a:pt x="8228" y="8812"/>
                  </a:cubicBezTo>
                  <a:cubicBezTo>
                    <a:pt x="8192" y="8681"/>
                    <a:pt x="8240" y="8538"/>
                    <a:pt x="8347" y="8442"/>
                  </a:cubicBezTo>
                  <a:cubicBezTo>
                    <a:pt x="8645" y="8204"/>
                    <a:pt x="8692" y="7776"/>
                    <a:pt x="8454" y="7478"/>
                  </a:cubicBezTo>
                  <a:cubicBezTo>
                    <a:pt x="8359" y="7371"/>
                    <a:pt x="8347" y="7204"/>
                    <a:pt x="8407" y="7085"/>
                  </a:cubicBezTo>
                  <a:cubicBezTo>
                    <a:pt x="8573" y="6764"/>
                    <a:pt x="8430" y="6347"/>
                    <a:pt x="8109" y="6168"/>
                  </a:cubicBezTo>
                  <a:cubicBezTo>
                    <a:pt x="7990" y="6109"/>
                    <a:pt x="7895" y="5978"/>
                    <a:pt x="7918" y="5823"/>
                  </a:cubicBezTo>
                  <a:cubicBezTo>
                    <a:pt x="7930" y="5454"/>
                    <a:pt x="7645" y="5121"/>
                    <a:pt x="7275" y="5109"/>
                  </a:cubicBezTo>
                  <a:cubicBezTo>
                    <a:pt x="7204" y="5109"/>
                    <a:pt x="7121" y="5085"/>
                    <a:pt x="7061" y="5037"/>
                  </a:cubicBezTo>
                  <a:lnTo>
                    <a:pt x="10371" y="418"/>
                  </a:lnTo>
                  <a:cubicBezTo>
                    <a:pt x="10431" y="358"/>
                    <a:pt x="10443" y="263"/>
                    <a:pt x="10407" y="156"/>
                  </a:cubicBezTo>
                  <a:cubicBezTo>
                    <a:pt x="10359" y="60"/>
                    <a:pt x="10264" y="1"/>
                    <a:pt x="10169" y="1"/>
                  </a:cubicBezTo>
                  <a:lnTo>
                    <a:pt x="7383" y="1"/>
                  </a:lnTo>
                  <a:cubicBezTo>
                    <a:pt x="7287" y="1"/>
                    <a:pt x="7216" y="49"/>
                    <a:pt x="7156" y="120"/>
                  </a:cubicBezTo>
                  <a:lnTo>
                    <a:pt x="5228" y="2835"/>
                  </a:lnTo>
                  <a:lnTo>
                    <a:pt x="3287" y="120"/>
                  </a:lnTo>
                  <a:cubicBezTo>
                    <a:pt x="3239" y="49"/>
                    <a:pt x="3156" y="1"/>
                    <a:pt x="3061"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77"/>
            <p:cNvSpPr/>
            <p:nvPr/>
          </p:nvSpPr>
          <p:spPr>
            <a:xfrm>
              <a:off x="955059" y="2135755"/>
              <a:ext cx="164134" cy="75877"/>
            </a:xfrm>
            <a:custGeom>
              <a:rect b="b" l="l" r="r" t="t"/>
              <a:pathLst>
                <a:path extrusionOk="0" h="2384" w="5157">
                  <a:moveTo>
                    <a:pt x="2573" y="0"/>
                  </a:moveTo>
                  <a:cubicBezTo>
                    <a:pt x="1954" y="0"/>
                    <a:pt x="1346" y="215"/>
                    <a:pt x="882" y="631"/>
                  </a:cubicBezTo>
                  <a:cubicBezTo>
                    <a:pt x="418" y="1036"/>
                    <a:pt x="108" y="1608"/>
                    <a:pt x="13" y="2203"/>
                  </a:cubicBezTo>
                  <a:cubicBezTo>
                    <a:pt x="1" y="2286"/>
                    <a:pt x="60" y="2358"/>
                    <a:pt x="156" y="2382"/>
                  </a:cubicBezTo>
                  <a:lnTo>
                    <a:pt x="180" y="2382"/>
                  </a:lnTo>
                  <a:cubicBezTo>
                    <a:pt x="251" y="2382"/>
                    <a:pt x="334" y="2322"/>
                    <a:pt x="346" y="2239"/>
                  </a:cubicBezTo>
                  <a:cubicBezTo>
                    <a:pt x="418" y="1703"/>
                    <a:pt x="703" y="1215"/>
                    <a:pt x="1108" y="870"/>
                  </a:cubicBezTo>
                  <a:cubicBezTo>
                    <a:pt x="1525" y="512"/>
                    <a:pt x="2037" y="322"/>
                    <a:pt x="2596" y="322"/>
                  </a:cubicBezTo>
                  <a:cubicBezTo>
                    <a:pt x="3144" y="322"/>
                    <a:pt x="3668" y="512"/>
                    <a:pt x="4085" y="870"/>
                  </a:cubicBezTo>
                  <a:cubicBezTo>
                    <a:pt x="4478" y="1227"/>
                    <a:pt x="4763" y="1727"/>
                    <a:pt x="4835" y="2239"/>
                  </a:cubicBezTo>
                  <a:cubicBezTo>
                    <a:pt x="4857" y="2326"/>
                    <a:pt x="4918" y="2383"/>
                    <a:pt x="4992" y="2383"/>
                  </a:cubicBezTo>
                  <a:cubicBezTo>
                    <a:pt x="4999" y="2383"/>
                    <a:pt x="5006" y="2383"/>
                    <a:pt x="5013" y="2382"/>
                  </a:cubicBezTo>
                  <a:cubicBezTo>
                    <a:pt x="5085" y="2382"/>
                    <a:pt x="5156" y="2286"/>
                    <a:pt x="5144" y="2203"/>
                  </a:cubicBezTo>
                  <a:cubicBezTo>
                    <a:pt x="5049" y="1584"/>
                    <a:pt x="4740" y="1036"/>
                    <a:pt x="4275" y="631"/>
                  </a:cubicBezTo>
                  <a:cubicBezTo>
                    <a:pt x="3799" y="238"/>
                    <a:pt x="3204" y="0"/>
                    <a:pt x="2573" y="0"/>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77"/>
            <p:cNvSpPr/>
            <p:nvPr/>
          </p:nvSpPr>
          <p:spPr>
            <a:xfrm>
              <a:off x="955059" y="2224999"/>
              <a:ext cx="164134" cy="75240"/>
            </a:xfrm>
            <a:custGeom>
              <a:rect b="b" l="l" r="r" t="t"/>
              <a:pathLst>
                <a:path extrusionOk="0" h="2364" w="5157">
                  <a:moveTo>
                    <a:pt x="193" y="1"/>
                  </a:moveTo>
                  <a:cubicBezTo>
                    <a:pt x="181" y="1"/>
                    <a:pt x="168" y="3"/>
                    <a:pt x="156" y="6"/>
                  </a:cubicBezTo>
                  <a:cubicBezTo>
                    <a:pt x="60" y="18"/>
                    <a:pt x="1" y="90"/>
                    <a:pt x="25" y="185"/>
                  </a:cubicBezTo>
                  <a:cubicBezTo>
                    <a:pt x="108" y="792"/>
                    <a:pt x="418" y="1340"/>
                    <a:pt x="882" y="1745"/>
                  </a:cubicBezTo>
                  <a:cubicBezTo>
                    <a:pt x="1358" y="2149"/>
                    <a:pt x="1954" y="2364"/>
                    <a:pt x="2585" y="2364"/>
                  </a:cubicBezTo>
                  <a:cubicBezTo>
                    <a:pt x="3204" y="2364"/>
                    <a:pt x="3811" y="2149"/>
                    <a:pt x="4275" y="1733"/>
                  </a:cubicBezTo>
                  <a:cubicBezTo>
                    <a:pt x="4740" y="1328"/>
                    <a:pt x="5049" y="756"/>
                    <a:pt x="5144" y="161"/>
                  </a:cubicBezTo>
                  <a:cubicBezTo>
                    <a:pt x="5156" y="90"/>
                    <a:pt x="5085" y="18"/>
                    <a:pt x="5002" y="6"/>
                  </a:cubicBezTo>
                  <a:cubicBezTo>
                    <a:pt x="4990" y="3"/>
                    <a:pt x="4980" y="2"/>
                    <a:pt x="4969" y="2"/>
                  </a:cubicBezTo>
                  <a:cubicBezTo>
                    <a:pt x="4900" y="2"/>
                    <a:pt x="4844" y="65"/>
                    <a:pt x="4823" y="137"/>
                  </a:cubicBezTo>
                  <a:cubicBezTo>
                    <a:pt x="4752" y="673"/>
                    <a:pt x="4466" y="1161"/>
                    <a:pt x="4073" y="1506"/>
                  </a:cubicBezTo>
                  <a:cubicBezTo>
                    <a:pt x="3656" y="1864"/>
                    <a:pt x="3132" y="2054"/>
                    <a:pt x="2585" y="2054"/>
                  </a:cubicBezTo>
                  <a:cubicBezTo>
                    <a:pt x="2025" y="2054"/>
                    <a:pt x="1513" y="1864"/>
                    <a:pt x="1096" y="1506"/>
                  </a:cubicBezTo>
                  <a:cubicBezTo>
                    <a:pt x="691" y="1149"/>
                    <a:pt x="406" y="673"/>
                    <a:pt x="334" y="137"/>
                  </a:cubicBezTo>
                  <a:cubicBezTo>
                    <a:pt x="324" y="56"/>
                    <a:pt x="262" y="1"/>
                    <a:pt x="193"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77"/>
            <p:cNvSpPr/>
            <p:nvPr/>
          </p:nvSpPr>
          <p:spPr>
            <a:xfrm>
              <a:off x="1021387" y="2183496"/>
              <a:ext cx="18969" cy="69766"/>
            </a:xfrm>
            <a:custGeom>
              <a:rect b="b" l="l" r="r" t="t"/>
              <a:pathLst>
                <a:path extrusionOk="0" h="2192" w="596">
                  <a:moveTo>
                    <a:pt x="453" y="1"/>
                  </a:moveTo>
                  <a:cubicBezTo>
                    <a:pt x="417" y="1"/>
                    <a:pt x="393" y="12"/>
                    <a:pt x="382" y="24"/>
                  </a:cubicBezTo>
                  <a:lnTo>
                    <a:pt x="60" y="322"/>
                  </a:lnTo>
                  <a:cubicBezTo>
                    <a:pt x="24" y="358"/>
                    <a:pt x="1" y="405"/>
                    <a:pt x="1" y="441"/>
                  </a:cubicBezTo>
                  <a:cubicBezTo>
                    <a:pt x="1" y="501"/>
                    <a:pt x="48" y="584"/>
                    <a:pt x="108" y="584"/>
                  </a:cubicBezTo>
                  <a:cubicBezTo>
                    <a:pt x="120" y="584"/>
                    <a:pt x="155" y="560"/>
                    <a:pt x="167" y="548"/>
                  </a:cubicBezTo>
                  <a:lnTo>
                    <a:pt x="274" y="417"/>
                  </a:lnTo>
                  <a:lnTo>
                    <a:pt x="274" y="2084"/>
                  </a:lnTo>
                  <a:cubicBezTo>
                    <a:pt x="274" y="2156"/>
                    <a:pt x="346" y="2191"/>
                    <a:pt x="429" y="2191"/>
                  </a:cubicBezTo>
                  <a:cubicBezTo>
                    <a:pt x="512" y="2191"/>
                    <a:pt x="596" y="2156"/>
                    <a:pt x="596" y="2084"/>
                  </a:cubicBezTo>
                  <a:lnTo>
                    <a:pt x="596" y="108"/>
                  </a:lnTo>
                  <a:cubicBezTo>
                    <a:pt x="596" y="48"/>
                    <a:pt x="524" y="1"/>
                    <a:pt x="453" y="1"/>
                  </a:cubicBezTo>
                  <a:close/>
                </a:path>
              </a:pathLst>
            </a:custGeom>
            <a:solidFill>
              <a:srgbClr val="FC7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288" name="Google Shape;1288;p77"/>
          <p:cNvCxnSpPr/>
          <p:nvPr/>
        </p:nvCxnSpPr>
        <p:spPr>
          <a:xfrm rot="10800000">
            <a:off x="787141" y="1383380"/>
            <a:ext cx="3765600" cy="1154100"/>
          </a:xfrm>
          <a:prstGeom prst="bentConnector3">
            <a:avLst>
              <a:gd fmla="val 99792" name="adj1"/>
            </a:avLst>
          </a:prstGeom>
          <a:noFill/>
          <a:ln cap="flat" cmpd="sng" w="9525">
            <a:solidFill>
              <a:srgbClr val="F64975"/>
            </a:solidFill>
            <a:prstDash val="solid"/>
            <a:round/>
            <a:headEnd len="med" w="med" type="none"/>
            <a:tailEnd len="med" w="med" type="none"/>
          </a:ln>
        </p:spPr>
      </p:cxnSp>
      <p:sp>
        <p:nvSpPr>
          <p:cNvPr id="1289" name="Google Shape;1289;p77"/>
          <p:cNvSpPr txBox="1"/>
          <p:nvPr/>
        </p:nvSpPr>
        <p:spPr>
          <a:xfrm>
            <a:off x="932675" y="1013688"/>
            <a:ext cx="2571900" cy="3693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rgbClr val="12191B"/>
              </a:buClr>
              <a:buSzPts val="1200"/>
              <a:buFont typeface="Open Sans"/>
              <a:buChar char="●"/>
            </a:pPr>
            <a:r>
              <a:rPr lang="en" sz="1200">
                <a:solidFill>
                  <a:srgbClr val="12191B"/>
                </a:solidFill>
                <a:latin typeface="Open Sans"/>
                <a:ea typeface="Open Sans"/>
                <a:cs typeface="Open Sans"/>
                <a:sym typeface="Open Sans"/>
              </a:rPr>
              <a:t>Loyalty Tier - Gold</a:t>
            </a:r>
            <a:endParaRPr sz="1200">
              <a:solidFill>
                <a:srgbClr val="12191B"/>
              </a:solidFill>
              <a:latin typeface="Open Sans"/>
              <a:ea typeface="Open Sans"/>
              <a:cs typeface="Open Sans"/>
              <a:sym typeface="Ope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3" name="Shape 1293"/>
        <p:cNvGrpSpPr/>
        <p:nvPr/>
      </p:nvGrpSpPr>
      <p:grpSpPr>
        <a:xfrm>
          <a:off x="0" y="0"/>
          <a:ext cx="0" cy="0"/>
          <a:chOff x="0" y="0"/>
          <a:chExt cx="0" cy="0"/>
        </a:xfrm>
      </p:grpSpPr>
      <p:sp>
        <p:nvSpPr>
          <p:cNvPr id="1294" name="Google Shape;1294;p78"/>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Now personalise</a:t>
            </a:r>
            <a:endParaRPr/>
          </a:p>
        </p:txBody>
      </p:sp>
      <p:sp>
        <p:nvSpPr>
          <p:cNvPr id="1295" name="Google Shape;1295;p7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 little bit of AMPscript</a:t>
            </a:r>
            <a:endParaRPr/>
          </a:p>
        </p:txBody>
      </p:sp>
      <p:sp>
        <p:nvSpPr>
          <p:cNvPr id="1296" name="Google Shape;1296;p7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0" name="Shape 1300"/>
        <p:cNvGrpSpPr/>
        <p:nvPr/>
      </p:nvGrpSpPr>
      <p:grpSpPr>
        <a:xfrm>
          <a:off x="0" y="0"/>
          <a:ext cx="0" cy="0"/>
          <a:chOff x="0" y="0"/>
          <a:chExt cx="0" cy="0"/>
        </a:xfrm>
      </p:grpSpPr>
      <p:sp>
        <p:nvSpPr>
          <p:cNvPr id="1301" name="Google Shape;1301;p79"/>
          <p:cNvSpPr txBox="1"/>
          <p:nvPr>
            <p:ph idx="6" type="subTitle"/>
          </p:nvPr>
        </p:nvSpPr>
        <p:spPr>
          <a:xfrm>
            <a:off x="6111675" y="3043375"/>
            <a:ext cx="1871100" cy="1136100"/>
          </a:xfrm>
          <a:prstGeom prst="rect">
            <a:avLst/>
          </a:prstGeom>
        </p:spPr>
        <p:txBody>
          <a:bodyPr anchorCtr="0" anchor="t" bIns="91425" lIns="91425" spcFirstLastPara="1" rIns="91425" wrap="square" tIns="91425">
            <a:normAutofit fontScale="40000"/>
          </a:bodyPr>
          <a:lstStyle/>
          <a:p>
            <a:pPr indent="0" lvl="0" marL="0" rtl="0" algn="l">
              <a:spcBef>
                <a:spcPts val="0"/>
              </a:spcBef>
              <a:spcAft>
                <a:spcPts val="0"/>
              </a:spcAft>
              <a:buNone/>
            </a:pPr>
            <a:r>
              <a:rPr b="1" lang="en" sz="4500">
                <a:solidFill>
                  <a:srgbClr val="FEFEFD"/>
                </a:solidFill>
                <a:latin typeface="Overpass"/>
                <a:ea typeface="Overpass"/>
                <a:cs typeface="Overpass"/>
                <a:sym typeface="Overpass"/>
              </a:rPr>
              <a:t>TreatAsContent</a:t>
            </a:r>
            <a:endParaRPr b="1" sz="4500">
              <a:solidFill>
                <a:srgbClr val="FEFEFD"/>
              </a:solidFill>
              <a:latin typeface="Overpass"/>
              <a:ea typeface="Overpass"/>
              <a:cs typeface="Overpass"/>
              <a:sym typeface="Overpass"/>
            </a:endParaRPr>
          </a:p>
          <a:p>
            <a:pPr indent="0" lvl="0" marL="0" rtl="0" algn="l">
              <a:spcBef>
                <a:spcPts val="1200"/>
              </a:spcBef>
              <a:spcAft>
                <a:spcPts val="1200"/>
              </a:spcAft>
              <a:buNone/>
            </a:pPr>
            <a:r>
              <a:rPr lang="en" sz="3335">
                <a:solidFill>
                  <a:srgbClr val="FEFEFD"/>
                </a:solidFill>
              </a:rPr>
              <a:t>Force AMPscript to evaluated as written</a:t>
            </a:r>
            <a:endParaRPr sz="3335">
              <a:solidFill>
                <a:srgbClr val="FEFEFD"/>
              </a:solidFill>
            </a:endParaRPr>
          </a:p>
        </p:txBody>
      </p:sp>
      <p:sp>
        <p:nvSpPr>
          <p:cNvPr id="1302" name="Google Shape;1302;p79"/>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AMPscript Toolbox</a:t>
            </a:r>
            <a:endParaRPr/>
          </a:p>
        </p:txBody>
      </p:sp>
      <p:sp>
        <p:nvSpPr>
          <p:cNvPr id="1303" name="Google Shape;1303;p79"/>
          <p:cNvSpPr txBox="1"/>
          <p:nvPr>
            <p:ph idx="1" type="subTitle"/>
          </p:nvPr>
        </p:nvSpPr>
        <p:spPr>
          <a:xfrm>
            <a:off x="455575" y="1383000"/>
            <a:ext cx="1871100" cy="113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FEFEFD"/>
                </a:solidFill>
                <a:latin typeface="Overpass"/>
                <a:ea typeface="Overpass"/>
                <a:cs typeface="Overpass"/>
                <a:sym typeface="Overpass"/>
              </a:rPr>
              <a:t>LookUpRows</a:t>
            </a:r>
            <a:endParaRPr b="1">
              <a:solidFill>
                <a:srgbClr val="FEFEFD"/>
              </a:solidFill>
              <a:latin typeface="Overpass"/>
              <a:ea typeface="Overpass"/>
              <a:cs typeface="Overpass"/>
              <a:sym typeface="Overpass"/>
            </a:endParaRPr>
          </a:p>
          <a:p>
            <a:pPr indent="0" lvl="0" marL="0" rtl="0" algn="l">
              <a:spcBef>
                <a:spcPts val="1200"/>
              </a:spcBef>
              <a:spcAft>
                <a:spcPts val="1200"/>
              </a:spcAft>
              <a:buNone/>
            </a:pPr>
            <a:r>
              <a:rPr lang="en" sz="1474">
                <a:solidFill>
                  <a:srgbClr val="FEFEFD"/>
                </a:solidFill>
              </a:rPr>
              <a:t>Find data based on search criteria</a:t>
            </a:r>
            <a:endParaRPr sz="1474">
              <a:solidFill>
                <a:srgbClr val="FEFEFD"/>
              </a:solidFill>
            </a:endParaRPr>
          </a:p>
        </p:txBody>
      </p:sp>
      <p:sp>
        <p:nvSpPr>
          <p:cNvPr id="1304" name="Google Shape;1304;p79"/>
          <p:cNvSpPr txBox="1"/>
          <p:nvPr>
            <p:ph idx="2" type="subTitle"/>
          </p:nvPr>
        </p:nvSpPr>
        <p:spPr>
          <a:xfrm>
            <a:off x="3219325" y="1358175"/>
            <a:ext cx="1871100" cy="11361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b="1" lang="en" sz="1900">
                <a:solidFill>
                  <a:srgbClr val="FEFEFD"/>
                </a:solidFill>
                <a:latin typeface="Overpass"/>
                <a:ea typeface="Overpass"/>
                <a:cs typeface="Overpass"/>
                <a:sym typeface="Overpass"/>
              </a:rPr>
              <a:t>IF/ELSE/ENDIF</a:t>
            </a:r>
            <a:endParaRPr b="1" sz="1900">
              <a:solidFill>
                <a:srgbClr val="FEFEFD"/>
              </a:solidFill>
              <a:latin typeface="Overpass"/>
              <a:ea typeface="Overpass"/>
              <a:cs typeface="Overpass"/>
              <a:sym typeface="Overpass"/>
            </a:endParaRPr>
          </a:p>
          <a:p>
            <a:pPr indent="0" lvl="0" marL="0" rtl="0" algn="l">
              <a:spcBef>
                <a:spcPts val="1200"/>
              </a:spcBef>
              <a:spcAft>
                <a:spcPts val="1200"/>
              </a:spcAft>
              <a:buNone/>
            </a:pPr>
            <a:r>
              <a:rPr lang="en" sz="1600">
                <a:solidFill>
                  <a:srgbClr val="FEFEFD"/>
                </a:solidFill>
              </a:rPr>
              <a:t>Apply decisions based on your data</a:t>
            </a:r>
            <a:endParaRPr sz="1600">
              <a:solidFill>
                <a:srgbClr val="FEFEFD"/>
              </a:solidFill>
            </a:endParaRPr>
          </a:p>
        </p:txBody>
      </p:sp>
      <p:sp>
        <p:nvSpPr>
          <p:cNvPr id="1305" name="Google Shape;1305;p79"/>
          <p:cNvSpPr txBox="1"/>
          <p:nvPr>
            <p:ph idx="3" type="subTitle"/>
          </p:nvPr>
        </p:nvSpPr>
        <p:spPr>
          <a:xfrm>
            <a:off x="6111675" y="1358175"/>
            <a:ext cx="1871100" cy="113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FEFEFD"/>
                </a:solidFill>
                <a:latin typeface="Overpass"/>
                <a:ea typeface="Overpass"/>
                <a:cs typeface="Overpass"/>
                <a:sym typeface="Overpass"/>
              </a:rPr>
              <a:t>V</a:t>
            </a:r>
            <a:endParaRPr b="1">
              <a:solidFill>
                <a:srgbClr val="FEFEFD"/>
              </a:solidFill>
              <a:latin typeface="Overpass"/>
              <a:ea typeface="Overpass"/>
              <a:cs typeface="Overpass"/>
              <a:sym typeface="Overpass"/>
            </a:endParaRPr>
          </a:p>
          <a:p>
            <a:pPr indent="0" lvl="0" marL="0" rtl="0" algn="l">
              <a:spcBef>
                <a:spcPts val="1200"/>
              </a:spcBef>
              <a:spcAft>
                <a:spcPts val="1200"/>
              </a:spcAft>
              <a:buNone/>
            </a:pPr>
            <a:r>
              <a:rPr lang="en" sz="1450">
                <a:solidFill>
                  <a:srgbClr val="FEFEFD"/>
                </a:solidFill>
              </a:rPr>
              <a:t>Output the data or decisions</a:t>
            </a:r>
            <a:endParaRPr sz="1450">
              <a:solidFill>
                <a:srgbClr val="FEFEFD"/>
              </a:solidFill>
            </a:endParaRPr>
          </a:p>
        </p:txBody>
      </p:sp>
      <p:sp>
        <p:nvSpPr>
          <p:cNvPr id="1306" name="Google Shape;1306;p79"/>
          <p:cNvSpPr txBox="1"/>
          <p:nvPr>
            <p:ph idx="5" type="subTitle"/>
          </p:nvPr>
        </p:nvSpPr>
        <p:spPr>
          <a:xfrm>
            <a:off x="3219325" y="3043375"/>
            <a:ext cx="1871100" cy="1136100"/>
          </a:xfrm>
          <a:prstGeom prst="rect">
            <a:avLst/>
          </a:prstGeom>
        </p:spPr>
        <p:txBody>
          <a:bodyPr anchorCtr="0" anchor="t" bIns="91425" lIns="91425" spcFirstLastPara="1" rIns="91425" wrap="square" tIns="91425">
            <a:normAutofit fontScale="70000"/>
          </a:bodyPr>
          <a:lstStyle/>
          <a:p>
            <a:pPr indent="0" lvl="0" marL="0" rtl="0" algn="l">
              <a:spcBef>
                <a:spcPts val="0"/>
              </a:spcBef>
              <a:spcAft>
                <a:spcPts val="0"/>
              </a:spcAft>
              <a:buNone/>
            </a:pPr>
            <a:r>
              <a:rPr b="1" lang="en" sz="2550">
                <a:solidFill>
                  <a:srgbClr val="FEFEFD"/>
                </a:solidFill>
                <a:latin typeface="Overpass"/>
                <a:ea typeface="Overpass"/>
                <a:cs typeface="Overpass"/>
                <a:sym typeface="Overpass"/>
              </a:rPr>
              <a:t>TitleCase</a:t>
            </a:r>
            <a:endParaRPr b="1" sz="2550">
              <a:solidFill>
                <a:srgbClr val="FEFEFD"/>
              </a:solidFill>
              <a:latin typeface="Overpass"/>
              <a:ea typeface="Overpass"/>
              <a:cs typeface="Overpass"/>
              <a:sym typeface="Overpass"/>
            </a:endParaRPr>
          </a:p>
          <a:p>
            <a:pPr indent="0" lvl="0" marL="0" rtl="0" algn="l">
              <a:spcBef>
                <a:spcPts val="1200"/>
              </a:spcBef>
              <a:spcAft>
                <a:spcPts val="1200"/>
              </a:spcAft>
              <a:buNone/>
            </a:pPr>
            <a:r>
              <a:rPr lang="en" sz="2085">
                <a:solidFill>
                  <a:srgbClr val="FEFEFD"/>
                </a:solidFill>
              </a:rPr>
              <a:t>For pesky all upper or lower case data</a:t>
            </a:r>
            <a:endParaRPr sz="2085">
              <a:solidFill>
                <a:srgbClr val="FEFEFD"/>
              </a:solidFill>
            </a:endParaRPr>
          </a:p>
        </p:txBody>
      </p:sp>
      <p:sp>
        <p:nvSpPr>
          <p:cNvPr id="1307" name="Google Shape;1307;p79"/>
          <p:cNvSpPr txBox="1"/>
          <p:nvPr>
            <p:ph idx="4" type="subTitle"/>
          </p:nvPr>
        </p:nvSpPr>
        <p:spPr>
          <a:xfrm>
            <a:off x="455575" y="3089700"/>
            <a:ext cx="1871100" cy="1136100"/>
          </a:xfrm>
          <a:prstGeom prst="rect">
            <a:avLst/>
          </a:prstGeom>
        </p:spPr>
        <p:txBody>
          <a:bodyPr anchorCtr="0" anchor="t" bIns="91425" lIns="91425" spcFirstLastPara="1" rIns="91425" wrap="square" tIns="91425">
            <a:normAutofit fontScale="55000"/>
          </a:bodyPr>
          <a:lstStyle/>
          <a:p>
            <a:pPr indent="0" lvl="0" marL="0" rtl="0" algn="l">
              <a:spcBef>
                <a:spcPts val="0"/>
              </a:spcBef>
              <a:spcAft>
                <a:spcPts val="0"/>
              </a:spcAft>
              <a:buNone/>
            </a:pPr>
            <a:r>
              <a:rPr b="1" lang="en" sz="3277">
                <a:solidFill>
                  <a:srgbClr val="FEFEFD"/>
                </a:solidFill>
                <a:latin typeface="Overpass"/>
                <a:ea typeface="Overpass"/>
                <a:cs typeface="Overpass"/>
                <a:sym typeface="Overpass"/>
              </a:rPr>
              <a:t>Format</a:t>
            </a:r>
            <a:endParaRPr b="1" sz="3277">
              <a:solidFill>
                <a:srgbClr val="FEFEFD"/>
              </a:solidFill>
              <a:latin typeface="Overpass"/>
              <a:ea typeface="Overpass"/>
              <a:cs typeface="Overpass"/>
              <a:sym typeface="Overpass"/>
            </a:endParaRPr>
          </a:p>
          <a:p>
            <a:pPr indent="0" lvl="0" marL="0" rtl="0" algn="l">
              <a:spcBef>
                <a:spcPts val="1200"/>
              </a:spcBef>
              <a:spcAft>
                <a:spcPts val="1200"/>
              </a:spcAft>
              <a:buNone/>
            </a:pPr>
            <a:r>
              <a:rPr lang="en" sz="2663">
                <a:solidFill>
                  <a:srgbClr val="FEFEFD"/>
                </a:solidFill>
              </a:rPr>
              <a:t>Change the way the output appears</a:t>
            </a:r>
            <a:endParaRPr sz="2663">
              <a:solidFill>
                <a:srgbClr val="FEFEFD"/>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1" name="Shape 1311"/>
        <p:cNvGrpSpPr/>
        <p:nvPr/>
      </p:nvGrpSpPr>
      <p:grpSpPr>
        <a:xfrm>
          <a:off x="0" y="0"/>
          <a:ext cx="0" cy="0"/>
          <a:chOff x="0" y="0"/>
          <a:chExt cx="0" cy="0"/>
        </a:xfrm>
      </p:grpSpPr>
      <p:sp>
        <p:nvSpPr>
          <p:cNvPr id="1312" name="Google Shape;1312;p80"/>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Example</a:t>
            </a:r>
            <a:endParaRPr/>
          </a:p>
        </p:txBody>
      </p:sp>
      <p:sp>
        <p:nvSpPr>
          <p:cNvPr id="1313" name="Google Shape;1313;p80"/>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sz="1300">
                <a:solidFill>
                  <a:srgbClr val="12191B"/>
                </a:solidFill>
              </a:rPr>
              <a:t>%%[</a:t>
            </a:r>
            <a:endParaRPr sz="1300">
              <a:solidFill>
                <a:srgbClr val="12191B"/>
              </a:solidFill>
            </a:endParaRPr>
          </a:p>
          <a:p>
            <a:pPr indent="0" lvl="0" marL="0" rtl="0" algn="l">
              <a:lnSpc>
                <a:spcPct val="100000"/>
              </a:lnSpc>
              <a:spcBef>
                <a:spcPts val="0"/>
              </a:spcBef>
              <a:spcAft>
                <a:spcPts val="0"/>
              </a:spcAft>
              <a:buClr>
                <a:schemeClr val="dk1"/>
              </a:buClr>
              <a:buSzPts val="1100"/>
              <a:buFont typeface="Arial"/>
              <a:buNone/>
            </a:pPr>
            <a:r>
              <a:rPr lang="en" sz="1300">
                <a:solidFill>
                  <a:srgbClr val="12191B"/>
                </a:solidFill>
              </a:rPr>
              <a:t>SET @SubscriberKey = _SubscriberKey</a:t>
            </a:r>
            <a:endParaRPr sz="1300">
              <a:solidFill>
                <a:srgbClr val="12191B"/>
              </a:solidFill>
            </a:endParaRPr>
          </a:p>
          <a:p>
            <a:pPr indent="0" lvl="0" marL="0" rtl="0" algn="l">
              <a:lnSpc>
                <a:spcPct val="100000"/>
              </a:lnSpc>
              <a:spcBef>
                <a:spcPts val="0"/>
              </a:spcBef>
              <a:spcAft>
                <a:spcPts val="0"/>
              </a:spcAft>
              <a:buClr>
                <a:schemeClr val="dk1"/>
              </a:buClr>
              <a:buSzPts val="1100"/>
              <a:buFont typeface="Arial"/>
              <a:buNone/>
            </a:pPr>
            <a:r>
              <a:rPr lang="en" sz="1300">
                <a:solidFill>
                  <a:srgbClr val="12191B"/>
                </a:solidFill>
              </a:rPr>
              <a:t>SET @LookUpDE = "CustomerTransactionSummary"</a:t>
            </a:r>
            <a:endParaRPr sz="1300">
              <a:solidFill>
                <a:srgbClr val="12191B"/>
              </a:solidFill>
            </a:endParaRPr>
          </a:p>
          <a:p>
            <a:pPr indent="0" lvl="0" marL="0" rtl="0" algn="l">
              <a:lnSpc>
                <a:spcPct val="100000"/>
              </a:lnSpc>
              <a:spcBef>
                <a:spcPts val="0"/>
              </a:spcBef>
              <a:spcAft>
                <a:spcPts val="0"/>
              </a:spcAft>
              <a:buClr>
                <a:schemeClr val="dk1"/>
              </a:buClr>
              <a:buSzPts val="1100"/>
              <a:buFont typeface="Arial"/>
              <a:buNone/>
            </a:pPr>
            <a:r>
              <a:rPr lang="en" sz="1300">
                <a:solidFill>
                  <a:srgbClr val="12191B"/>
                </a:solidFill>
              </a:rPr>
              <a:t>SET @LookUpDERows = LOOKUPROWS(@LookUpDE,'SubscriberKey',@SubscriberKey)</a:t>
            </a:r>
            <a:endParaRPr sz="1300">
              <a:solidFill>
                <a:srgbClr val="12191B"/>
              </a:solidFill>
            </a:endParaRPr>
          </a:p>
          <a:p>
            <a:pPr indent="0" lvl="0" marL="0" rtl="0" algn="l">
              <a:lnSpc>
                <a:spcPct val="100000"/>
              </a:lnSpc>
              <a:spcBef>
                <a:spcPts val="0"/>
              </a:spcBef>
              <a:spcAft>
                <a:spcPts val="0"/>
              </a:spcAft>
              <a:buClr>
                <a:schemeClr val="dk1"/>
              </a:buClr>
              <a:buSzPts val="1100"/>
              <a:buFont typeface="Arial"/>
              <a:buNone/>
            </a:pPr>
            <a:r>
              <a:rPr lang="en" sz="1300">
                <a:solidFill>
                  <a:srgbClr val="12191B"/>
                </a:solidFill>
              </a:rPr>
              <a:t>SET @LookUpDERow = ROW(@LookUpDERows,1)</a:t>
            </a:r>
            <a:endParaRPr sz="1300">
              <a:solidFill>
                <a:srgbClr val="12191B"/>
              </a:solidFill>
            </a:endParaRPr>
          </a:p>
          <a:p>
            <a:pPr indent="0" lvl="0" marL="0" rtl="0" algn="l">
              <a:lnSpc>
                <a:spcPct val="100000"/>
              </a:lnSpc>
              <a:spcBef>
                <a:spcPts val="0"/>
              </a:spcBef>
              <a:spcAft>
                <a:spcPts val="0"/>
              </a:spcAft>
              <a:buClr>
                <a:schemeClr val="dk1"/>
              </a:buClr>
              <a:buSzPts val="1100"/>
              <a:buFont typeface="Arial"/>
              <a:buNone/>
            </a:pPr>
            <a:r>
              <a:rPr lang="en" sz="1300">
                <a:solidFill>
                  <a:srgbClr val="12191B"/>
                </a:solidFill>
              </a:rPr>
              <a:t>SET @RecentOrderDate = FIELD(@LookUpDERow,"RecentOrderDate")</a:t>
            </a:r>
            <a:endParaRPr sz="1300">
              <a:solidFill>
                <a:srgbClr val="12191B"/>
              </a:solidFill>
            </a:endParaRPr>
          </a:p>
          <a:p>
            <a:pPr indent="0" lvl="0" marL="0" rtl="0" algn="l">
              <a:lnSpc>
                <a:spcPct val="100000"/>
              </a:lnSpc>
              <a:spcBef>
                <a:spcPts val="0"/>
              </a:spcBef>
              <a:spcAft>
                <a:spcPts val="0"/>
              </a:spcAft>
              <a:buClr>
                <a:schemeClr val="dk1"/>
              </a:buClr>
              <a:buSzPts val="1100"/>
              <a:buFont typeface="Arial"/>
              <a:buNone/>
            </a:pPr>
            <a:r>
              <a:rPr lang="en" sz="1300">
                <a:solidFill>
                  <a:srgbClr val="12191B"/>
                </a:solidFill>
              </a:rPr>
              <a:t>]%%</a:t>
            </a:r>
            <a:endParaRPr sz="1300">
              <a:solidFill>
                <a:srgbClr val="12191B"/>
              </a:solidFill>
            </a:endParaRPr>
          </a:p>
          <a:p>
            <a:pPr indent="0" lvl="0" marL="0" rtl="0" algn="l">
              <a:lnSpc>
                <a:spcPct val="100000"/>
              </a:lnSpc>
              <a:spcBef>
                <a:spcPts val="0"/>
              </a:spcBef>
              <a:spcAft>
                <a:spcPts val="0"/>
              </a:spcAft>
              <a:buClr>
                <a:schemeClr val="dk1"/>
              </a:buClr>
              <a:buSzPts val="1100"/>
              <a:buFont typeface="Arial"/>
              <a:buNone/>
            </a:pPr>
            <a:r>
              <a:t/>
            </a:r>
            <a:endParaRPr sz="1300">
              <a:solidFill>
                <a:srgbClr val="12191B"/>
              </a:solidFill>
            </a:endParaRPr>
          </a:p>
          <a:p>
            <a:pPr indent="0" lvl="0" marL="0" rtl="0" algn="l">
              <a:lnSpc>
                <a:spcPct val="100000"/>
              </a:lnSpc>
              <a:spcBef>
                <a:spcPts val="0"/>
              </a:spcBef>
              <a:spcAft>
                <a:spcPts val="0"/>
              </a:spcAft>
              <a:buNone/>
            </a:pPr>
            <a:r>
              <a:rPr lang="en" sz="1300">
                <a:solidFill>
                  <a:srgbClr val="12191B"/>
                </a:solidFill>
              </a:rPr>
              <a:t>Hey, you’ve not shopped with us since %%=V(@RecentOrderDate)=%%. Are you still fully stocked?</a:t>
            </a:r>
            <a:endParaRPr>
              <a:solidFill>
                <a:srgbClr val="12191B"/>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7" name="Shape 1317"/>
        <p:cNvGrpSpPr/>
        <p:nvPr/>
      </p:nvGrpSpPr>
      <p:grpSpPr>
        <a:xfrm>
          <a:off x="0" y="0"/>
          <a:ext cx="0" cy="0"/>
          <a:chOff x="0" y="0"/>
          <a:chExt cx="0" cy="0"/>
        </a:xfrm>
      </p:grpSpPr>
      <p:sp>
        <p:nvSpPr>
          <p:cNvPr id="1318" name="Google Shape;1318;p81"/>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0"/>
              </a:spcAft>
              <a:buNone/>
            </a:pPr>
            <a:r>
              <a:rPr lang="en" sz="1800">
                <a:solidFill>
                  <a:srgbClr val="12191B"/>
                </a:solidFill>
              </a:rPr>
              <a:t>Hey, you’ve not transacted with us since 01/07/2022. Are you still fully stocked?</a:t>
            </a:r>
            <a:endParaRPr>
              <a:solidFill>
                <a:srgbClr val="12191B"/>
              </a:solidFill>
            </a:endParaRPr>
          </a:p>
        </p:txBody>
      </p:sp>
      <p:sp>
        <p:nvSpPr>
          <p:cNvPr id="1319" name="Google Shape;1319;p81"/>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Output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3" name="Shape 1323"/>
        <p:cNvGrpSpPr/>
        <p:nvPr/>
      </p:nvGrpSpPr>
      <p:grpSpPr>
        <a:xfrm>
          <a:off x="0" y="0"/>
          <a:ext cx="0" cy="0"/>
          <a:chOff x="0" y="0"/>
          <a:chExt cx="0" cy="0"/>
        </a:xfrm>
      </p:grpSpPr>
      <p:sp>
        <p:nvSpPr>
          <p:cNvPr id="1324" name="Google Shape;1324;p82"/>
          <p:cNvSpPr txBox="1"/>
          <p:nvPr>
            <p:ph type="title"/>
          </p:nvPr>
        </p:nvSpPr>
        <p:spPr>
          <a:xfrm>
            <a:off x="298475" y="2138375"/>
            <a:ext cx="7864500" cy="1818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How to scale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8" name="Shape 1328"/>
        <p:cNvGrpSpPr/>
        <p:nvPr/>
      </p:nvGrpSpPr>
      <p:grpSpPr>
        <a:xfrm>
          <a:off x="0" y="0"/>
          <a:ext cx="0" cy="0"/>
          <a:chOff x="0" y="0"/>
          <a:chExt cx="0" cy="0"/>
        </a:xfrm>
      </p:grpSpPr>
      <p:sp>
        <p:nvSpPr>
          <p:cNvPr id="1329" name="Google Shape;1329;p8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Standardise</a:t>
            </a:r>
            <a:endParaRPr/>
          </a:p>
        </p:txBody>
      </p:sp>
      <p:sp>
        <p:nvSpPr>
          <p:cNvPr id="1330" name="Google Shape;1330;p83"/>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Create patterns and stick to them</a:t>
            </a:r>
            <a:endParaRPr/>
          </a:p>
        </p:txBody>
      </p:sp>
      <p:sp>
        <p:nvSpPr>
          <p:cNvPr id="1331" name="Google Shape;1331;p83"/>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5" name="Shape 1335"/>
        <p:cNvGrpSpPr/>
        <p:nvPr/>
      </p:nvGrpSpPr>
      <p:grpSpPr>
        <a:xfrm>
          <a:off x="0" y="0"/>
          <a:ext cx="0" cy="0"/>
          <a:chOff x="0" y="0"/>
          <a:chExt cx="0" cy="0"/>
        </a:xfrm>
      </p:grpSpPr>
      <p:sp>
        <p:nvSpPr>
          <p:cNvPr id="1336" name="Google Shape;1336;p8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Automate</a:t>
            </a:r>
            <a:endParaRPr/>
          </a:p>
        </p:txBody>
      </p:sp>
      <p:sp>
        <p:nvSpPr>
          <p:cNvPr id="1337" name="Google Shape;1337;p84"/>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Let the technology do what the technology does best</a:t>
            </a:r>
            <a:endParaRPr/>
          </a:p>
        </p:txBody>
      </p:sp>
      <p:sp>
        <p:nvSpPr>
          <p:cNvPr id="1338" name="Google Shape;1338;p84"/>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2" name="Shape 1342"/>
        <p:cNvGrpSpPr/>
        <p:nvPr/>
      </p:nvGrpSpPr>
      <p:grpSpPr>
        <a:xfrm>
          <a:off x="0" y="0"/>
          <a:ext cx="0" cy="0"/>
          <a:chOff x="0" y="0"/>
          <a:chExt cx="0" cy="0"/>
        </a:xfrm>
      </p:grpSpPr>
      <p:sp>
        <p:nvSpPr>
          <p:cNvPr id="1343" name="Google Shape;1343;p85"/>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Iterate</a:t>
            </a:r>
            <a:endParaRPr/>
          </a:p>
        </p:txBody>
      </p:sp>
      <p:sp>
        <p:nvSpPr>
          <p:cNvPr id="1344" name="Google Shape;1344;p85"/>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Don’t get stagnant</a:t>
            </a:r>
            <a:endParaRPr/>
          </a:p>
        </p:txBody>
      </p:sp>
      <p:sp>
        <p:nvSpPr>
          <p:cNvPr id="1345" name="Google Shape;1345;p85"/>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9" name="Shape 1349"/>
        <p:cNvGrpSpPr/>
        <p:nvPr/>
      </p:nvGrpSpPr>
      <p:grpSpPr>
        <a:xfrm>
          <a:off x="0" y="0"/>
          <a:ext cx="0" cy="0"/>
          <a:chOff x="0" y="0"/>
          <a:chExt cx="0" cy="0"/>
        </a:xfrm>
      </p:grpSpPr>
      <p:sp>
        <p:nvSpPr>
          <p:cNvPr id="1350" name="Google Shape;1350;p86"/>
          <p:cNvSpPr txBox="1"/>
          <p:nvPr>
            <p:ph idx="1" type="subTitle"/>
          </p:nvPr>
        </p:nvSpPr>
        <p:spPr>
          <a:xfrm>
            <a:off x="584575" y="736400"/>
            <a:ext cx="6238800" cy="3518700"/>
          </a:xfrm>
          <a:prstGeom prst="rect">
            <a:avLst/>
          </a:prstGeom>
        </p:spPr>
        <p:txBody>
          <a:bodyPr anchorCtr="0" anchor="ctr" bIns="0" lIns="0" spcFirstLastPara="1" rIns="0" wrap="square" tIns="0">
            <a:normAutofit/>
          </a:bodyPr>
          <a:lstStyle/>
          <a:p>
            <a:pPr indent="0" lvl="0" marL="0" rtl="0" algn="ctr">
              <a:spcBef>
                <a:spcPts val="400"/>
              </a:spcBef>
              <a:spcAft>
                <a:spcPts val="400"/>
              </a:spcAft>
              <a:buNone/>
            </a:pPr>
            <a:r>
              <a:rPr b="1" lang="en" sz="4500">
                <a:solidFill>
                  <a:schemeClr val="dk1"/>
                </a:solidFill>
                <a:latin typeface="Overpass"/>
                <a:ea typeface="Overpass"/>
                <a:cs typeface="Overpass"/>
                <a:sym typeface="Overpass"/>
              </a:rPr>
              <a:t>Being able to scale is a culture shift, not just a technology shift.</a:t>
            </a:r>
            <a:endParaRPr b="1" sz="4500">
              <a:solidFill>
                <a:schemeClr val="dk1"/>
              </a:solidFill>
              <a:latin typeface="Overpass"/>
              <a:ea typeface="Overpass"/>
              <a:cs typeface="Overpass"/>
              <a:sym typeface="Overpas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2"/>
          <p:cNvSpPr txBox="1"/>
          <p:nvPr>
            <p:ph type="title"/>
          </p:nvPr>
        </p:nvSpPr>
        <p:spPr>
          <a:xfrm>
            <a:off x="298475" y="2138375"/>
            <a:ext cx="7864500" cy="1818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Why now?</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4" name="Shape 1354"/>
        <p:cNvGrpSpPr/>
        <p:nvPr/>
      </p:nvGrpSpPr>
      <p:grpSpPr>
        <a:xfrm>
          <a:off x="0" y="0"/>
          <a:ext cx="0" cy="0"/>
          <a:chOff x="0" y="0"/>
          <a:chExt cx="0" cy="0"/>
        </a:xfrm>
      </p:grpSpPr>
      <p:sp>
        <p:nvSpPr>
          <p:cNvPr id="1355" name="Google Shape;1355;p87"/>
          <p:cNvSpPr txBox="1"/>
          <p:nvPr/>
        </p:nvSpPr>
        <p:spPr>
          <a:xfrm>
            <a:off x="342375" y="3470925"/>
            <a:ext cx="4635900" cy="1192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
                <a:solidFill>
                  <a:srgbClr val="12191B"/>
                </a:solidFill>
                <a:latin typeface="Overpass"/>
                <a:ea typeface="Overpass"/>
                <a:cs typeface="Overpass"/>
                <a:sym typeface="Overpass"/>
              </a:rPr>
              <a:t>Jason Cort</a:t>
            </a:r>
            <a:endParaRPr b="1">
              <a:solidFill>
                <a:srgbClr val="12191B"/>
              </a:solidFill>
              <a:latin typeface="Overpass"/>
              <a:ea typeface="Overpass"/>
              <a:cs typeface="Overpass"/>
              <a:sym typeface="Overpass"/>
            </a:endParaRPr>
          </a:p>
          <a:p>
            <a:pPr indent="0" lvl="0" marL="0" rtl="0" algn="l">
              <a:lnSpc>
                <a:spcPct val="90000"/>
              </a:lnSpc>
              <a:spcBef>
                <a:spcPts val="0"/>
              </a:spcBef>
              <a:spcAft>
                <a:spcPts val="0"/>
              </a:spcAft>
              <a:buClr>
                <a:schemeClr val="dk1"/>
              </a:buClr>
              <a:buSzPts val="1100"/>
              <a:buFont typeface="Arial"/>
              <a:buNone/>
            </a:pPr>
            <a:r>
              <a:rPr lang="en">
                <a:solidFill>
                  <a:srgbClr val="4A0A77"/>
                </a:solidFill>
                <a:latin typeface="Overpass"/>
                <a:ea typeface="Overpass"/>
                <a:cs typeface="Overpass"/>
                <a:sym typeface="Overpass"/>
              </a:rPr>
              <a:t>Twitter: @HelloJasoco</a:t>
            </a:r>
            <a:endParaRPr>
              <a:solidFill>
                <a:srgbClr val="4A0A77"/>
              </a:solidFill>
              <a:latin typeface="Overpass"/>
              <a:ea typeface="Overpass"/>
              <a:cs typeface="Overpass"/>
              <a:sym typeface="Overpass"/>
            </a:endParaRPr>
          </a:p>
          <a:p>
            <a:pPr indent="0" lvl="0" marL="0" rtl="0" algn="l">
              <a:lnSpc>
                <a:spcPct val="90000"/>
              </a:lnSpc>
              <a:spcBef>
                <a:spcPts val="0"/>
              </a:spcBef>
              <a:spcAft>
                <a:spcPts val="0"/>
              </a:spcAft>
              <a:buClr>
                <a:schemeClr val="dk1"/>
              </a:buClr>
              <a:buSzPts val="1100"/>
              <a:buFont typeface="Arial"/>
              <a:buNone/>
            </a:pPr>
            <a:r>
              <a:rPr lang="en">
                <a:solidFill>
                  <a:srgbClr val="4A0A77"/>
                </a:solidFill>
                <a:latin typeface="Overpass"/>
                <a:ea typeface="Overpass"/>
                <a:cs typeface="Overpass"/>
                <a:sym typeface="Overpass"/>
              </a:rPr>
              <a:t>HowToSFMC.com</a:t>
            </a:r>
            <a:endParaRPr>
              <a:solidFill>
                <a:srgbClr val="4A0A77"/>
              </a:solidFill>
              <a:latin typeface="Overpass"/>
              <a:ea typeface="Overpass"/>
              <a:cs typeface="Overpass"/>
              <a:sym typeface="Overpass"/>
            </a:endParaRPr>
          </a:p>
          <a:p>
            <a:pPr indent="0" lvl="0" marL="0" rtl="0" algn="l">
              <a:lnSpc>
                <a:spcPct val="90000"/>
              </a:lnSpc>
              <a:spcBef>
                <a:spcPts val="0"/>
              </a:spcBef>
              <a:spcAft>
                <a:spcPts val="0"/>
              </a:spcAft>
              <a:buClr>
                <a:schemeClr val="dk1"/>
              </a:buClr>
              <a:buSzPts val="1100"/>
              <a:buFont typeface="Arial"/>
              <a:buNone/>
            </a:pPr>
            <a:r>
              <a:t/>
            </a:r>
            <a:endParaRPr>
              <a:solidFill>
                <a:srgbClr val="12191B"/>
              </a:solidFill>
              <a:latin typeface="Overpass"/>
              <a:ea typeface="Overpass"/>
              <a:cs typeface="Overpass"/>
              <a:sym typeface="Overpass"/>
            </a:endParaRPr>
          </a:p>
          <a:p>
            <a:pPr indent="0" lvl="0" marL="0" rtl="0" algn="l">
              <a:lnSpc>
                <a:spcPct val="90000"/>
              </a:lnSpc>
              <a:spcBef>
                <a:spcPts val="0"/>
              </a:spcBef>
              <a:spcAft>
                <a:spcPts val="0"/>
              </a:spcAft>
              <a:buNone/>
            </a:pPr>
            <a:r>
              <a:t/>
            </a:r>
            <a:endParaRPr>
              <a:solidFill>
                <a:srgbClr val="12191B"/>
              </a:solidFill>
              <a:latin typeface="Overpass"/>
              <a:ea typeface="Overpass"/>
              <a:cs typeface="Overpass"/>
              <a:sym typeface="Overpas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3"/>
          <p:cNvSpPr txBox="1"/>
          <p:nvPr/>
        </p:nvSpPr>
        <p:spPr>
          <a:xfrm>
            <a:off x="702150" y="3659175"/>
            <a:ext cx="2101800" cy="1217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rgbClr val="032D60"/>
              </a:buClr>
              <a:buSzPts val="2100"/>
              <a:buFont typeface="Salesforce Sans"/>
              <a:buNone/>
            </a:pPr>
            <a:r>
              <a:rPr b="1" lang="en" sz="2100">
                <a:solidFill>
                  <a:srgbClr val="4A0A77"/>
                </a:solidFill>
                <a:latin typeface="Overpass"/>
                <a:ea typeface="Overpass"/>
                <a:cs typeface="Overpass"/>
                <a:sym typeface="Overpass"/>
              </a:rPr>
              <a:t>42%</a:t>
            </a:r>
            <a:endParaRPr b="1">
              <a:solidFill>
                <a:srgbClr val="4A0A77"/>
              </a:solidFill>
              <a:latin typeface="Overpass"/>
              <a:ea typeface="Overpass"/>
              <a:cs typeface="Overpass"/>
              <a:sym typeface="Overpass"/>
            </a:endParaRPr>
          </a:p>
          <a:p>
            <a:pPr indent="0" lvl="0" marL="0" rtl="0" algn="ctr">
              <a:spcBef>
                <a:spcPts val="250"/>
              </a:spcBef>
              <a:spcAft>
                <a:spcPts val="0"/>
              </a:spcAft>
              <a:buClr>
                <a:srgbClr val="032D60"/>
              </a:buClr>
              <a:buSzPts val="1800"/>
              <a:buFont typeface="Salesforce Sans"/>
              <a:buNone/>
            </a:pPr>
            <a:br>
              <a:rPr lang="en">
                <a:solidFill>
                  <a:srgbClr val="7A27B7"/>
                </a:solidFill>
                <a:latin typeface="Open Sans"/>
                <a:ea typeface="Open Sans"/>
                <a:cs typeface="Open Sans"/>
                <a:sym typeface="Open Sans"/>
              </a:rPr>
            </a:br>
            <a:r>
              <a:rPr lang="en">
                <a:solidFill>
                  <a:srgbClr val="7A27B7"/>
                </a:solidFill>
                <a:latin typeface="Open Sans"/>
                <a:ea typeface="Open Sans"/>
                <a:cs typeface="Open Sans"/>
                <a:sym typeface="Open Sans"/>
              </a:rPr>
              <a:t>Marketers satisfied with data quality and data hygiene</a:t>
            </a:r>
            <a:endParaRPr b="1" sz="2100">
              <a:solidFill>
                <a:srgbClr val="4A0A77"/>
              </a:solidFill>
              <a:latin typeface="Overpass"/>
              <a:ea typeface="Overpass"/>
              <a:cs typeface="Overpass"/>
              <a:sym typeface="Overpass"/>
            </a:endParaRPr>
          </a:p>
        </p:txBody>
      </p:sp>
      <p:sp>
        <p:nvSpPr>
          <p:cNvPr id="327" name="Google Shape;327;p43"/>
          <p:cNvSpPr txBox="1"/>
          <p:nvPr/>
        </p:nvSpPr>
        <p:spPr>
          <a:xfrm>
            <a:off x="3399775" y="3659175"/>
            <a:ext cx="2101800" cy="1217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rgbClr val="032D60"/>
              </a:buClr>
              <a:buSzPts val="2100"/>
              <a:buFont typeface="Salesforce Sans"/>
              <a:buNone/>
            </a:pPr>
            <a:r>
              <a:rPr b="1" lang="en" sz="2100">
                <a:solidFill>
                  <a:srgbClr val="4A0A77"/>
                </a:solidFill>
                <a:latin typeface="Overpass"/>
                <a:ea typeface="Overpass"/>
                <a:cs typeface="Overpass"/>
                <a:sym typeface="Overpass"/>
              </a:rPr>
              <a:t>37%</a:t>
            </a:r>
            <a:endParaRPr b="1">
              <a:solidFill>
                <a:srgbClr val="4A0A77"/>
              </a:solidFill>
              <a:latin typeface="Overpass"/>
              <a:ea typeface="Overpass"/>
              <a:cs typeface="Overpass"/>
              <a:sym typeface="Overpass"/>
            </a:endParaRPr>
          </a:p>
          <a:p>
            <a:pPr indent="0" lvl="0" marL="0" rtl="0" algn="ctr">
              <a:spcBef>
                <a:spcPts val="250"/>
              </a:spcBef>
              <a:spcAft>
                <a:spcPts val="0"/>
              </a:spcAft>
              <a:buClr>
                <a:srgbClr val="032D60"/>
              </a:buClr>
              <a:buSzPts val="1800"/>
              <a:buFont typeface="Salesforce Sans"/>
              <a:buNone/>
            </a:pPr>
            <a:br>
              <a:rPr lang="en">
                <a:solidFill>
                  <a:srgbClr val="7A27B7"/>
                </a:solidFill>
                <a:latin typeface="Open Sans"/>
                <a:ea typeface="Open Sans"/>
                <a:cs typeface="Open Sans"/>
                <a:sym typeface="Open Sans"/>
              </a:rPr>
            </a:br>
            <a:r>
              <a:rPr lang="en">
                <a:solidFill>
                  <a:srgbClr val="7A27B7"/>
                </a:solidFill>
                <a:latin typeface="Open Sans"/>
                <a:ea typeface="Open Sans"/>
                <a:cs typeface="Open Sans"/>
                <a:sym typeface="Open Sans"/>
              </a:rPr>
              <a:t>Marketers satisfied with the timeliness of the data available to them</a:t>
            </a:r>
            <a:endParaRPr b="1" sz="2100">
              <a:solidFill>
                <a:schemeClr val="lt1"/>
              </a:solidFill>
              <a:highlight>
                <a:srgbClr val="12181A"/>
              </a:highlight>
              <a:latin typeface="Overpass"/>
              <a:ea typeface="Overpass"/>
              <a:cs typeface="Overpass"/>
              <a:sym typeface="Overpass"/>
            </a:endParaRPr>
          </a:p>
        </p:txBody>
      </p:sp>
      <p:sp>
        <p:nvSpPr>
          <p:cNvPr id="328" name="Google Shape;328;p43"/>
          <p:cNvSpPr txBox="1"/>
          <p:nvPr/>
        </p:nvSpPr>
        <p:spPr>
          <a:xfrm>
            <a:off x="6106625" y="3659175"/>
            <a:ext cx="2101800" cy="1217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rgbClr val="032D60"/>
              </a:buClr>
              <a:buSzPts val="2100"/>
              <a:buFont typeface="Salesforce Sans"/>
              <a:buNone/>
            </a:pPr>
            <a:r>
              <a:rPr b="1" lang="en" sz="2100">
                <a:solidFill>
                  <a:srgbClr val="4A0A77"/>
                </a:solidFill>
                <a:latin typeface="Overpass"/>
                <a:ea typeface="Overpass"/>
                <a:cs typeface="Overpass"/>
                <a:sym typeface="Overpass"/>
              </a:rPr>
              <a:t>40%</a:t>
            </a:r>
            <a:endParaRPr b="1">
              <a:solidFill>
                <a:srgbClr val="4A0A77"/>
              </a:solidFill>
              <a:latin typeface="Overpass"/>
              <a:ea typeface="Overpass"/>
              <a:cs typeface="Overpass"/>
              <a:sym typeface="Overpass"/>
            </a:endParaRPr>
          </a:p>
          <a:p>
            <a:pPr indent="0" lvl="0" marL="0" rtl="0" algn="ctr">
              <a:spcBef>
                <a:spcPts val="250"/>
              </a:spcBef>
              <a:spcAft>
                <a:spcPts val="0"/>
              </a:spcAft>
              <a:buClr>
                <a:srgbClr val="032D60"/>
              </a:buClr>
              <a:buSzPts val="1800"/>
              <a:buFont typeface="Salesforce Sans"/>
              <a:buNone/>
            </a:pPr>
            <a:br>
              <a:rPr lang="en">
                <a:solidFill>
                  <a:srgbClr val="7A27B7"/>
                </a:solidFill>
                <a:latin typeface="Open Sans"/>
                <a:ea typeface="Open Sans"/>
                <a:cs typeface="Open Sans"/>
                <a:sym typeface="Open Sans"/>
              </a:rPr>
            </a:br>
            <a:r>
              <a:rPr lang="en">
                <a:solidFill>
                  <a:srgbClr val="7A27B7"/>
                </a:solidFill>
                <a:latin typeface="Open Sans"/>
                <a:ea typeface="Open Sans"/>
                <a:cs typeface="Open Sans"/>
                <a:sym typeface="Open Sans"/>
              </a:rPr>
              <a:t>Forecasted increases in data sources between 2021 and 2022</a:t>
            </a:r>
            <a:endParaRPr b="1" sz="2100">
              <a:solidFill>
                <a:srgbClr val="7A27B7"/>
              </a:solidFill>
              <a:latin typeface="Salesforce Sans"/>
              <a:ea typeface="Salesforce Sans"/>
              <a:cs typeface="Salesforce Sans"/>
              <a:sym typeface="Salesforce Sans"/>
            </a:endParaRPr>
          </a:p>
        </p:txBody>
      </p:sp>
      <p:pic>
        <p:nvPicPr>
          <p:cNvPr id="329" name="Google Shape;329;p43"/>
          <p:cNvPicPr preferRelativeResize="0"/>
          <p:nvPr/>
        </p:nvPicPr>
        <p:blipFill>
          <a:blip r:embed="rId3">
            <a:alphaModFix/>
          </a:blip>
          <a:stretch>
            <a:fillRect/>
          </a:stretch>
        </p:blipFill>
        <p:spPr>
          <a:xfrm>
            <a:off x="3657600" y="4101025"/>
            <a:ext cx="1562100" cy="57150"/>
          </a:xfrm>
          <a:prstGeom prst="rect">
            <a:avLst/>
          </a:prstGeom>
          <a:noFill/>
          <a:ln>
            <a:noFill/>
          </a:ln>
        </p:spPr>
      </p:pic>
      <p:pic>
        <p:nvPicPr>
          <p:cNvPr id="330" name="Google Shape;330;p43"/>
          <p:cNvPicPr preferRelativeResize="0"/>
          <p:nvPr/>
        </p:nvPicPr>
        <p:blipFill>
          <a:blip r:embed="rId3">
            <a:alphaModFix/>
          </a:blip>
          <a:stretch>
            <a:fillRect/>
          </a:stretch>
        </p:blipFill>
        <p:spPr>
          <a:xfrm>
            <a:off x="6400800" y="4063707"/>
            <a:ext cx="1562100" cy="57150"/>
          </a:xfrm>
          <a:prstGeom prst="rect">
            <a:avLst/>
          </a:prstGeom>
          <a:noFill/>
          <a:ln>
            <a:noFill/>
          </a:ln>
        </p:spPr>
      </p:pic>
      <p:pic>
        <p:nvPicPr>
          <p:cNvPr id="331" name="Google Shape;331;p43"/>
          <p:cNvPicPr preferRelativeResize="0"/>
          <p:nvPr/>
        </p:nvPicPr>
        <p:blipFill>
          <a:blip r:embed="rId3">
            <a:alphaModFix/>
          </a:blip>
          <a:stretch>
            <a:fillRect/>
          </a:stretch>
        </p:blipFill>
        <p:spPr>
          <a:xfrm>
            <a:off x="990600" y="4063707"/>
            <a:ext cx="1562100" cy="57150"/>
          </a:xfrm>
          <a:prstGeom prst="rect">
            <a:avLst/>
          </a:prstGeom>
          <a:noFill/>
          <a:ln>
            <a:noFill/>
          </a:ln>
        </p:spPr>
      </p:pic>
      <p:sp>
        <p:nvSpPr>
          <p:cNvPr id="332" name="Google Shape;332;p43"/>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Salesforce State of Marketing 2021</a:t>
            </a:r>
            <a:endParaRPr/>
          </a:p>
        </p:txBody>
      </p:sp>
      <p:pic>
        <p:nvPicPr>
          <p:cNvPr id="333" name="Google Shape;333;p43"/>
          <p:cNvPicPr preferRelativeResize="0"/>
          <p:nvPr>
            <p:ph idx="2" type="pic"/>
          </p:nvPr>
        </p:nvPicPr>
        <p:blipFill rotWithShape="1">
          <a:blip r:embed="rId4">
            <a:alphaModFix/>
          </a:blip>
          <a:srcRect b="-7560" l="-8053" r="8133" t="7560"/>
          <a:stretch/>
        </p:blipFill>
        <p:spPr>
          <a:xfrm>
            <a:off x="706779" y="1453381"/>
            <a:ext cx="2096400" cy="2096400"/>
          </a:xfrm>
          <a:prstGeom prst="ellipse">
            <a:avLst/>
          </a:prstGeom>
        </p:spPr>
      </p:pic>
      <p:pic>
        <p:nvPicPr>
          <p:cNvPr id="334" name="Google Shape;334;p43"/>
          <p:cNvPicPr preferRelativeResize="0"/>
          <p:nvPr>
            <p:ph idx="3" type="pic"/>
          </p:nvPr>
        </p:nvPicPr>
        <p:blipFill rotWithShape="1">
          <a:blip r:embed="rId5">
            <a:alphaModFix/>
          </a:blip>
          <a:srcRect b="0" l="16666" r="16666" t="0"/>
          <a:stretch/>
        </p:blipFill>
        <p:spPr>
          <a:xfrm>
            <a:off x="6116979" y="1453381"/>
            <a:ext cx="2096400" cy="2096400"/>
          </a:xfrm>
          <a:prstGeom prst="ellipse">
            <a:avLst/>
          </a:prstGeom>
        </p:spPr>
      </p:pic>
      <p:pic>
        <p:nvPicPr>
          <p:cNvPr id="335" name="Google Shape;335;p43"/>
          <p:cNvPicPr preferRelativeResize="0"/>
          <p:nvPr>
            <p:ph idx="4" type="pic"/>
          </p:nvPr>
        </p:nvPicPr>
        <p:blipFill rotWithShape="1">
          <a:blip r:embed="rId6">
            <a:alphaModFix/>
          </a:blip>
          <a:srcRect b="0" l="16666" r="16666" t="0"/>
          <a:stretch/>
        </p:blipFill>
        <p:spPr>
          <a:xfrm>
            <a:off x="3411879" y="1453381"/>
            <a:ext cx="2096400" cy="2096400"/>
          </a:xfrm>
          <a:prstGeom prst="ellipse">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200"/>
              <a:t>39%</a:t>
            </a:r>
            <a:endParaRPr sz="6200"/>
          </a:p>
        </p:txBody>
      </p:sp>
      <p:sp>
        <p:nvSpPr>
          <p:cNvPr id="341" name="Google Shape;341;p44"/>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Marketers satisfied with the accessibility of their data</a:t>
            </a:r>
            <a:endParaRPr/>
          </a:p>
        </p:txBody>
      </p:sp>
      <p:sp>
        <p:nvSpPr>
          <p:cNvPr id="342" name="Google Shape;342;p44"/>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t>Technology can help improve this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5"/>
          <p:cNvSpPr txBox="1"/>
          <p:nvPr>
            <p:ph idx="1" type="subTitle"/>
          </p:nvPr>
        </p:nvSpPr>
        <p:spPr>
          <a:xfrm>
            <a:off x="584575" y="706350"/>
            <a:ext cx="6238800" cy="3548700"/>
          </a:xfrm>
          <a:prstGeom prst="rect">
            <a:avLst/>
          </a:prstGeom>
        </p:spPr>
        <p:txBody>
          <a:bodyPr anchorCtr="0" anchor="ctr" bIns="0" lIns="0" spcFirstLastPara="1" rIns="0" wrap="square" tIns="0">
            <a:normAutofit/>
          </a:bodyPr>
          <a:lstStyle/>
          <a:p>
            <a:pPr indent="0" lvl="0" marL="0" rtl="0" algn="ctr">
              <a:lnSpc>
                <a:spcPct val="100000"/>
              </a:lnSpc>
              <a:spcBef>
                <a:spcPts val="0"/>
              </a:spcBef>
              <a:spcAft>
                <a:spcPts val="0"/>
              </a:spcAft>
              <a:buNone/>
            </a:pPr>
            <a:r>
              <a:rPr b="1" lang="en" sz="4000">
                <a:solidFill>
                  <a:schemeClr val="dk1"/>
                </a:solidFill>
                <a:latin typeface="Overpass"/>
                <a:ea typeface="Overpass"/>
                <a:cs typeface="Overpass"/>
                <a:sym typeface="Overpass"/>
              </a:rPr>
              <a:t>Your d</a:t>
            </a:r>
            <a:r>
              <a:rPr b="1" lang="en" sz="4000">
                <a:solidFill>
                  <a:schemeClr val="dk1"/>
                </a:solidFill>
                <a:latin typeface="Overpass"/>
                <a:ea typeface="Overpass"/>
                <a:cs typeface="Overpass"/>
                <a:sym typeface="Overpass"/>
              </a:rPr>
              <a:t>ata has limited value until you can reliably and repeatedly act on it</a:t>
            </a:r>
            <a:endParaRPr b="1" sz="6000">
              <a:solidFill>
                <a:schemeClr val="dk1"/>
              </a:solidFill>
              <a:latin typeface="Overpass"/>
              <a:ea typeface="Overpass"/>
              <a:cs typeface="Overpass"/>
              <a:sym typeface="Overpas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6"/>
          <p:cNvSpPr txBox="1"/>
          <p:nvPr>
            <p:ph type="title"/>
          </p:nvPr>
        </p:nvSpPr>
        <p:spPr>
          <a:xfrm>
            <a:off x="298475" y="2138375"/>
            <a:ext cx="7864500" cy="1818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Effective Data Modelling in SFMC</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