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3"/>
    <p:sldMasterId id="214748368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Caveat"/>
      <p:regular r:id="rId21"/>
      <p:bold r:id="rId22"/>
    </p:embeddedFont>
    <p:embeddedFont>
      <p:font typeface="Poppins"/>
      <p:regular r:id="rId23"/>
      <p:bold r:id="rId24"/>
      <p:italic r:id="rId25"/>
      <p:boldItalic r:id="rId26"/>
    </p:embeddedFont>
    <p:embeddedFont>
      <p:font typeface="Overpass"/>
      <p:regular r:id="rId27"/>
      <p:bold r:id="rId28"/>
      <p:italic r:id="rId29"/>
      <p:boldItalic r:id="rId30"/>
    </p:embeddedFon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Caveat-bold.fntdata"/><Relationship Id="rId21" Type="http://schemas.openxmlformats.org/officeDocument/2006/relationships/font" Target="fonts/Caveat-regular.fntdata"/><Relationship Id="rId24" Type="http://schemas.openxmlformats.org/officeDocument/2006/relationships/font" Target="fonts/Poppins-bold.fntdata"/><Relationship Id="rId23" Type="http://schemas.openxmlformats.org/officeDocument/2006/relationships/font" Target="fonts/Poppins-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Poppins-boldItalic.fntdata"/><Relationship Id="rId25" Type="http://schemas.openxmlformats.org/officeDocument/2006/relationships/font" Target="fonts/Poppins-italic.fntdata"/><Relationship Id="rId28" Type="http://schemas.openxmlformats.org/officeDocument/2006/relationships/font" Target="fonts/Overpass-bold.fntdata"/><Relationship Id="rId27" Type="http://schemas.openxmlformats.org/officeDocument/2006/relationships/font" Target="fonts/Overpas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verpass-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regular.fntdata"/><Relationship Id="rId30" Type="http://schemas.openxmlformats.org/officeDocument/2006/relationships/font" Target="fonts/Overpass-boldItalic.fntdata"/><Relationship Id="rId11" Type="http://schemas.openxmlformats.org/officeDocument/2006/relationships/slide" Target="slides/slide6.xml"/><Relationship Id="rId33" Type="http://schemas.openxmlformats.org/officeDocument/2006/relationships/font" Target="fonts/OpenSans-italic.fntdata"/><Relationship Id="rId10" Type="http://schemas.openxmlformats.org/officeDocument/2006/relationships/slide" Target="slides/slide5.xml"/><Relationship Id="rId32" Type="http://schemas.openxmlformats.org/officeDocument/2006/relationships/font" Target="fonts/OpenSans-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OpenSans-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523964ec81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523964ec81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6d1f6411f1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16d1f6411f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7e95a8d8d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17e95a8d8d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7e95a8d8d2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17e95a8d8d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7e95a8d8d2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17e95a8d8d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17537e7845f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17537e7845f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523964ec81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1523964ec81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523964ec81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523964ec81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523964ec81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1523964ec81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17e95a8d8d2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17e95a8d8d2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523964ec81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1523964ec81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6d1f6411f1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16d1f6411f1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6d1f6411f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16d1f6411f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6d1f6411f1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16d1f6411f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6d1f6411f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16d1f6411f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image" Target="../media/image17.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1" Type="http://schemas.openxmlformats.org/officeDocument/2006/relationships/image" Target="../media/image19.png"/><Relationship Id="rId10" Type="http://schemas.openxmlformats.org/officeDocument/2006/relationships/image" Target="../media/image23.png"/><Relationship Id="rId13" Type="http://schemas.openxmlformats.org/officeDocument/2006/relationships/image" Target="../media/image26.png"/><Relationship Id="rId12" Type="http://schemas.openxmlformats.org/officeDocument/2006/relationships/image" Target="../media/image22.png"/><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2.png"/><Relationship Id="rId4" Type="http://schemas.openxmlformats.org/officeDocument/2006/relationships/image" Target="../media/image14.png"/><Relationship Id="rId9" Type="http://schemas.openxmlformats.org/officeDocument/2006/relationships/image" Target="../media/image18.png"/><Relationship Id="rId15" Type="http://schemas.openxmlformats.org/officeDocument/2006/relationships/image" Target="../media/image24.png"/><Relationship Id="rId14" Type="http://schemas.openxmlformats.org/officeDocument/2006/relationships/image" Target="../media/image25.png"/><Relationship Id="rId5" Type="http://schemas.openxmlformats.org/officeDocument/2006/relationships/image" Target="../media/image15.png"/><Relationship Id="rId6" Type="http://schemas.openxmlformats.org/officeDocument/2006/relationships/image" Target="../media/image9.png"/><Relationship Id="rId7" Type="http://schemas.openxmlformats.org/officeDocument/2006/relationships/image" Target="../media/image16.png"/><Relationship Id="rId8"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9.png"/><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9.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itle" type="title">
  <p:cSld name="TITLE">
    <p:spTree>
      <p:nvGrpSpPr>
        <p:cNvPr id="8"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32600" y="-18338"/>
            <a:ext cx="9209208" cy="5180174"/>
          </a:xfrm>
          <a:prstGeom prst="rect">
            <a:avLst/>
          </a:prstGeom>
          <a:noFill/>
          <a:ln>
            <a:noFill/>
          </a:ln>
        </p:spPr>
      </p:pic>
      <p:sp>
        <p:nvSpPr>
          <p:cNvPr id="10" name="Google Shape;10;p2"/>
          <p:cNvSpPr txBox="1"/>
          <p:nvPr>
            <p:ph type="ctrTitle"/>
          </p:nvPr>
        </p:nvSpPr>
        <p:spPr>
          <a:xfrm>
            <a:off x="311708" y="1125575"/>
            <a:ext cx="8520600" cy="20526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SzPts val="4800"/>
              <a:buFont typeface="Overpass"/>
              <a:buChar char="●"/>
              <a:defRPr b="1" sz="4800">
                <a:latin typeface="Overpass"/>
                <a:ea typeface="Overpass"/>
                <a:cs typeface="Overpass"/>
                <a:sym typeface="Overpass"/>
              </a:defRPr>
            </a:lvl1pPr>
            <a:lvl2pPr lvl="1" algn="ctr">
              <a:spcBef>
                <a:spcPts val="0"/>
              </a:spcBef>
              <a:spcAft>
                <a:spcPts val="0"/>
              </a:spcAft>
              <a:buSzPts val="5200"/>
              <a:buChar char="○"/>
              <a:defRPr sz="5200"/>
            </a:lvl2pPr>
            <a:lvl3pPr lvl="2" algn="ctr">
              <a:spcBef>
                <a:spcPts val="0"/>
              </a:spcBef>
              <a:spcAft>
                <a:spcPts val="0"/>
              </a:spcAft>
              <a:buSzPts val="5200"/>
              <a:buChar char="■"/>
              <a:defRPr sz="5200"/>
            </a:lvl3pPr>
            <a:lvl4pPr lvl="3" algn="ctr">
              <a:spcBef>
                <a:spcPts val="0"/>
              </a:spcBef>
              <a:spcAft>
                <a:spcPts val="0"/>
              </a:spcAft>
              <a:buSzPts val="5200"/>
              <a:buChar char="●"/>
              <a:defRPr sz="5200"/>
            </a:lvl4pPr>
            <a:lvl5pPr lvl="4" algn="ctr">
              <a:spcBef>
                <a:spcPts val="0"/>
              </a:spcBef>
              <a:spcAft>
                <a:spcPts val="0"/>
              </a:spcAft>
              <a:buSzPts val="5200"/>
              <a:buChar char="○"/>
              <a:defRPr sz="5200"/>
            </a:lvl5pPr>
            <a:lvl6pPr lvl="5" algn="ctr">
              <a:spcBef>
                <a:spcPts val="0"/>
              </a:spcBef>
              <a:spcAft>
                <a:spcPts val="0"/>
              </a:spcAft>
              <a:buSzPts val="5200"/>
              <a:buChar char="■"/>
              <a:defRPr sz="5200"/>
            </a:lvl6pPr>
            <a:lvl7pPr lvl="6" algn="ctr">
              <a:spcBef>
                <a:spcPts val="0"/>
              </a:spcBef>
              <a:spcAft>
                <a:spcPts val="0"/>
              </a:spcAft>
              <a:buSzPts val="5200"/>
              <a:buChar char="●"/>
              <a:defRPr sz="5200"/>
            </a:lvl7pPr>
            <a:lvl8pPr lvl="7" algn="ctr">
              <a:spcBef>
                <a:spcPts val="0"/>
              </a:spcBef>
              <a:spcAft>
                <a:spcPts val="0"/>
              </a:spcAft>
              <a:buSzPts val="5200"/>
              <a:buChar char="○"/>
              <a:defRPr sz="5200"/>
            </a:lvl8pPr>
            <a:lvl9pPr lvl="8" algn="ctr">
              <a:spcBef>
                <a:spcPts val="0"/>
              </a:spcBef>
              <a:spcAft>
                <a:spcPts val="0"/>
              </a:spcAft>
              <a:buSzPts val="5200"/>
              <a:buChar char="■"/>
              <a:defRPr sz="5200"/>
            </a:lvl9pPr>
          </a:lstStyle>
          <a:p/>
        </p:txBody>
      </p:sp>
      <p:sp>
        <p:nvSpPr>
          <p:cNvPr id="11" name="Google Shape;11;p2"/>
          <p:cNvSpPr txBox="1"/>
          <p:nvPr>
            <p:ph idx="1" type="subTitle"/>
          </p:nvPr>
        </p:nvSpPr>
        <p:spPr>
          <a:xfrm>
            <a:off x="311700" y="3215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FFFFFF"/>
              </a:buClr>
              <a:buSzPts val="2800"/>
              <a:buFont typeface="Open Sans"/>
              <a:buNone/>
              <a:defRPr sz="2800">
                <a:solidFill>
                  <a:srgbClr val="FFFFFF"/>
                </a:solidFill>
                <a:latin typeface="Open Sans"/>
                <a:ea typeface="Open Sans"/>
                <a:cs typeface="Open Sans"/>
                <a:sym typeface="Open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3">
            <a:alphaModFix/>
          </a:blip>
          <a:stretch>
            <a:fillRect/>
          </a:stretch>
        </p:blipFill>
        <p:spPr>
          <a:xfrm>
            <a:off x="3668157" y="241900"/>
            <a:ext cx="1551093" cy="8352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Sponsor Placeholder">
  <p:cSld name="TITLE_1_1_6_1">
    <p:bg>
      <p:bgPr>
        <a:solidFill>
          <a:srgbClr val="FEFEFD"/>
        </a:solidFill>
      </p:bgPr>
    </p:bg>
    <p:spTree>
      <p:nvGrpSpPr>
        <p:cNvPr id="63" name="Shape 63"/>
        <p:cNvGrpSpPr/>
        <p:nvPr/>
      </p:nvGrpSpPr>
      <p:grpSpPr>
        <a:xfrm>
          <a:off x="0" y="0"/>
          <a:ext cx="0" cy="0"/>
          <a:chOff x="0" y="0"/>
          <a:chExt cx="0" cy="0"/>
        </a:xfrm>
      </p:grpSpPr>
      <p:sp>
        <p:nvSpPr>
          <p:cNvPr id="64" name="Google Shape;64;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5" name="Google Shape;65;p11"/>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6" name="Google Shape;66;p11"/>
          <p:cNvPicPr preferRelativeResize="0"/>
          <p:nvPr/>
        </p:nvPicPr>
        <p:blipFill>
          <a:blip r:embed="rId2">
            <a:alphaModFix/>
          </a:blip>
          <a:stretch>
            <a:fillRect/>
          </a:stretch>
        </p:blipFill>
        <p:spPr>
          <a:xfrm>
            <a:off x="3695025" y="110600"/>
            <a:ext cx="1071398" cy="576899"/>
          </a:xfrm>
          <a:prstGeom prst="rect">
            <a:avLst/>
          </a:prstGeom>
          <a:noFill/>
          <a:ln>
            <a:noFill/>
          </a:ln>
        </p:spPr>
      </p:pic>
      <p:pic>
        <p:nvPicPr>
          <p:cNvPr id="67" name="Google Shape;67;p11"/>
          <p:cNvPicPr preferRelativeResize="0"/>
          <p:nvPr/>
        </p:nvPicPr>
        <p:blipFill>
          <a:blip r:embed="rId3">
            <a:alphaModFix/>
          </a:blip>
          <a:stretch>
            <a:fillRect/>
          </a:stretch>
        </p:blipFill>
        <p:spPr>
          <a:xfrm>
            <a:off x="2857625" y="1507284"/>
            <a:ext cx="1071400" cy="751641"/>
          </a:xfrm>
          <a:prstGeom prst="rect">
            <a:avLst/>
          </a:prstGeom>
          <a:noFill/>
          <a:ln>
            <a:noFill/>
          </a:ln>
        </p:spPr>
      </p:pic>
      <p:pic>
        <p:nvPicPr>
          <p:cNvPr id="68" name="Google Shape;68;p11"/>
          <p:cNvPicPr preferRelativeResize="0"/>
          <p:nvPr/>
        </p:nvPicPr>
        <p:blipFill>
          <a:blip r:embed="rId4">
            <a:alphaModFix/>
          </a:blip>
          <a:stretch>
            <a:fillRect/>
          </a:stretch>
        </p:blipFill>
        <p:spPr>
          <a:xfrm>
            <a:off x="4414270" y="1576675"/>
            <a:ext cx="1872155" cy="542925"/>
          </a:xfrm>
          <a:prstGeom prst="rect">
            <a:avLst/>
          </a:prstGeom>
          <a:noFill/>
          <a:ln>
            <a:noFill/>
          </a:ln>
        </p:spPr>
      </p:pic>
      <p:pic>
        <p:nvPicPr>
          <p:cNvPr id="69" name="Google Shape;69;p11"/>
          <p:cNvPicPr preferRelativeResize="0"/>
          <p:nvPr/>
        </p:nvPicPr>
        <p:blipFill>
          <a:blip r:embed="rId5">
            <a:alphaModFix/>
          </a:blip>
          <a:stretch>
            <a:fillRect/>
          </a:stretch>
        </p:blipFill>
        <p:spPr>
          <a:xfrm>
            <a:off x="2819225" y="4537048"/>
            <a:ext cx="1310279" cy="447675"/>
          </a:xfrm>
          <a:prstGeom prst="rect">
            <a:avLst/>
          </a:prstGeom>
          <a:noFill/>
          <a:ln>
            <a:noFill/>
          </a:ln>
        </p:spPr>
      </p:pic>
      <p:pic>
        <p:nvPicPr>
          <p:cNvPr id="70" name="Google Shape;70;p11"/>
          <p:cNvPicPr preferRelativeResize="0"/>
          <p:nvPr/>
        </p:nvPicPr>
        <p:blipFill>
          <a:blip r:embed="rId6">
            <a:alphaModFix/>
          </a:blip>
          <a:stretch>
            <a:fillRect/>
          </a:stretch>
        </p:blipFill>
        <p:spPr>
          <a:xfrm>
            <a:off x="4508900" y="4537050"/>
            <a:ext cx="1193800" cy="447675"/>
          </a:xfrm>
          <a:prstGeom prst="rect">
            <a:avLst/>
          </a:prstGeom>
          <a:noFill/>
          <a:ln>
            <a:noFill/>
          </a:ln>
        </p:spPr>
      </p:pic>
      <p:pic>
        <p:nvPicPr>
          <p:cNvPr id="71" name="Google Shape;71;p11"/>
          <p:cNvPicPr preferRelativeResize="0"/>
          <p:nvPr/>
        </p:nvPicPr>
        <p:blipFill>
          <a:blip r:embed="rId7">
            <a:alphaModFix/>
          </a:blip>
          <a:stretch>
            <a:fillRect/>
          </a:stretch>
        </p:blipFill>
        <p:spPr>
          <a:xfrm>
            <a:off x="3695400" y="3622125"/>
            <a:ext cx="1249521" cy="393600"/>
          </a:xfrm>
          <a:prstGeom prst="rect">
            <a:avLst/>
          </a:prstGeom>
          <a:noFill/>
          <a:ln>
            <a:noFill/>
          </a:ln>
        </p:spPr>
      </p:pic>
      <p:pic>
        <p:nvPicPr>
          <p:cNvPr id="72" name="Google Shape;72;p11"/>
          <p:cNvPicPr preferRelativeResize="0"/>
          <p:nvPr/>
        </p:nvPicPr>
        <p:blipFill>
          <a:blip r:embed="rId8">
            <a:alphaModFix/>
          </a:blip>
          <a:stretch>
            <a:fillRect/>
          </a:stretch>
        </p:blipFill>
        <p:spPr>
          <a:xfrm>
            <a:off x="4227250" y="2655813"/>
            <a:ext cx="1905000" cy="447675"/>
          </a:xfrm>
          <a:prstGeom prst="rect">
            <a:avLst/>
          </a:prstGeom>
          <a:noFill/>
          <a:ln>
            <a:noFill/>
          </a:ln>
        </p:spPr>
      </p:pic>
      <p:pic>
        <p:nvPicPr>
          <p:cNvPr id="73" name="Google Shape;73;p11"/>
          <p:cNvPicPr preferRelativeResize="0"/>
          <p:nvPr/>
        </p:nvPicPr>
        <p:blipFill>
          <a:blip r:embed="rId9">
            <a:alphaModFix/>
          </a:blip>
          <a:stretch>
            <a:fillRect/>
          </a:stretch>
        </p:blipFill>
        <p:spPr>
          <a:xfrm>
            <a:off x="2257250" y="2686775"/>
            <a:ext cx="1905000" cy="428625"/>
          </a:xfrm>
          <a:prstGeom prst="rect">
            <a:avLst/>
          </a:prstGeom>
          <a:noFill/>
          <a:ln>
            <a:noFill/>
          </a:ln>
        </p:spPr>
      </p:pic>
      <p:cxnSp>
        <p:nvCxnSpPr>
          <p:cNvPr id="74" name="Google Shape;74;p11"/>
          <p:cNvCxnSpPr/>
          <p:nvPr/>
        </p:nvCxnSpPr>
        <p:spPr>
          <a:xfrm flipH="1" rot="10800000">
            <a:off x="1395200" y="4247800"/>
            <a:ext cx="6351300" cy="6900"/>
          </a:xfrm>
          <a:prstGeom prst="straightConnector1">
            <a:avLst/>
          </a:prstGeom>
          <a:noFill/>
          <a:ln cap="flat" cmpd="sng" w="9525">
            <a:solidFill>
              <a:srgbClr val="F3F3F3"/>
            </a:solidFill>
            <a:prstDash val="solid"/>
            <a:round/>
            <a:headEnd len="med" w="med" type="none"/>
            <a:tailEnd len="med" w="med" type="none"/>
          </a:ln>
        </p:spPr>
      </p:cxnSp>
      <p:cxnSp>
        <p:nvCxnSpPr>
          <p:cNvPr id="75" name="Google Shape;75;p11"/>
          <p:cNvCxnSpPr/>
          <p:nvPr/>
        </p:nvCxnSpPr>
        <p:spPr>
          <a:xfrm flipH="1" rot="10800000">
            <a:off x="1395200" y="3333400"/>
            <a:ext cx="6351300" cy="6900"/>
          </a:xfrm>
          <a:prstGeom prst="straightConnector1">
            <a:avLst/>
          </a:prstGeom>
          <a:noFill/>
          <a:ln cap="flat" cmpd="sng" w="9525">
            <a:solidFill>
              <a:srgbClr val="F3F3F3"/>
            </a:solidFill>
            <a:prstDash val="solid"/>
            <a:round/>
            <a:headEnd len="med" w="med" type="none"/>
            <a:tailEnd len="med" w="med" type="none"/>
          </a:ln>
        </p:spPr>
      </p:cxnSp>
      <p:cxnSp>
        <p:nvCxnSpPr>
          <p:cNvPr id="76" name="Google Shape;76;p11"/>
          <p:cNvCxnSpPr/>
          <p:nvPr/>
        </p:nvCxnSpPr>
        <p:spPr>
          <a:xfrm flipH="1" rot="10800000">
            <a:off x="1395200" y="2419000"/>
            <a:ext cx="6351300" cy="6900"/>
          </a:xfrm>
          <a:prstGeom prst="straightConnector1">
            <a:avLst/>
          </a:prstGeom>
          <a:noFill/>
          <a:ln cap="flat" cmpd="sng" w="9525">
            <a:solidFill>
              <a:srgbClr val="F3F3F3"/>
            </a:solidFill>
            <a:prstDash val="solid"/>
            <a:round/>
            <a:headEnd len="med" w="med" type="none"/>
            <a:tailEnd len="med" w="med" type="none"/>
          </a:ln>
        </p:spPr>
      </p:cxnSp>
      <p:sp>
        <p:nvSpPr>
          <p:cNvPr id="77" name="Google Shape;77;p11"/>
          <p:cNvSpPr txBox="1"/>
          <p:nvPr/>
        </p:nvSpPr>
        <p:spPr>
          <a:xfrm>
            <a:off x="180475" y="671250"/>
            <a:ext cx="8760900" cy="5394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None/>
            </a:pPr>
            <a:r>
              <a:rPr b="1" lang="en" sz="3000">
                <a:solidFill>
                  <a:srgbClr val="12191B"/>
                </a:solidFill>
                <a:latin typeface="Overpass"/>
                <a:ea typeface="Overpass"/>
                <a:cs typeface="Overpass"/>
                <a:sym typeface="Overpass"/>
              </a:rPr>
              <a:t>Special Thanks To All Of Our Sponsors!</a:t>
            </a:r>
            <a:endParaRPr b="1" sz="3000">
              <a:solidFill>
                <a:srgbClr val="12191B"/>
              </a:solidFill>
              <a:latin typeface="Overpass"/>
              <a:ea typeface="Overpass"/>
              <a:cs typeface="Overpass"/>
              <a:sym typeface="Overpas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Branding Assets">
  <p:cSld name="TITLE_1_1_5">
    <p:bg>
      <p:bgPr>
        <a:solidFill>
          <a:srgbClr val="4A0A77"/>
        </a:solidFill>
      </p:bgPr>
    </p:bg>
    <p:spTree>
      <p:nvGrpSpPr>
        <p:cNvPr id="78" name="Shape 78"/>
        <p:cNvGrpSpPr/>
        <p:nvPr/>
      </p:nvGrpSpPr>
      <p:grpSpPr>
        <a:xfrm>
          <a:off x="0" y="0"/>
          <a:ext cx="0" cy="0"/>
          <a:chOff x="0" y="0"/>
          <a:chExt cx="0" cy="0"/>
        </a:xfrm>
      </p:grpSpPr>
      <p:sp>
        <p:nvSpPr>
          <p:cNvPr id="79" name="Google Shape;7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0" name="Google Shape;80;p12"/>
          <p:cNvSpPr txBox="1"/>
          <p:nvPr/>
        </p:nvSpPr>
        <p:spPr>
          <a:xfrm>
            <a:off x="304800" y="422300"/>
            <a:ext cx="5695800" cy="468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b="1" lang="en" sz="3000">
                <a:solidFill>
                  <a:schemeClr val="lt1"/>
                </a:solidFill>
                <a:latin typeface="Overpass"/>
                <a:ea typeface="Overpass"/>
                <a:cs typeface="Overpass"/>
                <a:sym typeface="Overpass"/>
              </a:rPr>
              <a:t>Branding</a:t>
            </a:r>
            <a:endParaRPr b="1" sz="3000">
              <a:solidFill>
                <a:schemeClr val="lt1"/>
              </a:solidFill>
              <a:latin typeface="Overpass"/>
              <a:ea typeface="Overpass"/>
              <a:cs typeface="Overpass"/>
              <a:sym typeface="Overpass"/>
            </a:endParaRPr>
          </a:p>
        </p:txBody>
      </p:sp>
      <p:pic>
        <p:nvPicPr>
          <p:cNvPr id="81" name="Google Shape;81;p12"/>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82" name="Google Shape;82;p12"/>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2"/>
          <p:cNvSpPr txBox="1"/>
          <p:nvPr/>
        </p:nvSpPr>
        <p:spPr>
          <a:xfrm>
            <a:off x="333000" y="1180900"/>
            <a:ext cx="43317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rgbClr val="FEFEFD"/>
                </a:solidFill>
                <a:latin typeface="Open Sans"/>
                <a:ea typeface="Open Sans"/>
                <a:cs typeface="Open Sans"/>
                <a:sym typeface="Open Sans"/>
              </a:rPr>
              <a:t>Assets</a:t>
            </a:r>
            <a:br>
              <a:rPr lang="en" u="sng">
                <a:solidFill>
                  <a:srgbClr val="FEFEFD"/>
                </a:solidFill>
                <a:latin typeface="Open Sans"/>
                <a:ea typeface="Open Sans"/>
                <a:cs typeface="Open Sans"/>
                <a:sym typeface="Open Sans"/>
              </a:rPr>
            </a:br>
            <a:br>
              <a:rPr lang="en">
                <a:solidFill>
                  <a:srgbClr val="FEFEFD"/>
                </a:solidFill>
                <a:latin typeface="Open Sans"/>
                <a:ea typeface="Open Sans"/>
                <a:cs typeface="Open Sans"/>
                <a:sym typeface="Open Sans"/>
              </a:rPr>
            </a:br>
            <a:r>
              <a:rPr lang="en">
                <a:solidFill>
                  <a:srgbClr val="FEFEFD"/>
                </a:solidFill>
                <a:latin typeface="Open Sans"/>
                <a:ea typeface="Open Sans"/>
                <a:cs typeface="Open Sans"/>
                <a:sym typeface="Open Sans"/>
              </a:rPr>
              <a:t>Please use the following assets as you see fit through your presentation.</a:t>
            </a:r>
            <a:endParaRPr>
              <a:solidFill>
                <a:srgbClr val="FEFEFD"/>
              </a:solidFill>
              <a:latin typeface="Open Sans"/>
              <a:ea typeface="Open Sans"/>
              <a:cs typeface="Open Sans"/>
              <a:sym typeface="Open Sans"/>
            </a:endParaRPr>
          </a:p>
        </p:txBody>
      </p:sp>
      <p:pic>
        <p:nvPicPr>
          <p:cNvPr id="84" name="Google Shape;84;p12"/>
          <p:cNvPicPr preferRelativeResize="0"/>
          <p:nvPr/>
        </p:nvPicPr>
        <p:blipFill>
          <a:blip r:embed="rId3">
            <a:alphaModFix/>
          </a:blip>
          <a:stretch>
            <a:fillRect/>
          </a:stretch>
        </p:blipFill>
        <p:spPr>
          <a:xfrm>
            <a:off x="5180675" y="1883850"/>
            <a:ext cx="952500" cy="962025"/>
          </a:xfrm>
          <a:prstGeom prst="rect">
            <a:avLst/>
          </a:prstGeom>
          <a:noFill/>
          <a:ln>
            <a:noFill/>
          </a:ln>
        </p:spPr>
      </p:pic>
      <p:pic>
        <p:nvPicPr>
          <p:cNvPr id="85" name="Google Shape;85;p12"/>
          <p:cNvPicPr preferRelativeResize="0"/>
          <p:nvPr/>
        </p:nvPicPr>
        <p:blipFill>
          <a:blip r:embed="rId4">
            <a:alphaModFix/>
          </a:blip>
          <a:stretch>
            <a:fillRect/>
          </a:stretch>
        </p:blipFill>
        <p:spPr>
          <a:xfrm>
            <a:off x="6499375" y="1883850"/>
            <a:ext cx="952500" cy="962025"/>
          </a:xfrm>
          <a:prstGeom prst="rect">
            <a:avLst/>
          </a:prstGeom>
          <a:noFill/>
          <a:ln>
            <a:noFill/>
          </a:ln>
        </p:spPr>
      </p:pic>
      <p:pic>
        <p:nvPicPr>
          <p:cNvPr id="86" name="Google Shape;86;p12"/>
          <p:cNvPicPr preferRelativeResize="0"/>
          <p:nvPr/>
        </p:nvPicPr>
        <p:blipFill>
          <a:blip r:embed="rId5">
            <a:alphaModFix/>
          </a:blip>
          <a:stretch>
            <a:fillRect/>
          </a:stretch>
        </p:blipFill>
        <p:spPr>
          <a:xfrm>
            <a:off x="7818075" y="1843600"/>
            <a:ext cx="952500" cy="952500"/>
          </a:xfrm>
          <a:prstGeom prst="rect">
            <a:avLst/>
          </a:prstGeom>
          <a:noFill/>
          <a:ln>
            <a:noFill/>
          </a:ln>
        </p:spPr>
      </p:pic>
      <p:pic>
        <p:nvPicPr>
          <p:cNvPr id="87" name="Google Shape;87;p12"/>
          <p:cNvPicPr preferRelativeResize="0"/>
          <p:nvPr/>
        </p:nvPicPr>
        <p:blipFill>
          <a:blip r:embed="rId6">
            <a:alphaModFix/>
          </a:blip>
          <a:stretch>
            <a:fillRect/>
          </a:stretch>
        </p:blipFill>
        <p:spPr>
          <a:xfrm>
            <a:off x="2325350" y="2374825"/>
            <a:ext cx="2500000" cy="1296875"/>
          </a:xfrm>
          <a:prstGeom prst="rect">
            <a:avLst/>
          </a:prstGeom>
          <a:noFill/>
          <a:ln>
            <a:noFill/>
          </a:ln>
        </p:spPr>
      </p:pic>
      <p:pic>
        <p:nvPicPr>
          <p:cNvPr id="88" name="Google Shape;88;p12"/>
          <p:cNvPicPr preferRelativeResize="0"/>
          <p:nvPr/>
        </p:nvPicPr>
        <p:blipFill>
          <a:blip r:embed="rId7">
            <a:alphaModFix/>
          </a:blip>
          <a:stretch>
            <a:fillRect/>
          </a:stretch>
        </p:blipFill>
        <p:spPr>
          <a:xfrm>
            <a:off x="1905000" y="3872425"/>
            <a:ext cx="1562100" cy="57150"/>
          </a:xfrm>
          <a:prstGeom prst="rect">
            <a:avLst/>
          </a:prstGeom>
          <a:noFill/>
          <a:ln>
            <a:noFill/>
          </a:ln>
        </p:spPr>
      </p:pic>
      <p:pic>
        <p:nvPicPr>
          <p:cNvPr id="89" name="Google Shape;89;p12"/>
          <p:cNvPicPr preferRelativeResize="0"/>
          <p:nvPr/>
        </p:nvPicPr>
        <p:blipFill>
          <a:blip r:embed="rId7">
            <a:alphaModFix/>
          </a:blip>
          <a:stretch>
            <a:fillRect/>
          </a:stretch>
        </p:blipFill>
        <p:spPr>
          <a:xfrm>
            <a:off x="3581400" y="3911307"/>
            <a:ext cx="1562100" cy="57150"/>
          </a:xfrm>
          <a:prstGeom prst="rect">
            <a:avLst/>
          </a:prstGeom>
          <a:noFill/>
          <a:ln>
            <a:noFill/>
          </a:ln>
        </p:spPr>
      </p:pic>
      <p:pic>
        <p:nvPicPr>
          <p:cNvPr id="90" name="Google Shape;90;p12"/>
          <p:cNvPicPr preferRelativeResize="0"/>
          <p:nvPr/>
        </p:nvPicPr>
        <p:blipFill>
          <a:blip r:embed="rId7">
            <a:alphaModFix/>
          </a:blip>
          <a:stretch>
            <a:fillRect/>
          </a:stretch>
        </p:blipFill>
        <p:spPr>
          <a:xfrm>
            <a:off x="304800" y="3835107"/>
            <a:ext cx="1562100" cy="57150"/>
          </a:xfrm>
          <a:prstGeom prst="rect">
            <a:avLst/>
          </a:prstGeom>
          <a:noFill/>
          <a:ln>
            <a:noFill/>
          </a:ln>
        </p:spPr>
      </p:pic>
      <p:pic>
        <p:nvPicPr>
          <p:cNvPr id="91" name="Google Shape;91;p12"/>
          <p:cNvPicPr preferRelativeResize="0"/>
          <p:nvPr/>
        </p:nvPicPr>
        <p:blipFill>
          <a:blip r:embed="rId8">
            <a:alphaModFix/>
          </a:blip>
          <a:stretch>
            <a:fillRect/>
          </a:stretch>
        </p:blipFill>
        <p:spPr>
          <a:xfrm>
            <a:off x="7419975" y="3018637"/>
            <a:ext cx="1704825" cy="1843888"/>
          </a:xfrm>
          <a:prstGeom prst="rect">
            <a:avLst/>
          </a:prstGeom>
          <a:noFill/>
          <a:ln>
            <a:noFill/>
          </a:ln>
        </p:spPr>
      </p:pic>
      <p:pic>
        <p:nvPicPr>
          <p:cNvPr id="92" name="Google Shape;92;p12"/>
          <p:cNvPicPr preferRelativeResize="0"/>
          <p:nvPr/>
        </p:nvPicPr>
        <p:blipFill>
          <a:blip r:embed="rId9">
            <a:alphaModFix/>
          </a:blip>
          <a:stretch>
            <a:fillRect/>
          </a:stretch>
        </p:blipFill>
        <p:spPr>
          <a:xfrm>
            <a:off x="333012" y="2344950"/>
            <a:ext cx="1818512" cy="1413950"/>
          </a:xfrm>
          <a:prstGeom prst="rect">
            <a:avLst/>
          </a:prstGeom>
          <a:noFill/>
          <a:ln>
            <a:noFill/>
          </a:ln>
        </p:spPr>
      </p:pic>
      <p:pic>
        <p:nvPicPr>
          <p:cNvPr id="93" name="Google Shape;93;p12"/>
          <p:cNvPicPr preferRelativeResize="0"/>
          <p:nvPr/>
        </p:nvPicPr>
        <p:blipFill>
          <a:blip r:embed="rId10">
            <a:alphaModFix/>
          </a:blip>
          <a:stretch>
            <a:fillRect/>
          </a:stretch>
        </p:blipFill>
        <p:spPr>
          <a:xfrm>
            <a:off x="5410200" y="3841000"/>
            <a:ext cx="322048" cy="720775"/>
          </a:xfrm>
          <a:prstGeom prst="rect">
            <a:avLst/>
          </a:prstGeom>
          <a:noFill/>
          <a:ln>
            <a:noFill/>
          </a:ln>
        </p:spPr>
      </p:pic>
      <p:pic>
        <p:nvPicPr>
          <p:cNvPr id="94" name="Google Shape;94;p12"/>
          <p:cNvPicPr preferRelativeResize="0"/>
          <p:nvPr/>
        </p:nvPicPr>
        <p:blipFill>
          <a:blip r:embed="rId11">
            <a:alphaModFix/>
          </a:blip>
          <a:stretch>
            <a:fillRect/>
          </a:stretch>
        </p:blipFill>
        <p:spPr>
          <a:xfrm>
            <a:off x="0" y="4652367"/>
            <a:ext cx="9144000" cy="410766"/>
          </a:xfrm>
          <a:prstGeom prst="rect">
            <a:avLst/>
          </a:prstGeom>
          <a:noFill/>
          <a:ln>
            <a:noFill/>
          </a:ln>
        </p:spPr>
      </p:pic>
      <p:pic>
        <p:nvPicPr>
          <p:cNvPr id="95" name="Google Shape;95;p12"/>
          <p:cNvPicPr preferRelativeResize="0"/>
          <p:nvPr/>
        </p:nvPicPr>
        <p:blipFill>
          <a:blip r:embed="rId12">
            <a:alphaModFix/>
          </a:blip>
          <a:stretch>
            <a:fillRect/>
          </a:stretch>
        </p:blipFill>
        <p:spPr>
          <a:xfrm>
            <a:off x="5884648" y="3612400"/>
            <a:ext cx="322048" cy="720775"/>
          </a:xfrm>
          <a:prstGeom prst="rect">
            <a:avLst/>
          </a:prstGeom>
          <a:noFill/>
          <a:ln>
            <a:noFill/>
          </a:ln>
        </p:spPr>
      </p:pic>
      <p:pic>
        <p:nvPicPr>
          <p:cNvPr id="96" name="Google Shape;96;p12"/>
          <p:cNvPicPr preferRelativeResize="0"/>
          <p:nvPr/>
        </p:nvPicPr>
        <p:blipFill>
          <a:blip r:embed="rId13">
            <a:alphaModFix/>
          </a:blip>
          <a:stretch>
            <a:fillRect/>
          </a:stretch>
        </p:blipFill>
        <p:spPr>
          <a:xfrm>
            <a:off x="6359097" y="3612400"/>
            <a:ext cx="322048" cy="720775"/>
          </a:xfrm>
          <a:prstGeom prst="rect">
            <a:avLst/>
          </a:prstGeom>
          <a:noFill/>
          <a:ln>
            <a:noFill/>
          </a:ln>
        </p:spPr>
      </p:pic>
      <p:pic>
        <p:nvPicPr>
          <p:cNvPr id="97" name="Google Shape;97;p12"/>
          <p:cNvPicPr preferRelativeResize="0"/>
          <p:nvPr/>
        </p:nvPicPr>
        <p:blipFill>
          <a:blip r:embed="rId14">
            <a:alphaModFix/>
          </a:blip>
          <a:stretch>
            <a:fillRect/>
          </a:stretch>
        </p:blipFill>
        <p:spPr>
          <a:xfrm>
            <a:off x="6798125" y="3710300"/>
            <a:ext cx="419100" cy="895350"/>
          </a:xfrm>
          <a:prstGeom prst="rect">
            <a:avLst/>
          </a:prstGeom>
          <a:noFill/>
          <a:ln>
            <a:noFill/>
          </a:ln>
        </p:spPr>
      </p:pic>
      <p:pic>
        <p:nvPicPr>
          <p:cNvPr id="98" name="Google Shape;98;p12"/>
          <p:cNvPicPr preferRelativeResize="0"/>
          <p:nvPr/>
        </p:nvPicPr>
        <p:blipFill rotWithShape="1">
          <a:blip r:embed="rId15">
            <a:alphaModFix/>
          </a:blip>
          <a:srcRect b="22857" l="0" r="0" t="0"/>
          <a:stretch/>
        </p:blipFill>
        <p:spPr>
          <a:xfrm>
            <a:off x="111075" y="4043100"/>
            <a:ext cx="3415127" cy="7910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hree Step Process 1">
  <p:cSld name="TITLE_1_1_4">
    <p:bg>
      <p:bgPr>
        <a:solidFill>
          <a:srgbClr val="4A0A77"/>
        </a:solidFill>
      </p:bgPr>
    </p:bg>
    <p:spTree>
      <p:nvGrpSpPr>
        <p:cNvPr id="99" name="Shape 99"/>
        <p:cNvGrpSpPr/>
        <p:nvPr/>
      </p:nvGrpSpPr>
      <p:grpSpPr>
        <a:xfrm>
          <a:off x="0" y="0"/>
          <a:ext cx="0" cy="0"/>
          <a:chOff x="0" y="0"/>
          <a:chExt cx="0" cy="0"/>
        </a:xfrm>
      </p:grpSpPr>
      <p:sp>
        <p:nvSpPr>
          <p:cNvPr id="100" name="Google Shape;100;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01" name="Google Shape;101;p13"/>
          <p:cNvSpPr/>
          <p:nvPr/>
        </p:nvSpPr>
        <p:spPr>
          <a:xfrm>
            <a:off x="419483" y="2211125"/>
            <a:ext cx="2453100" cy="1605000"/>
          </a:xfrm>
          <a:prstGeom prst="homePlate">
            <a:avLst>
              <a:gd fmla="val 50000" name="adj"/>
            </a:avLst>
          </a:prstGeom>
          <a:solidFill>
            <a:srgbClr val="9900F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02" name="Google Shape;102;p13"/>
          <p:cNvSpPr/>
          <p:nvPr/>
        </p:nvSpPr>
        <p:spPr>
          <a:xfrm>
            <a:off x="3203064" y="2172550"/>
            <a:ext cx="2453100" cy="1605000"/>
          </a:xfrm>
          <a:prstGeom prst="homePlate">
            <a:avLst>
              <a:gd fmla="val 50000" name="adj"/>
            </a:avLst>
          </a:prstGeom>
          <a:solidFill>
            <a:srgbClr val="9900F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03" name="Google Shape;103;p13"/>
          <p:cNvSpPr/>
          <p:nvPr/>
        </p:nvSpPr>
        <p:spPr>
          <a:xfrm>
            <a:off x="6095410" y="2172550"/>
            <a:ext cx="2453100" cy="1605000"/>
          </a:xfrm>
          <a:prstGeom prst="homePlate">
            <a:avLst>
              <a:gd fmla="val 50000" name="adj"/>
            </a:avLst>
          </a:prstGeom>
          <a:solidFill>
            <a:srgbClr val="9900F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pic>
        <p:nvPicPr>
          <p:cNvPr id="104" name="Google Shape;104;p13"/>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105" name="Google Shape;105;p13"/>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6" name="Google Shape;106;p13"/>
          <p:cNvPicPr preferRelativeResize="0"/>
          <p:nvPr/>
        </p:nvPicPr>
        <p:blipFill>
          <a:blip r:embed="rId3">
            <a:alphaModFix/>
          </a:blip>
          <a:stretch>
            <a:fillRect/>
          </a:stretch>
        </p:blipFill>
        <p:spPr>
          <a:xfrm>
            <a:off x="0" y="4728567"/>
            <a:ext cx="9144000" cy="410766"/>
          </a:xfrm>
          <a:prstGeom prst="rect">
            <a:avLst/>
          </a:prstGeom>
          <a:noFill/>
          <a:ln>
            <a:noFill/>
          </a:ln>
        </p:spPr>
      </p:pic>
      <p:pic>
        <p:nvPicPr>
          <p:cNvPr id="107" name="Google Shape;107;p13"/>
          <p:cNvPicPr preferRelativeResize="0"/>
          <p:nvPr/>
        </p:nvPicPr>
        <p:blipFill>
          <a:blip r:embed="rId4">
            <a:alphaModFix/>
          </a:blip>
          <a:stretch>
            <a:fillRect/>
          </a:stretch>
        </p:blipFill>
        <p:spPr>
          <a:xfrm>
            <a:off x="7724775" y="3603225"/>
            <a:ext cx="1305225" cy="1411700"/>
          </a:xfrm>
          <a:prstGeom prst="rect">
            <a:avLst/>
          </a:prstGeom>
          <a:noFill/>
          <a:ln>
            <a:noFill/>
          </a:ln>
        </p:spPr>
      </p:pic>
      <p:sp>
        <p:nvSpPr>
          <p:cNvPr id="108" name="Google Shape;108;p13"/>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EFEFD"/>
              </a:buClr>
              <a:buSzPts val="3000"/>
              <a:buFont typeface="Overpass"/>
              <a:buNone/>
              <a:defRPr b="1" sz="3000">
                <a:solidFill>
                  <a:srgbClr val="FEFEFD"/>
                </a:solidFill>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hree Step Process 2">
  <p:cSld name="TITLE_1_1_3">
    <p:bg>
      <p:bgPr>
        <a:solidFill>
          <a:schemeClr val="lt1"/>
        </a:solidFill>
      </p:bgPr>
    </p:bg>
    <p:spTree>
      <p:nvGrpSpPr>
        <p:cNvPr id="109" name="Shape 109"/>
        <p:cNvGrpSpPr/>
        <p:nvPr/>
      </p:nvGrpSpPr>
      <p:grpSpPr>
        <a:xfrm>
          <a:off x="0" y="0"/>
          <a:ext cx="0" cy="0"/>
          <a:chOff x="0" y="0"/>
          <a:chExt cx="0" cy="0"/>
        </a:xfrm>
      </p:grpSpPr>
      <p:pic>
        <p:nvPicPr>
          <p:cNvPr id="110" name="Google Shape;110;p14"/>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111" name="Google Shape;111;p14"/>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13" name="Google Shape;113;p14"/>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3000"/>
              <a:buFont typeface="Overpass"/>
              <a:buNone/>
              <a:defRPr b="1" sz="3000">
                <a:latin typeface="Overpass"/>
                <a:ea typeface="Overpass"/>
                <a:cs typeface="Overpass"/>
                <a:sym typeface="Overpas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rtl="0">
              <a:spcBef>
                <a:spcPts val="0"/>
              </a:spcBef>
              <a:spcAft>
                <a:spcPts val="0"/>
              </a:spcAft>
              <a:buSzPts val="1400"/>
              <a:buNone/>
              <a:defRPr/>
            </a:lvl9pPr>
          </a:lstStyle>
          <a:p/>
        </p:txBody>
      </p:sp>
      <p:sp>
        <p:nvSpPr>
          <p:cNvPr id="114" name="Google Shape;114;p14"/>
          <p:cNvSpPr/>
          <p:nvPr>
            <p:ph idx="2" type="pic"/>
          </p:nvPr>
        </p:nvSpPr>
        <p:spPr>
          <a:xfrm>
            <a:off x="706779" y="1453381"/>
            <a:ext cx="2096400" cy="2096400"/>
          </a:xfrm>
          <a:prstGeom prst="ellipse">
            <a:avLst/>
          </a:prstGeom>
          <a:noFill/>
          <a:ln>
            <a:noFill/>
          </a:ln>
        </p:spPr>
      </p:sp>
      <p:sp>
        <p:nvSpPr>
          <p:cNvPr id="115" name="Google Shape;115;p14"/>
          <p:cNvSpPr/>
          <p:nvPr>
            <p:ph idx="3" type="pic"/>
          </p:nvPr>
        </p:nvSpPr>
        <p:spPr>
          <a:xfrm>
            <a:off x="6116979" y="1453381"/>
            <a:ext cx="2096400" cy="2096400"/>
          </a:xfrm>
          <a:prstGeom prst="ellipse">
            <a:avLst/>
          </a:prstGeom>
          <a:noFill/>
          <a:ln>
            <a:noFill/>
          </a:ln>
        </p:spPr>
      </p:sp>
      <p:sp>
        <p:nvSpPr>
          <p:cNvPr id="116" name="Google Shape;116;p14"/>
          <p:cNvSpPr/>
          <p:nvPr>
            <p:ph idx="4" type="pic"/>
          </p:nvPr>
        </p:nvSpPr>
        <p:spPr>
          <a:xfrm>
            <a:off x="3411879" y="1453381"/>
            <a:ext cx="2096400" cy="2096400"/>
          </a:xfrm>
          <a:prstGeom prst="ellipse">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Four Step Process">
  <p:cSld name="TITLE_1_1_2">
    <p:bg>
      <p:bgPr>
        <a:solidFill>
          <a:srgbClr val="4A0A77"/>
        </a:solidFill>
      </p:bgPr>
    </p:bg>
    <p:spTree>
      <p:nvGrpSpPr>
        <p:cNvPr id="117" name="Shape 117"/>
        <p:cNvGrpSpPr/>
        <p:nvPr/>
      </p:nvGrpSpPr>
      <p:grpSpPr>
        <a:xfrm>
          <a:off x="0" y="0"/>
          <a:ext cx="0" cy="0"/>
          <a:chOff x="0" y="0"/>
          <a:chExt cx="0" cy="0"/>
        </a:xfrm>
      </p:grpSpPr>
      <p:sp>
        <p:nvSpPr>
          <p:cNvPr id="118" name="Google Shape;118;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19" name="Google Shape;119;p15"/>
          <p:cNvSpPr/>
          <p:nvPr/>
        </p:nvSpPr>
        <p:spPr>
          <a:xfrm>
            <a:off x="262550" y="2277500"/>
            <a:ext cx="1928400" cy="1196100"/>
          </a:xfrm>
          <a:prstGeom prst="homePlate">
            <a:avLst>
              <a:gd fmla="val 50000" name="adj"/>
            </a:avLst>
          </a:prstGeom>
          <a:solidFill>
            <a:srgbClr val="9900F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20" name="Google Shape;120;p15"/>
          <p:cNvSpPr/>
          <p:nvPr/>
        </p:nvSpPr>
        <p:spPr>
          <a:xfrm>
            <a:off x="2450725" y="2248750"/>
            <a:ext cx="1928400" cy="1196100"/>
          </a:xfrm>
          <a:prstGeom prst="homePlate">
            <a:avLst>
              <a:gd fmla="val 50000" name="adj"/>
            </a:avLst>
          </a:prstGeom>
          <a:solidFill>
            <a:srgbClr val="9900F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21" name="Google Shape;121;p15"/>
          <p:cNvSpPr/>
          <p:nvPr/>
        </p:nvSpPr>
        <p:spPr>
          <a:xfrm>
            <a:off x="4724400" y="2248750"/>
            <a:ext cx="1928400" cy="1196100"/>
          </a:xfrm>
          <a:prstGeom prst="homePlate">
            <a:avLst>
              <a:gd fmla="val 50000" name="adj"/>
            </a:avLst>
          </a:prstGeom>
          <a:solidFill>
            <a:srgbClr val="9900F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22" name="Google Shape;122;p15"/>
          <p:cNvSpPr/>
          <p:nvPr/>
        </p:nvSpPr>
        <p:spPr>
          <a:xfrm>
            <a:off x="7010400" y="2270888"/>
            <a:ext cx="1928400" cy="1196100"/>
          </a:xfrm>
          <a:prstGeom prst="homePlate">
            <a:avLst>
              <a:gd fmla="val 50000" name="adj"/>
            </a:avLst>
          </a:prstGeom>
          <a:solidFill>
            <a:srgbClr val="9900FF"/>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pic>
        <p:nvPicPr>
          <p:cNvPr id="123" name="Google Shape;123;p15"/>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124" name="Google Shape;124;p15"/>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5" name="Google Shape;125;p15"/>
          <p:cNvPicPr preferRelativeResize="0"/>
          <p:nvPr/>
        </p:nvPicPr>
        <p:blipFill>
          <a:blip r:embed="rId3">
            <a:alphaModFix/>
          </a:blip>
          <a:stretch>
            <a:fillRect/>
          </a:stretch>
        </p:blipFill>
        <p:spPr>
          <a:xfrm>
            <a:off x="0" y="4728567"/>
            <a:ext cx="9144000" cy="410766"/>
          </a:xfrm>
          <a:prstGeom prst="rect">
            <a:avLst/>
          </a:prstGeom>
          <a:noFill/>
          <a:ln>
            <a:noFill/>
          </a:ln>
        </p:spPr>
      </p:pic>
      <p:pic>
        <p:nvPicPr>
          <p:cNvPr id="126" name="Google Shape;126;p15"/>
          <p:cNvPicPr preferRelativeResize="0"/>
          <p:nvPr/>
        </p:nvPicPr>
        <p:blipFill>
          <a:blip r:embed="rId4">
            <a:alphaModFix/>
          </a:blip>
          <a:stretch>
            <a:fillRect/>
          </a:stretch>
        </p:blipFill>
        <p:spPr>
          <a:xfrm>
            <a:off x="7893143" y="3771425"/>
            <a:ext cx="1079257" cy="1167300"/>
          </a:xfrm>
          <a:prstGeom prst="rect">
            <a:avLst/>
          </a:prstGeom>
          <a:noFill/>
          <a:ln>
            <a:noFill/>
          </a:ln>
        </p:spPr>
      </p:pic>
      <p:sp>
        <p:nvSpPr>
          <p:cNvPr id="127" name="Google Shape;127;p15"/>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EFEFD"/>
              </a:buClr>
              <a:buSzPts val="3000"/>
              <a:buFont typeface="Overpass"/>
              <a:buNone/>
              <a:defRPr b="1" sz="3000">
                <a:solidFill>
                  <a:srgbClr val="FEFEFD"/>
                </a:solidFill>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wo-Way Comparison">
  <p:cSld name="TITLE_1_1_1">
    <p:bg>
      <p:bgPr>
        <a:solidFill>
          <a:srgbClr val="4A0A77"/>
        </a:solidFill>
      </p:bgPr>
    </p:bg>
    <p:spTree>
      <p:nvGrpSpPr>
        <p:cNvPr id="128" name="Shape 128"/>
        <p:cNvGrpSpPr/>
        <p:nvPr/>
      </p:nvGrpSpPr>
      <p:grpSpPr>
        <a:xfrm>
          <a:off x="0" y="0"/>
          <a:ext cx="0" cy="0"/>
          <a:chOff x="0" y="0"/>
          <a:chExt cx="0" cy="0"/>
        </a:xfrm>
      </p:grpSpPr>
      <p:pic>
        <p:nvPicPr>
          <p:cNvPr id="129" name="Google Shape;129;p16"/>
          <p:cNvPicPr preferRelativeResize="0"/>
          <p:nvPr/>
        </p:nvPicPr>
        <p:blipFill>
          <a:blip r:embed="rId2">
            <a:alphaModFix/>
          </a:blip>
          <a:stretch>
            <a:fillRect/>
          </a:stretch>
        </p:blipFill>
        <p:spPr>
          <a:xfrm>
            <a:off x="1646900" y="3821738"/>
            <a:ext cx="10363198" cy="1854425"/>
          </a:xfrm>
          <a:prstGeom prst="rect">
            <a:avLst/>
          </a:prstGeom>
          <a:noFill/>
          <a:ln>
            <a:noFill/>
          </a:ln>
        </p:spPr>
      </p:pic>
      <p:sp>
        <p:nvSpPr>
          <p:cNvPr id="130" name="Google Shape;130;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1" name="Google Shape;131;p16"/>
          <p:cNvSpPr/>
          <p:nvPr/>
        </p:nvSpPr>
        <p:spPr>
          <a:xfrm>
            <a:off x="393725" y="1362550"/>
            <a:ext cx="4001100" cy="3467100"/>
          </a:xfrm>
          <a:prstGeom prst="roundRect">
            <a:avLst>
              <a:gd fmla="val 4079" name="adj"/>
            </a:avLst>
          </a:prstGeom>
          <a:solidFill>
            <a:srgbClr val="FEFEFD"/>
          </a:solidFill>
          <a:ln>
            <a:noFill/>
          </a:ln>
          <a:effectLst>
            <a:outerShdw blurRad="300038" rotWithShape="0" algn="tl" dir="3600000" dist="114300">
              <a:srgbClr val="000000">
                <a:alpha val="16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132" name="Google Shape;132;p16"/>
          <p:cNvPicPr preferRelativeResize="0"/>
          <p:nvPr/>
        </p:nvPicPr>
        <p:blipFill>
          <a:blip r:embed="rId3">
            <a:alphaModFix/>
          </a:blip>
          <a:stretch>
            <a:fillRect/>
          </a:stretch>
        </p:blipFill>
        <p:spPr>
          <a:xfrm>
            <a:off x="7398925" y="233437"/>
            <a:ext cx="1571751" cy="846325"/>
          </a:xfrm>
          <a:prstGeom prst="rect">
            <a:avLst/>
          </a:prstGeom>
          <a:noFill/>
          <a:ln>
            <a:noFill/>
          </a:ln>
        </p:spPr>
      </p:pic>
      <p:sp>
        <p:nvSpPr>
          <p:cNvPr id="133" name="Google Shape;133;p16"/>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6"/>
          <p:cNvSpPr/>
          <p:nvPr/>
        </p:nvSpPr>
        <p:spPr>
          <a:xfrm>
            <a:off x="4827939" y="1362550"/>
            <a:ext cx="4001100" cy="3467100"/>
          </a:xfrm>
          <a:prstGeom prst="roundRect">
            <a:avLst>
              <a:gd fmla="val 4079" name="adj"/>
            </a:avLst>
          </a:prstGeom>
          <a:solidFill>
            <a:srgbClr val="FEFEFD"/>
          </a:solidFill>
          <a:ln>
            <a:noFill/>
          </a:ln>
          <a:effectLst>
            <a:outerShdw blurRad="300038" rotWithShape="0" algn="tl" dir="3600000" dist="114300">
              <a:srgbClr val="000000">
                <a:alpha val="16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35" name="Google Shape;135;p16"/>
          <p:cNvSpPr txBox="1"/>
          <p:nvPr>
            <p:ph idx="1" type="subTitle"/>
          </p:nvPr>
        </p:nvSpPr>
        <p:spPr>
          <a:xfrm>
            <a:off x="584575" y="1596975"/>
            <a:ext cx="3656700" cy="3066300"/>
          </a:xfrm>
          <a:prstGeom prst="rect">
            <a:avLst/>
          </a:prstGeom>
        </p:spPr>
        <p:txBody>
          <a:bodyPr anchorCtr="0" anchor="t" bIns="0" lIns="0" spcFirstLastPara="1" rIns="0" wrap="square" tIns="0">
            <a:normAutofit/>
          </a:bodyPr>
          <a:lstStyle>
            <a:lvl1pPr lvl="0" rtl="0">
              <a:lnSpc>
                <a:spcPct val="103000"/>
              </a:lnSpc>
              <a:spcBef>
                <a:spcPts val="400"/>
              </a:spcBef>
              <a:spcAft>
                <a:spcPts val="0"/>
              </a:spcAft>
              <a:buSzPts val="1400"/>
              <a:buFont typeface="Open Sans"/>
              <a:buNone/>
              <a:defRPr sz="1400">
                <a:latin typeface="Open Sans"/>
                <a:ea typeface="Open Sans"/>
                <a:cs typeface="Open Sans"/>
                <a:sym typeface="Open Sans"/>
              </a:defRPr>
            </a:lvl1pPr>
            <a:lvl2pPr lvl="1" rtl="0">
              <a:lnSpc>
                <a:spcPct val="103000"/>
              </a:lnSpc>
              <a:spcBef>
                <a:spcPts val="400"/>
              </a:spcBef>
              <a:spcAft>
                <a:spcPts val="0"/>
              </a:spcAft>
              <a:buClr>
                <a:schemeClr val="accent1"/>
              </a:buClr>
              <a:buSzPts val="1700"/>
              <a:buNone/>
              <a:defRPr sz="1700">
                <a:solidFill>
                  <a:schemeClr val="accent1"/>
                </a:solidFill>
              </a:defRPr>
            </a:lvl2pPr>
            <a:lvl3pPr lvl="2" rtl="0">
              <a:lnSpc>
                <a:spcPct val="103000"/>
              </a:lnSpc>
              <a:spcBef>
                <a:spcPts val="400"/>
              </a:spcBef>
              <a:spcAft>
                <a:spcPts val="0"/>
              </a:spcAft>
              <a:buClr>
                <a:schemeClr val="accent1"/>
              </a:buClr>
              <a:buSzPts val="1700"/>
              <a:buNone/>
              <a:defRPr sz="1700">
                <a:solidFill>
                  <a:schemeClr val="accent1"/>
                </a:solidFill>
              </a:defRPr>
            </a:lvl3pPr>
            <a:lvl4pPr lvl="3" rtl="0">
              <a:lnSpc>
                <a:spcPct val="103000"/>
              </a:lnSpc>
              <a:spcBef>
                <a:spcPts val="400"/>
              </a:spcBef>
              <a:spcAft>
                <a:spcPts val="0"/>
              </a:spcAft>
              <a:buClr>
                <a:schemeClr val="accent1"/>
              </a:buClr>
              <a:buSzPts val="1700"/>
              <a:buNone/>
              <a:defRPr sz="1700">
                <a:solidFill>
                  <a:schemeClr val="accent1"/>
                </a:solidFill>
              </a:defRPr>
            </a:lvl4pPr>
            <a:lvl5pPr lvl="4" rtl="0">
              <a:lnSpc>
                <a:spcPct val="103000"/>
              </a:lnSpc>
              <a:spcBef>
                <a:spcPts val="400"/>
              </a:spcBef>
              <a:spcAft>
                <a:spcPts val="0"/>
              </a:spcAft>
              <a:buClr>
                <a:schemeClr val="accent1"/>
              </a:buClr>
              <a:buSzPts val="1700"/>
              <a:buNone/>
              <a:defRPr sz="1700">
                <a:solidFill>
                  <a:schemeClr val="accent1"/>
                </a:solidFill>
              </a:defRPr>
            </a:lvl5pPr>
            <a:lvl6pPr lvl="5" rtl="0">
              <a:lnSpc>
                <a:spcPct val="103000"/>
              </a:lnSpc>
              <a:spcBef>
                <a:spcPts val="400"/>
              </a:spcBef>
              <a:spcAft>
                <a:spcPts val="0"/>
              </a:spcAft>
              <a:buClr>
                <a:schemeClr val="accent1"/>
              </a:buClr>
              <a:buSzPts val="1700"/>
              <a:buNone/>
              <a:defRPr sz="1700">
                <a:solidFill>
                  <a:schemeClr val="accent1"/>
                </a:solidFill>
              </a:defRPr>
            </a:lvl6pPr>
            <a:lvl7pPr lvl="6" rtl="0">
              <a:lnSpc>
                <a:spcPct val="103000"/>
              </a:lnSpc>
              <a:spcBef>
                <a:spcPts val="400"/>
              </a:spcBef>
              <a:spcAft>
                <a:spcPts val="0"/>
              </a:spcAft>
              <a:buClr>
                <a:schemeClr val="accent1"/>
              </a:buClr>
              <a:buSzPts val="1700"/>
              <a:buNone/>
              <a:defRPr sz="1700">
                <a:solidFill>
                  <a:schemeClr val="accent1"/>
                </a:solidFill>
              </a:defRPr>
            </a:lvl7pPr>
            <a:lvl8pPr lvl="7" rtl="0">
              <a:lnSpc>
                <a:spcPct val="103000"/>
              </a:lnSpc>
              <a:spcBef>
                <a:spcPts val="400"/>
              </a:spcBef>
              <a:spcAft>
                <a:spcPts val="0"/>
              </a:spcAft>
              <a:buClr>
                <a:schemeClr val="accent1"/>
              </a:buClr>
              <a:buSzPts val="1700"/>
              <a:buNone/>
              <a:defRPr sz="1700">
                <a:solidFill>
                  <a:schemeClr val="accent1"/>
                </a:solidFill>
              </a:defRPr>
            </a:lvl8pPr>
            <a:lvl9pPr lvl="8" rtl="0">
              <a:lnSpc>
                <a:spcPct val="103000"/>
              </a:lnSpc>
              <a:spcBef>
                <a:spcPts val="400"/>
              </a:spcBef>
              <a:spcAft>
                <a:spcPts val="400"/>
              </a:spcAft>
              <a:buClr>
                <a:schemeClr val="accent1"/>
              </a:buClr>
              <a:buSzPts val="1700"/>
              <a:buNone/>
              <a:defRPr sz="1700">
                <a:solidFill>
                  <a:schemeClr val="accent1"/>
                </a:solidFill>
              </a:defRPr>
            </a:lvl9pPr>
          </a:lstStyle>
          <a:p/>
        </p:txBody>
      </p:sp>
      <p:sp>
        <p:nvSpPr>
          <p:cNvPr id="136" name="Google Shape;136;p16"/>
          <p:cNvSpPr txBox="1"/>
          <p:nvPr>
            <p:ph idx="2" type="subTitle"/>
          </p:nvPr>
        </p:nvSpPr>
        <p:spPr>
          <a:xfrm>
            <a:off x="5004175" y="1596975"/>
            <a:ext cx="3656700" cy="3066300"/>
          </a:xfrm>
          <a:prstGeom prst="rect">
            <a:avLst/>
          </a:prstGeom>
        </p:spPr>
        <p:txBody>
          <a:bodyPr anchorCtr="0" anchor="t" bIns="0" lIns="0" spcFirstLastPara="1" rIns="0" wrap="square" tIns="0">
            <a:normAutofit/>
          </a:bodyPr>
          <a:lstStyle>
            <a:lvl1pPr lvl="0" rtl="0">
              <a:lnSpc>
                <a:spcPct val="103000"/>
              </a:lnSpc>
              <a:spcBef>
                <a:spcPts val="400"/>
              </a:spcBef>
              <a:spcAft>
                <a:spcPts val="0"/>
              </a:spcAft>
              <a:buSzPts val="1400"/>
              <a:buFont typeface="Open Sans"/>
              <a:buNone/>
              <a:defRPr sz="1400">
                <a:latin typeface="Open Sans"/>
                <a:ea typeface="Open Sans"/>
                <a:cs typeface="Open Sans"/>
                <a:sym typeface="Open Sans"/>
              </a:defRPr>
            </a:lvl1pPr>
            <a:lvl2pPr lvl="1" rtl="0">
              <a:lnSpc>
                <a:spcPct val="103000"/>
              </a:lnSpc>
              <a:spcBef>
                <a:spcPts val="400"/>
              </a:spcBef>
              <a:spcAft>
                <a:spcPts val="0"/>
              </a:spcAft>
              <a:buClr>
                <a:schemeClr val="accent1"/>
              </a:buClr>
              <a:buSzPts val="1700"/>
              <a:buNone/>
              <a:defRPr sz="1700">
                <a:solidFill>
                  <a:schemeClr val="accent1"/>
                </a:solidFill>
              </a:defRPr>
            </a:lvl2pPr>
            <a:lvl3pPr lvl="2" rtl="0">
              <a:lnSpc>
                <a:spcPct val="103000"/>
              </a:lnSpc>
              <a:spcBef>
                <a:spcPts val="400"/>
              </a:spcBef>
              <a:spcAft>
                <a:spcPts val="0"/>
              </a:spcAft>
              <a:buClr>
                <a:schemeClr val="accent1"/>
              </a:buClr>
              <a:buSzPts val="1700"/>
              <a:buNone/>
              <a:defRPr sz="1700">
                <a:solidFill>
                  <a:schemeClr val="accent1"/>
                </a:solidFill>
              </a:defRPr>
            </a:lvl3pPr>
            <a:lvl4pPr lvl="3" rtl="0">
              <a:lnSpc>
                <a:spcPct val="103000"/>
              </a:lnSpc>
              <a:spcBef>
                <a:spcPts val="400"/>
              </a:spcBef>
              <a:spcAft>
                <a:spcPts val="0"/>
              </a:spcAft>
              <a:buClr>
                <a:schemeClr val="accent1"/>
              </a:buClr>
              <a:buSzPts val="1700"/>
              <a:buNone/>
              <a:defRPr sz="1700">
                <a:solidFill>
                  <a:schemeClr val="accent1"/>
                </a:solidFill>
              </a:defRPr>
            </a:lvl4pPr>
            <a:lvl5pPr lvl="4" rtl="0">
              <a:lnSpc>
                <a:spcPct val="103000"/>
              </a:lnSpc>
              <a:spcBef>
                <a:spcPts val="400"/>
              </a:spcBef>
              <a:spcAft>
                <a:spcPts val="0"/>
              </a:spcAft>
              <a:buClr>
                <a:schemeClr val="accent1"/>
              </a:buClr>
              <a:buSzPts val="1700"/>
              <a:buNone/>
              <a:defRPr sz="1700">
                <a:solidFill>
                  <a:schemeClr val="accent1"/>
                </a:solidFill>
              </a:defRPr>
            </a:lvl5pPr>
            <a:lvl6pPr lvl="5" rtl="0">
              <a:lnSpc>
                <a:spcPct val="103000"/>
              </a:lnSpc>
              <a:spcBef>
                <a:spcPts val="400"/>
              </a:spcBef>
              <a:spcAft>
                <a:spcPts val="0"/>
              </a:spcAft>
              <a:buClr>
                <a:schemeClr val="accent1"/>
              </a:buClr>
              <a:buSzPts val="1700"/>
              <a:buNone/>
              <a:defRPr sz="1700">
                <a:solidFill>
                  <a:schemeClr val="accent1"/>
                </a:solidFill>
              </a:defRPr>
            </a:lvl6pPr>
            <a:lvl7pPr lvl="6" rtl="0">
              <a:lnSpc>
                <a:spcPct val="103000"/>
              </a:lnSpc>
              <a:spcBef>
                <a:spcPts val="400"/>
              </a:spcBef>
              <a:spcAft>
                <a:spcPts val="0"/>
              </a:spcAft>
              <a:buClr>
                <a:schemeClr val="accent1"/>
              </a:buClr>
              <a:buSzPts val="1700"/>
              <a:buNone/>
              <a:defRPr sz="1700">
                <a:solidFill>
                  <a:schemeClr val="accent1"/>
                </a:solidFill>
              </a:defRPr>
            </a:lvl7pPr>
            <a:lvl8pPr lvl="7" rtl="0">
              <a:lnSpc>
                <a:spcPct val="103000"/>
              </a:lnSpc>
              <a:spcBef>
                <a:spcPts val="400"/>
              </a:spcBef>
              <a:spcAft>
                <a:spcPts val="0"/>
              </a:spcAft>
              <a:buClr>
                <a:schemeClr val="accent1"/>
              </a:buClr>
              <a:buSzPts val="1700"/>
              <a:buNone/>
              <a:defRPr sz="1700">
                <a:solidFill>
                  <a:schemeClr val="accent1"/>
                </a:solidFill>
              </a:defRPr>
            </a:lvl8pPr>
            <a:lvl9pPr lvl="8" rtl="0">
              <a:lnSpc>
                <a:spcPct val="103000"/>
              </a:lnSpc>
              <a:spcBef>
                <a:spcPts val="400"/>
              </a:spcBef>
              <a:spcAft>
                <a:spcPts val="400"/>
              </a:spcAft>
              <a:buClr>
                <a:schemeClr val="accent1"/>
              </a:buClr>
              <a:buSzPts val="1700"/>
              <a:buNone/>
              <a:defRPr sz="1700">
                <a:solidFill>
                  <a:schemeClr val="accent1"/>
                </a:solidFill>
              </a:defRPr>
            </a:lvl9pPr>
          </a:lstStyle>
          <a:p/>
        </p:txBody>
      </p:sp>
      <p:sp>
        <p:nvSpPr>
          <p:cNvPr id="137" name="Google Shape;137;p16"/>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EFEFD"/>
              </a:buClr>
              <a:buSzPts val="3000"/>
              <a:buFont typeface="Overpass"/>
              <a:buNone/>
              <a:defRPr b="1" sz="3000">
                <a:solidFill>
                  <a:srgbClr val="FEFEFD"/>
                </a:solidFill>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hree-Way Comparison">
  <p:cSld name="TITLE_1_1_1_1">
    <p:bg>
      <p:bgPr>
        <a:solidFill>
          <a:srgbClr val="4A0A77"/>
        </a:solidFill>
      </p:bgPr>
    </p:bg>
    <p:spTree>
      <p:nvGrpSpPr>
        <p:cNvPr id="138" name="Shape 138"/>
        <p:cNvGrpSpPr/>
        <p:nvPr/>
      </p:nvGrpSpPr>
      <p:grpSpPr>
        <a:xfrm>
          <a:off x="0" y="0"/>
          <a:ext cx="0" cy="0"/>
          <a:chOff x="0" y="0"/>
          <a:chExt cx="0" cy="0"/>
        </a:xfrm>
      </p:grpSpPr>
      <p:pic>
        <p:nvPicPr>
          <p:cNvPr id="139" name="Google Shape;139;p17"/>
          <p:cNvPicPr preferRelativeResize="0"/>
          <p:nvPr/>
        </p:nvPicPr>
        <p:blipFill>
          <a:blip r:embed="rId2">
            <a:alphaModFix/>
          </a:blip>
          <a:stretch>
            <a:fillRect/>
          </a:stretch>
        </p:blipFill>
        <p:spPr>
          <a:xfrm>
            <a:off x="-228600" y="3981025"/>
            <a:ext cx="9404873" cy="1854425"/>
          </a:xfrm>
          <a:prstGeom prst="rect">
            <a:avLst/>
          </a:prstGeom>
          <a:noFill/>
          <a:ln>
            <a:noFill/>
          </a:ln>
        </p:spPr>
      </p:pic>
      <p:pic>
        <p:nvPicPr>
          <p:cNvPr id="140" name="Google Shape;140;p17"/>
          <p:cNvPicPr preferRelativeResize="0"/>
          <p:nvPr/>
        </p:nvPicPr>
        <p:blipFill>
          <a:blip r:embed="rId3">
            <a:alphaModFix/>
          </a:blip>
          <a:stretch>
            <a:fillRect/>
          </a:stretch>
        </p:blipFill>
        <p:spPr>
          <a:xfrm>
            <a:off x="7398925" y="233437"/>
            <a:ext cx="1571751" cy="846325"/>
          </a:xfrm>
          <a:prstGeom prst="rect">
            <a:avLst/>
          </a:prstGeom>
          <a:noFill/>
          <a:ln>
            <a:noFill/>
          </a:ln>
        </p:spPr>
      </p:pic>
      <p:sp>
        <p:nvSpPr>
          <p:cNvPr id="141" name="Google Shape;141;p17"/>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7"/>
          <p:cNvSpPr/>
          <p:nvPr/>
        </p:nvSpPr>
        <p:spPr>
          <a:xfrm>
            <a:off x="247250" y="1362550"/>
            <a:ext cx="2731800" cy="3467100"/>
          </a:xfrm>
          <a:prstGeom prst="roundRect">
            <a:avLst>
              <a:gd fmla="val 4025" name="adj"/>
            </a:avLst>
          </a:prstGeom>
          <a:solidFill>
            <a:srgbClr val="FEFEFD"/>
          </a:solidFill>
          <a:ln>
            <a:noFill/>
          </a:ln>
          <a:effectLst>
            <a:outerShdw blurRad="300038" rotWithShape="0" algn="tl" dir="3600000" dist="114300">
              <a:srgbClr val="000000">
                <a:alpha val="16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43" name="Google Shape;143;p17"/>
          <p:cNvSpPr/>
          <p:nvPr/>
        </p:nvSpPr>
        <p:spPr>
          <a:xfrm>
            <a:off x="3213125" y="1362550"/>
            <a:ext cx="2731800" cy="3467100"/>
          </a:xfrm>
          <a:prstGeom prst="roundRect">
            <a:avLst>
              <a:gd fmla="val 4079" name="adj"/>
            </a:avLst>
          </a:prstGeom>
          <a:solidFill>
            <a:srgbClr val="FEFEFD"/>
          </a:solidFill>
          <a:ln>
            <a:noFill/>
          </a:ln>
          <a:effectLst>
            <a:outerShdw blurRad="300038" rotWithShape="0" algn="tl" dir="3600000" dist="114300">
              <a:srgbClr val="000000">
                <a:alpha val="16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44" name="Google Shape;144;p17"/>
          <p:cNvSpPr/>
          <p:nvPr/>
        </p:nvSpPr>
        <p:spPr>
          <a:xfrm>
            <a:off x="6179000" y="1362550"/>
            <a:ext cx="2731800" cy="3467100"/>
          </a:xfrm>
          <a:prstGeom prst="roundRect">
            <a:avLst>
              <a:gd fmla="val 4064" name="adj"/>
            </a:avLst>
          </a:prstGeom>
          <a:solidFill>
            <a:srgbClr val="FEFEFD"/>
          </a:solidFill>
          <a:ln>
            <a:noFill/>
          </a:ln>
          <a:effectLst>
            <a:outerShdw blurRad="300038" rotWithShape="0" algn="tl" dir="3600000" dist="114300">
              <a:srgbClr val="000000">
                <a:alpha val="16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45" name="Google Shape;145;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46" name="Google Shape;146;p17"/>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1"/>
              </a:buClr>
              <a:buSzPts val="3000"/>
              <a:buFont typeface="Overpass"/>
              <a:buNone/>
              <a:defRPr b="1" sz="3000">
                <a:solidFill>
                  <a:schemeClr val="lt1"/>
                </a:solidFill>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7" name="Google Shape;147;p17"/>
          <p:cNvSpPr txBox="1"/>
          <p:nvPr>
            <p:ph idx="1" type="subTitle"/>
          </p:nvPr>
        </p:nvSpPr>
        <p:spPr>
          <a:xfrm>
            <a:off x="326275" y="1516025"/>
            <a:ext cx="2545200" cy="3147300"/>
          </a:xfrm>
          <a:prstGeom prst="rect">
            <a:avLst/>
          </a:prstGeom>
        </p:spPr>
        <p:txBody>
          <a:bodyPr anchorCtr="0" anchor="t" bIns="0" lIns="0" spcFirstLastPara="1" rIns="0" wrap="square" tIns="0">
            <a:normAutofit/>
          </a:bodyPr>
          <a:lstStyle>
            <a:lvl1pPr lvl="0" rtl="0">
              <a:lnSpc>
                <a:spcPct val="103000"/>
              </a:lnSpc>
              <a:spcBef>
                <a:spcPts val="400"/>
              </a:spcBef>
              <a:spcAft>
                <a:spcPts val="0"/>
              </a:spcAft>
              <a:buSzPts val="1400"/>
              <a:buFont typeface="Open Sans"/>
              <a:buNone/>
              <a:defRPr sz="1400">
                <a:latin typeface="Open Sans"/>
                <a:ea typeface="Open Sans"/>
                <a:cs typeface="Open Sans"/>
                <a:sym typeface="Open Sans"/>
              </a:defRPr>
            </a:lvl1pPr>
            <a:lvl2pPr lvl="1" rtl="0">
              <a:lnSpc>
                <a:spcPct val="103000"/>
              </a:lnSpc>
              <a:spcBef>
                <a:spcPts val="400"/>
              </a:spcBef>
              <a:spcAft>
                <a:spcPts val="0"/>
              </a:spcAft>
              <a:buClr>
                <a:schemeClr val="accent1"/>
              </a:buClr>
              <a:buSzPts val="1700"/>
              <a:buNone/>
              <a:defRPr sz="1700">
                <a:solidFill>
                  <a:schemeClr val="accent1"/>
                </a:solidFill>
              </a:defRPr>
            </a:lvl2pPr>
            <a:lvl3pPr lvl="2" rtl="0">
              <a:lnSpc>
                <a:spcPct val="103000"/>
              </a:lnSpc>
              <a:spcBef>
                <a:spcPts val="400"/>
              </a:spcBef>
              <a:spcAft>
                <a:spcPts val="0"/>
              </a:spcAft>
              <a:buClr>
                <a:schemeClr val="accent1"/>
              </a:buClr>
              <a:buSzPts val="1700"/>
              <a:buNone/>
              <a:defRPr sz="1700">
                <a:solidFill>
                  <a:schemeClr val="accent1"/>
                </a:solidFill>
              </a:defRPr>
            </a:lvl3pPr>
            <a:lvl4pPr lvl="3" rtl="0">
              <a:lnSpc>
                <a:spcPct val="103000"/>
              </a:lnSpc>
              <a:spcBef>
                <a:spcPts val="400"/>
              </a:spcBef>
              <a:spcAft>
                <a:spcPts val="0"/>
              </a:spcAft>
              <a:buClr>
                <a:schemeClr val="accent1"/>
              </a:buClr>
              <a:buSzPts val="1700"/>
              <a:buNone/>
              <a:defRPr sz="1700">
                <a:solidFill>
                  <a:schemeClr val="accent1"/>
                </a:solidFill>
              </a:defRPr>
            </a:lvl4pPr>
            <a:lvl5pPr lvl="4" rtl="0">
              <a:lnSpc>
                <a:spcPct val="103000"/>
              </a:lnSpc>
              <a:spcBef>
                <a:spcPts val="400"/>
              </a:spcBef>
              <a:spcAft>
                <a:spcPts val="0"/>
              </a:spcAft>
              <a:buClr>
                <a:schemeClr val="accent1"/>
              </a:buClr>
              <a:buSzPts val="1700"/>
              <a:buNone/>
              <a:defRPr sz="1700">
                <a:solidFill>
                  <a:schemeClr val="accent1"/>
                </a:solidFill>
              </a:defRPr>
            </a:lvl5pPr>
            <a:lvl6pPr lvl="5" rtl="0">
              <a:lnSpc>
                <a:spcPct val="103000"/>
              </a:lnSpc>
              <a:spcBef>
                <a:spcPts val="400"/>
              </a:spcBef>
              <a:spcAft>
                <a:spcPts val="0"/>
              </a:spcAft>
              <a:buClr>
                <a:schemeClr val="accent1"/>
              </a:buClr>
              <a:buSzPts val="1700"/>
              <a:buNone/>
              <a:defRPr sz="1700">
                <a:solidFill>
                  <a:schemeClr val="accent1"/>
                </a:solidFill>
              </a:defRPr>
            </a:lvl6pPr>
            <a:lvl7pPr lvl="6" rtl="0">
              <a:lnSpc>
                <a:spcPct val="103000"/>
              </a:lnSpc>
              <a:spcBef>
                <a:spcPts val="400"/>
              </a:spcBef>
              <a:spcAft>
                <a:spcPts val="0"/>
              </a:spcAft>
              <a:buClr>
                <a:schemeClr val="accent1"/>
              </a:buClr>
              <a:buSzPts val="1700"/>
              <a:buNone/>
              <a:defRPr sz="1700">
                <a:solidFill>
                  <a:schemeClr val="accent1"/>
                </a:solidFill>
              </a:defRPr>
            </a:lvl7pPr>
            <a:lvl8pPr lvl="7" rtl="0">
              <a:lnSpc>
                <a:spcPct val="103000"/>
              </a:lnSpc>
              <a:spcBef>
                <a:spcPts val="400"/>
              </a:spcBef>
              <a:spcAft>
                <a:spcPts val="0"/>
              </a:spcAft>
              <a:buClr>
                <a:schemeClr val="accent1"/>
              </a:buClr>
              <a:buSzPts val="1700"/>
              <a:buNone/>
              <a:defRPr sz="1700">
                <a:solidFill>
                  <a:schemeClr val="accent1"/>
                </a:solidFill>
              </a:defRPr>
            </a:lvl8pPr>
            <a:lvl9pPr lvl="8" rtl="0">
              <a:lnSpc>
                <a:spcPct val="103000"/>
              </a:lnSpc>
              <a:spcBef>
                <a:spcPts val="400"/>
              </a:spcBef>
              <a:spcAft>
                <a:spcPts val="400"/>
              </a:spcAft>
              <a:buClr>
                <a:schemeClr val="accent1"/>
              </a:buClr>
              <a:buSzPts val="1700"/>
              <a:buNone/>
              <a:defRPr sz="1700">
                <a:solidFill>
                  <a:schemeClr val="accent1"/>
                </a:solidFill>
              </a:defRPr>
            </a:lvl9pPr>
          </a:lstStyle>
          <a:p/>
        </p:txBody>
      </p:sp>
      <p:sp>
        <p:nvSpPr>
          <p:cNvPr id="148" name="Google Shape;148;p17"/>
          <p:cNvSpPr txBox="1"/>
          <p:nvPr>
            <p:ph idx="2" type="subTitle"/>
          </p:nvPr>
        </p:nvSpPr>
        <p:spPr>
          <a:xfrm>
            <a:off x="3298075" y="1516025"/>
            <a:ext cx="2545200" cy="3147300"/>
          </a:xfrm>
          <a:prstGeom prst="rect">
            <a:avLst/>
          </a:prstGeom>
        </p:spPr>
        <p:txBody>
          <a:bodyPr anchorCtr="0" anchor="t" bIns="0" lIns="0" spcFirstLastPara="1" rIns="0" wrap="square" tIns="0">
            <a:normAutofit/>
          </a:bodyPr>
          <a:lstStyle>
            <a:lvl1pPr lvl="0" rtl="0">
              <a:lnSpc>
                <a:spcPct val="103000"/>
              </a:lnSpc>
              <a:spcBef>
                <a:spcPts val="400"/>
              </a:spcBef>
              <a:spcAft>
                <a:spcPts val="0"/>
              </a:spcAft>
              <a:buSzPts val="1400"/>
              <a:buFont typeface="Open Sans"/>
              <a:buNone/>
              <a:defRPr sz="1400">
                <a:latin typeface="Open Sans"/>
                <a:ea typeface="Open Sans"/>
                <a:cs typeface="Open Sans"/>
                <a:sym typeface="Open Sans"/>
              </a:defRPr>
            </a:lvl1pPr>
            <a:lvl2pPr lvl="1" rtl="0">
              <a:lnSpc>
                <a:spcPct val="103000"/>
              </a:lnSpc>
              <a:spcBef>
                <a:spcPts val="400"/>
              </a:spcBef>
              <a:spcAft>
                <a:spcPts val="0"/>
              </a:spcAft>
              <a:buClr>
                <a:schemeClr val="accent1"/>
              </a:buClr>
              <a:buSzPts val="1700"/>
              <a:buNone/>
              <a:defRPr sz="1700">
                <a:solidFill>
                  <a:schemeClr val="accent1"/>
                </a:solidFill>
              </a:defRPr>
            </a:lvl2pPr>
            <a:lvl3pPr lvl="2" rtl="0">
              <a:lnSpc>
                <a:spcPct val="103000"/>
              </a:lnSpc>
              <a:spcBef>
                <a:spcPts val="400"/>
              </a:spcBef>
              <a:spcAft>
                <a:spcPts val="0"/>
              </a:spcAft>
              <a:buClr>
                <a:schemeClr val="accent1"/>
              </a:buClr>
              <a:buSzPts val="1700"/>
              <a:buNone/>
              <a:defRPr sz="1700">
                <a:solidFill>
                  <a:schemeClr val="accent1"/>
                </a:solidFill>
              </a:defRPr>
            </a:lvl3pPr>
            <a:lvl4pPr lvl="3" rtl="0">
              <a:lnSpc>
                <a:spcPct val="103000"/>
              </a:lnSpc>
              <a:spcBef>
                <a:spcPts val="400"/>
              </a:spcBef>
              <a:spcAft>
                <a:spcPts val="0"/>
              </a:spcAft>
              <a:buClr>
                <a:schemeClr val="accent1"/>
              </a:buClr>
              <a:buSzPts val="1700"/>
              <a:buNone/>
              <a:defRPr sz="1700">
                <a:solidFill>
                  <a:schemeClr val="accent1"/>
                </a:solidFill>
              </a:defRPr>
            </a:lvl4pPr>
            <a:lvl5pPr lvl="4" rtl="0">
              <a:lnSpc>
                <a:spcPct val="103000"/>
              </a:lnSpc>
              <a:spcBef>
                <a:spcPts val="400"/>
              </a:spcBef>
              <a:spcAft>
                <a:spcPts val="0"/>
              </a:spcAft>
              <a:buClr>
                <a:schemeClr val="accent1"/>
              </a:buClr>
              <a:buSzPts val="1700"/>
              <a:buNone/>
              <a:defRPr sz="1700">
                <a:solidFill>
                  <a:schemeClr val="accent1"/>
                </a:solidFill>
              </a:defRPr>
            </a:lvl5pPr>
            <a:lvl6pPr lvl="5" rtl="0">
              <a:lnSpc>
                <a:spcPct val="103000"/>
              </a:lnSpc>
              <a:spcBef>
                <a:spcPts val="400"/>
              </a:spcBef>
              <a:spcAft>
                <a:spcPts val="0"/>
              </a:spcAft>
              <a:buClr>
                <a:schemeClr val="accent1"/>
              </a:buClr>
              <a:buSzPts val="1700"/>
              <a:buNone/>
              <a:defRPr sz="1700">
                <a:solidFill>
                  <a:schemeClr val="accent1"/>
                </a:solidFill>
              </a:defRPr>
            </a:lvl6pPr>
            <a:lvl7pPr lvl="6" rtl="0">
              <a:lnSpc>
                <a:spcPct val="103000"/>
              </a:lnSpc>
              <a:spcBef>
                <a:spcPts val="400"/>
              </a:spcBef>
              <a:spcAft>
                <a:spcPts val="0"/>
              </a:spcAft>
              <a:buClr>
                <a:schemeClr val="accent1"/>
              </a:buClr>
              <a:buSzPts val="1700"/>
              <a:buNone/>
              <a:defRPr sz="1700">
                <a:solidFill>
                  <a:schemeClr val="accent1"/>
                </a:solidFill>
              </a:defRPr>
            </a:lvl7pPr>
            <a:lvl8pPr lvl="7" rtl="0">
              <a:lnSpc>
                <a:spcPct val="103000"/>
              </a:lnSpc>
              <a:spcBef>
                <a:spcPts val="400"/>
              </a:spcBef>
              <a:spcAft>
                <a:spcPts val="0"/>
              </a:spcAft>
              <a:buClr>
                <a:schemeClr val="accent1"/>
              </a:buClr>
              <a:buSzPts val="1700"/>
              <a:buNone/>
              <a:defRPr sz="1700">
                <a:solidFill>
                  <a:schemeClr val="accent1"/>
                </a:solidFill>
              </a:defRPr>
            </a:lvl8pPr>
            <a:lvl9pPr lvl="8" rtl="0">
              <a:lnSpc>
                <a:spcPct val="103000"/>
              </a:lnSpc>
              <a:spcBef>
                <a:spcPts val="400"/>
              </a:spcBef>
              <a:spcAft>
                <a:spcPts val="400"/>
              </a:spcAft>
              <a:buClr>
                <a:schemeClr val="accent1"/>
              </a:buClr>
              <a:buSzPts val="1700"/>
              <a:buNone/>
              <a:defRPr sz="1700">
                <a:solidFill>
                  <a:schemeClr val="accent1"/>
                </a:solidFill>
              </a:defRPr>
            </a:lvl9pPr>
          </a:lstStyle>
          <a:p/>
        </p:txBody>
      </p:sp>
      <p:sp>
        <p:nvSpPr>
          <p:cNvPr id="149" name="Google Shape;149;p17"/>
          <p:cNvSpPr txBox="1"/>
          <p:nvPr>
            <p:ph idx="3" type="subTitle"/>
          </p:nvPr>
        </p:nvSpPr>
        <p:spPr>
          <a:xfrm>
            <a:off x="6269875" y="1516025"/>
            <a:ext cx="2545200" cy="3147300"/>
          </a:xfrm>
          <a:prstGeom prst="rect">
            <a:avLst/>
          </a:prstGeom>
        </p:spPr>
        <p:txBody>
          <a:bodyPr anchorCtr="0" anchor="t" bIns="0" lIns="0" spcFirstLastPara="1" rIns="0" wrap="square" tIns="0">
            <a:normAutofit/>
          </a:bodyPr>
          <a:lstStyle>
            <a:lvl1pPr lvl="0" rtl="0">
              <a:lnSpc>
                <a:spcPct val="103000"/>
              </a:lnSpc>
              <a:spcBef>
                <a:spcPts val="400"/>
              </a:spcBef>
              <a:spcAft>
                <a:spcPts val="0"/>
              </a:spcAft>
              <a:buSzPts val="1400"/>
              <a:buFont typeface="Open Sans"/>
              <a:buNone/>
              <a:defRPr sz="1400">
                <a:latin typeface="Open Sans"/>
                <a:ea typeface="Open Sans"/>
                <a:cs typeface="Open Sans"/>
                <a:sym typeface="Open Sans"/>
              </a:defRPr>
            </a:lvl1pPr>
            <a:lvl2pPr lvl="1" rtl="0">
              <a:lnSpc>
                <a:spcPct val="103000"/>
              </a:lnSpc>
              <a:spcBef>
                <a:spcPts val="400"/>
              </a:spcBef>
              <a:spcAft>
                <a:spcPts val="0"/>
              </a:spcAft>
              <a:buClr>
                <a:schemeClr val="accent1"/>
              </a:buClr>
              <a:buSzPts val="1700"/>
              <a:buNone/>
              <a:defRPr sz="1700">
                <a:solidFill>
                  <a:schemeClr val="accent1"/>
                </a:solidFill>
              </a:defRPr>
            </a:lvl2pPr>
            <a:lvl3pPr lvl="2" rtl="0">
              <a:lnSpc>
                <a:spcPct val="103000"/>
              </a:lnSpc>
              <a:spcBef>
                <a:spcPts val="400"/>
              </a:spcBef>
              <a:spcAft>
                <a:spcPts val="0"/>
              </a:spcAft>
              <a:buClr>
                <a:schemeClr val="accent1"/>
              </a:buClr>
              <a:buSzPts val="1700"/>
              <a:buNone/>
              <a:defRPr sz="1700">
                <a:solidFill>
                  <a:schemeClr val="accent1"/>
                </a:solidFill>
              </a:defRPr>
            </a:lvl3pPr>
            <a:lvl4pPr lvl="3" rtl="0">
              <a:lnSpc>
                <a:spcPct val="103000"/>
              </a:lnSpc>
              <a:spcBef>
                <a:spcPts val="400"/>
              </a:spcBef>
              <a:spcAft>
                <a:spcPts val="0"/>
              </a:spcAft>
              <a:buClr>
                <a:schemeClr val="accent1"/>
              </a:buClr>
              <a:buSzPts val="1700"/>
              <a:buNone/>
              <a:defRPr sz="1700">
                <a:solidFill>
                  <a:schemeClr val="accent1"/>
                </a:solidFill>
              </a:defRPr>
            </a:lvl4pPr>
            <a:lvl5pPr lvl="4" rtl="0">
              <a:lnSpc>
                <a:spcPct val="103000"/>
              </a:lnSpc>
              <a:spcBef>
                <a:spcPts val="400"/>
              </a:spcBef>
              <a:spcAft>
                <a:spcPts val="0"/>
              </a:spcAft>
              <a:buClr>
                <a:schemeClr val="accent1"/>
              </a:buClr>
              <a:buSzPts val="1700"/>
              <a:buNone/>
              <a:defRPr sz="1700">
                <a:solidFill>
                  <a:schemeClr val="accent1"/>
                </a:solidFill>
              </a:defRPr>
            </a:lvl5pPr>
            <a:lvl6pPr lvl="5" rtl="0">
              <a:lnSpc>
                <a:spcPct val="103000"/>
              </a:lnSpc>
              <a:spcBef>
                <a:spcPts val="400"/>
              </a:spcBef>
              <a:spcAft>
                <a:spcPts val="0"/>
              </a:spcAft>
              <a:buClr>
                <a:schemeClr val="accent1"/>
              </a:buClr>
              <a:buSzPts val="1700"/>
              <a:buNone/>
              <a:defRPr sz="1700">
                <a:solidFill>
                  <a:schemeClr val="accent1"/>
                </a:solidFill>
              </a:defRPr>
            </a:lvl6pPr>
            <a:lvl7pPr lvl="6" rtl="0">
              <a:lnSpc>
                <a:spcPct val="103000"/>
              </a:lnSpc>
              <a:spcBef>
                <a:spcPts val="400"/>
              </a:spcBef>
              <a:spcAft>
                <a:spcPts val="0"/>
              </a:spcAft>
              <a:buClr>
                <a:schemeClr val="accent1"/>
              </a:buClr>
              <a:buSzPts val="1700"/>
              <a:buNone/>
              <a:defRPr sz="1700">
                <a:solidFill>
                  <a:schemeClr val="accent1"/>
                </a:solidFill>
              </a:defRPr>
            </a:lvl7pPr>
            <a:lvl8pPr lvl="7" rtl="0">
              <a:lnSpc>
                <a:spcPct val="103000"/>
              </a:lnSpc>
              <a:spcBef>
                <a:spcPts val="400"/>
              </a:spcBef>
              <a:spcAft>
                <a:spcPts val="0"/>
              </a:spcAft>
              <a:buClr>
                <a:schemeClr val="accent1"/>
              </a:buClr>
              <a:buSzPts val="1700"/>
              <a:buNone/>
              <a:defRPr sz="1700">
                <a:solidFill>
                  <a:schemeClr val="accent1"/>
                </a:solidFill>
              </a:defRPr>
            </a:lvl8pPr>
            <a:lvl9pPr lvl="8" rtl="0">
              <a:lnSpc>
                <a:spcPct val="103000"/>
              </a:lnSpc>
              <a:spcBef>
                <a:spcPts val="400"/>
              </a:spcBef>
              <a:spcAft>
                <a:spcPts val="400"/>
              </a:spcAft>
              <a:buClr>
                <a:schemeClr val="accent1"/>
              </a:buClr>
              <a:buSzPts val="1700"/>
              <a:buNone/>
              <a:defRPr sz="1700">
                <a:solidFill>
                  <a:schemeClr val="accent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wo Speakers Slide">
  <p:cSld name="CUSTOM_3_1_2_1">
    <p:spTree>
      <p:nvGrpSpPr>
        <p:cNvPr id="150" name="Shape 150"/>
        <p:cNvGrpSpPr/>
        <p:nvPr/>
      </p:nvGrpSpPr>
      <p:grpSpPr>
        <a:xfrm>
          <a:off x="0" y="0"/>
          <a:ext cx="0" cy="0"/>
          <a:chOff x="0" y="0"/>
          <a:chExt cx="0" cy="0"/>
        </a:xfrm>
      </p:grpSpPr>
      <p:sp>
        <p:nvSpPr>
          <p:cNvPr id="151" name="Google Shape;151;p18"/>
          <p:cNvSpPr txBox="1"/>
          <p:nvPr>
            <p:ph type="title"/>
          </p:nvPr>
        </p:nvSpPr>
        <p:spPr>
          <a:xfrm>
            <a:off x="432169" y="543131"/>
            <a:ext cx="3758100" cy="1234500"/>
          </a:xfrm>
          <a:prstGeom prst="rect">
            <a:avLst/>
          </a:prstGeom>
          <a:noFill/>
          <a:ln>
            <a:noFill/>
          </a:ln>
        </p:spPr>
        <p:txBody>
          <a:bodyPr anchorCtr="0" anchor="b" bIns="0" lIns="0" spcFirstLastPara="1" rIns="0" wrap="square" tIns="0">
            <a:noAutofit/>
          </a:bodyPr>
          <a:lstStyle>
            <a:lvl1pPr lvl="0" rtl="0" algn="l">
              <a:lnSpc>
                <a:spcPct val="90000"/>
              </a:lnSpc>
              <a:spcBef>
                <a:spcPts val="0"/>
              </a:spcBef>
              <a:spcAft>
                <a:spcPts val="0"/>
              </a:spcAft>
              <a:buClr>
                <a:schemeClr val="accent1"/>
              </a:buClr>
              <a:buSzPts val="3000"/>
              <a:buFont typeface="Overpass"/>
              <a:buNone/>
              <a:defRPr b="1" sz="3000">
                <a:latin typeface="Overpass"/>
                <a:ea typeface="Overpass"/>
                <a:cs typeface="Overpass"/>
                <a:sym typeface="Overpass"/>
              </a:defRPr>
            </a:lvl1pPr>
            <a:lvl2pPr lvl="1" rtl="0" algn="l">
              <a:spcBef>
                <a:spcPts val="0"/>
              </a:spcBef>
              <a:spcAft>
                <a:spcPts val="0"/>
              </a:spcAft>
              <a:buClr>
                <a:schemeClr val="accent1"/>
              </a:buClr>
              <a:buSzPts val="1400"/>
              <a:buFont typeface="Poppins"/>
              <a:buNone/>
              <a:defRPr b="1">
                <a:latin typeface="Poppins"/>
                <a:ea typeface="Poppins"/>
                <a:cs typeface="Poppins"/>
                <a:sym typeface="Poppins"/>
              </a:defRPr>
            </a:lvl2pPr>
            <a:lvl3pPr lvl="2" rtl="0" algn="l">
              <a:spcBef>
                <a:spcPts val="0"/>
              </a:spcBef>
              <a:spcAft>
                <a:spcPts val="0"/>
              </a:spcAft>
              <a:buClr>
                <a:schemeClr val="accent1"/>
              </a:buClr>
              <a:buSzPts val="1400"/>
              <a:buFont typeface="Poppins"/>
              <a:buNone/>
              <a:defRPr b="1">
                <a:latin typeface="Poppins"/>
                <a:ea typeface="Poppins"/>
                <a:cs typeface="Poppins"/>
                <a:sym typeface="Poppins"/>
              </a:defRPr>
            </a:lvl3pPr>
            <a:lvl4pPr lvl="3" rtl="0" algn="l">
              <a:spcBef>
                <a:spcPts val="0"/>
              </a:spcBef>
              <a:spcAft>
                <a:spcPts val="0"/>
              </a:spcAft>
              <a:buClr>
                <a:schemeClr val="accent1"/>
              </a:buClr>
              <a:buSzPts val="1400"/>
              <a:buFont typeface="Poppins"/>
              <a:buNone/>
              <a:defRPr b="1">
                <a:latin typeface="Poppins"/>
                <a:ea typeface="Poppins"/>
                <a:cs typeface="Poppins"/>
                <a:sym typeface="Poppins"/>
              </a:defRPr>
            </a:lvl4pPr>
            <a:lvl5pPr lvl="4" rtl="0" algn="l">
              <a:spcBef>
                <a:spcPts val="0"/>
              </a:spcBef>
              <a:spcAft>
                <a:spcPts val="0"/>
              </a:spcAft>
              <a:buClr>
                <a:schemeClr val="accent1"/>
              </a:buClr>
              <a:buSzPts val="1400"/>
              <a:buFont typeface="Poppins"/>
              <a:buNone/>
              <a:defRPr b="1">
                <a:latin typeface="Poppins"/>
                <a:ea typeface="Poppins"/>
                <a:cs typeface="Poppins"/>
                <a:sym typeface="Poppins"/>
              </a:defRPr>
            </a:lvl5pPr>
            <a:lvl6pPr lvl="5" rtl="0" algn="l">
              <a:spcBef>
                <a:spcPts val="0"/>
              </a:spcBef>
              <a:spcAft>
                <a:spcPts val="0"/>
              </a:spcAft>
              <a:buClr>
                <a:schemeClr val="accent1"/>
              </a:buClr>
              <a:buSzPts val="1400"/>
              <a:buFont typeface="Poppins"/>
              <a:buNone/>
              <a:defRPr b="1">
                <a:latin typeface="Poppins"/>
                <a:ea typeface="Poppins"/>
                <a:cs typeface="Poppins"/>
                <a:sym typeface="Poppins"/>
              </a:defRPr>
            </a:lvl6pPr>
            <a:lvl7pPr lvl="6" rtl="0" algn="l">
              <a:spcBef>
                <a:spcPts val="0"/>
              </a:spcBef>
              <a:spcAft>
                <a:spcPts val="0"/>
              </a:spcAft>
              <a:buClr>
                <a:schemeClr val="accent1"/>
              </a:buClr>
              <a:buSzPts val="1400"/>
              <a:buFont typeface="Poppins"/>
              <a:buNone/>
              <a:defRPr b="1">
                <a:latin typeface="Poppins"/>
                <a:ea typeface="Poppins"/>
                <a:cs typeface="Poppins"/>
                <a:sym typeface="Poppins"/>
              </a:defRPr>
            </a:lvl7pPr>
            <a:lvl8pPr lvl="7" rtl="0" algn="l">
              <a:spcBef>
                <a:spcPts val="0"/>
              </a:spcBef>
              <a:spcAft>
                <a:spcPts val="0"/>
              </a:spcAft>
              <a:buClr>
                <a:schemeClr val="accent1"/>
              </a:buClr>
              <a:buSzPts val="1400"/>
              <a:buFont typeface="Poppins"/>
              <a:buNone/>
              <a:defRPr b="1">
                <a:latin typeface="Poppins"/>
                <a:ea typeface="Poppins"/>
                <a:cs typeface="Poppins"/>
                <a:sym typeface="Poppins"/>
              </a:defRPr>
            </a:lvl8pPr>
            <a:lvl9pPr lvl="8" rtl="0" algn="l">
              <a:spcBef>
                <a:spcPts val="0"/>
              </a:spcBef>
              <a:spcAft>
                <a:spcPts val="0"/>
              </a:spcAft>
              <a:buClr>
                <a:schemeClr val="accent1"/>
              </a:buClr>
              <a:buSzPts val="1400"/>
              <a:buFont typeface="Poppins"/>
              <a:buNone/>
              <a:defRPr b="1">
                <a:latin typeface="Poppins"/>
                <a:ea typeface="Poppins"/>
                <a:cs typeface="Poppins"/>
                <a:sym typeface="Poppins"/>
              </a:defRPr>
            </a:lvl9pPr>
          </a:lstStyle>
          <a:p/>
        </p:txBody>
      </p:sp>
      <p:sp>
        <p:nvSpPr>
          <p:cNvPr id="152" name="Google Shape;152;p18"/>
          <p:cNvSpPr txBox="1"/>
          <p:nvPr>
            <p:ph idx="1" type="subTitle"/>
          </p:nvPr>
        </p:nvSpPr>
        <p:spPr>
          <a:xfrm>
            <a:off x="432169" y="1825574"/>
            <a:ext cx="4733100" cy="624300"/>
          </a:xfrm>
          <a:prstGeom prst="rect">
            <a:avLst/>
          </a:prstGeom>
        </p:spPr>
        <p:txBody>
          <a:bodyPr anchorCtr="0" anchor="t" bIns="0" lIns="0" spcFirstLastPara="1" rIns="0" wrap="square" tIns="0">
            <a:normAutofit/>
          </a:bodyPr>
          <a:lstStyle>
            <a:lvl1pPr lvl="0" rtl="0">
              <a:lnSpc>
                <a:spcPct val="103000"/>
              </a:lnSpc>
              <a:spcBef>
                <a:spcPts val="400"/>
              </a:spcBef>
              <a:spcAft>
                <a:spcPts val="0"/>
              </a:spcAft>
              <a:buClr>
                <a:srgbClr val="4A0A77"/>
              </a:buClr>
              <a:buSzPts val="1400"/>
              <a:buFont typeface="Open Sans"/>
              <a:buNone/>
              <a:defRPr sz="1400">
                <a:solidFill>
                  <a:srgbClr val="4A0A77"/>
                </a:solidFill>
                <a:latin typeface="Open Sans"/>
                <a:ea typeface="Open Sans"/>
                <a:cs typeface="Open Sans"/>
                <a:sym typeface="Open Sans"/>
              </a:defRPr>
            </a:lvl1pPr>
            <a:lvl2pPr lvl="1" rtl="0">
              <a:lnSpc>
                <a:spcPct val="103000"/>
              </a:lnSpc>
              <a:spcBef>
                <a:spcPts val="400"/>
              </a:spcBef>
              <a:spcAft>
                <a:spcPts val="0"/>
              </a:spcAft>
              <a:buClr>
                <a:schemeClr val="accent1"/>
              </a:buClr>
              <a:buSzPts val="1700"/>
              <a:buNone/>
              <a:defRPr sz="1700">
                <a:solidFill>
                  <a:schemeClr val="accent1"/>
                </a:solidFill>
              </a:defRPr>
            </a:lvl2pPr>
            <a:lvl3pPr lvl="2" rtl="0">
              <a:lnSpc>
                <a:spcPct val="103000"/>
              </a:lnSpc>
              <a:spcBef>
                <a:spcPts val="400"/>
              </a:spcBef>
              <a:spcAft>
                <a:spcPts val="0"/>
              </a:spcAft>
              <a:buClr>
                <a:schemeClr val="accent1"/>
              </a:buClr>
              <a:buSzPts val="1700"/>
              <a:buNone/>
              <a:defRPr sz="1700">
                <a:solidFill>
                  <a:schemeClr val="accent1"/>
                </a:solidFill>
              </a:defRPr>
            </a:lvl3pPr>
            <a:lvl4pPr lvl="3" rtl="0">
              <a:lnSpc>
                <a:spcPct val="103000"/>
              </a:lnSpc>
              <a:spcBef>
                <a:spcPts val="400"/>
              </a:spcBef>
              <a:spcAft>
                <a:spcPts val="0"/>
              </a:spcAft>
              <a:buClr>
                <a:schemeClr val="accent1"/>
              </a:buClr>
              <a:buSzPts val="1700"/>
              <a:buNone/>
              <a:defRPr sz="1700">
                <a:solidFill>
                  <a:schemeClr val="accent1"/>
                </a:solidFill>
              </a:defRPr>
            </a:lvl4pPr>
            <a:lvl5pPr lvl="4" rtl="0">
              <a:lnSpc>
                <a:spcPct val="103000"/>
              </a:lnSpc>
              <a:spcBef>
                <a:spcPts val="400"/>
              </a:spcBef>
              <a:spcAft>
                <a:spcPts val="0"/>
              </a:spcAft>
              <a:buClr>
                <a:schemeClr val="accent1"/>
              </a:buClr>
              <a:buSzPts val="1700"/>
              <a:buNone/>
              <a:defRPr sz="1700">
                <a:solidFill>
                  <a:schemeClr val="accent1"/>
                </a:solidFill>
              </a:defRPr>
            </a:lvl5pPr>
            <a:lvl6pPr lvl="5" rtl="0">
              <a:lnSpc>
                <a:spcPct val="103000"/>
              </a:lnSpc>
              <a:spcBef>
                <a:spcPts val="400"/>
              </a:spcBef>
              <a:spcAft>
                <a:spcPts val="0"/>
              </a:spcAft>
              <a:buClr>
                <a:schemeClr val="accent1"/>
              </a:buClr>
              <a:buSzPts val="1700"/>
              <a:buNone/>
              <a:defRPr sz="1700">
                <a:solidFill>
                  <a:schemeClr val="accent1"/>
                </a:solidFill>
              </a:defRPr>
            </a:lvl6pPr>
            <a:lvl7pPr lvl="6" rtl="0">
              <a:lnSpc>
                <a:spcPct val="103000"/>
              </a:lnSpc>
              <a:spcBef>
                <a:spcPts val="400"/>
              </a:spcBef>
              <a:spcAft>
                <a:spcPts val="0"/>
              </a:spcAft>
              <a:buClr>
                <a:schemeClr val="accent1"/>
              </a:buClr>
              <a:buSzPts val="1700"/>
              <a:buNone/>
              <a:defRPr sz="1700">
                <a:solidFill>
                  <a:schemeClr val="accent1"/>
                </a:solidFill>
              </a:defRPr>
            </a:lvl7pPr>
            <a:lvl8pPr lvl="7" rtl="0">
              <a:lnSpc>
                <a:spcPct val="103000"/>
              </a:lnSpc>
              <a:spcBef>
                <a:spcPts val="400"/>
              </a:spcBef>
              <a:spcAft>
                <a:spcPts val="0"/>
              </a:spcAft>
              <a:buClr>
                <a:schemeClr val="accent1"/>
              </a:buClr>
              <a:buSzPts val="1700"/>
              <a:buNone/>
              <a:defRPr sz="1700">
                <a:solidFill>
                  <a:schemeClr val="accent1"/>
                </a:solidFill>
              </a:defRPr>
            </a:lvl8pPr>
            <a:lvl9pPr lvl="8" rtl="0">
              <a:lnSpc>
                <a:spcPct val="103000"/>
              </a:lnSpc>
              <a:spcBef>
                <a:spcPts val="400"/>
              </a:spcBef>
              <a:spcAft>
                <a:spcPts val="400"/>
              </a:spcAft>
              <a:buClr>
                <a:schemeClr val="accent1"/>
              </a:buClr>
              <a:buSzPts val="1700"/>
              <a:buNone/>
              <a:defRPr sz="1700">
                <a:solidFill>
                  <a:schemeClr val="accent1"/>
                </a:solidFill>
              </a:defRPr>
            </a:lvl9pPr>
          </a:lstStyle>
          <a:p/>
        </p:txBody>
      </p:sp>
      <p:sp>
        <p:nvSpPr>
          <p:cNvPr id="153" name="Google Shape;153;p18"/>
          <p:cNvSpPr txBox="1"/>
          <p:nvPr>
            <p:ph idx="2" type="title"/>
          </p:nvPr>
        </p:nvSpPr>
        <p:spPr>
          <a:xfrm>
            <a:off x="1053312" y="2711513"/>
            <a:ext cx="3758100" cy="1234500"/>
          </a:xfrm>
          <a:prstGeom prst="rect">
            <a:avLst/>
          </a:prstGeom>
          <a:noFill/>
          <a:ln>
            <a:noFill/>
          </a:ln>
        </p:spPr>
        <p:txBody>
          <a:bodyPr anchorCtr="0" anchor="b" bIns="0" lIns="0" spcFirstLastPara="1" rIns="0" wrap="square" tIns="0">
            <a:noAutofit/>
          </a:bodyPr>
          <a:lstStyle>
            <a:lvl1pPr lvl="0" rtl="0" algn="l">
              <a:lnSpc>
                <a:spcPct val="90000"/>
              </a:lnSpc>
              <a:spcBef>
                <a:spcPts val="0"/>
              </a:spcBef>
              <a:spcAft>
                <a:spcPts val="0"/>
              </a:spcAft>
              <a:buClr>
                <a:schemeClr val="accent1"/>
              </a:buClr>
              <a:buSzPts val="3000"/>
              <a:buFont typeface="Overpass"/>
              <a:buNone/>
              <a:defRPr b="1" sz="3000">
                <a:latin typeface="Overpass"/>
                <a:ea typeface="Overpass"/>
                <a:cs typeface="Overpass"/>
                <a:sym typeface="Overpass"/>
              </a:defRPr>
            </a:lvl1pPr>
            <a:lvl2pPr lvl="1" rtl="0" algn="l">
              <a:spcBef>
                <a:spcPts val="0"/>
              </a:spcBef>
              <a:spcAft>
                <a:spcPts val="0"/>
              </a:spcAft>
              <a:buClr>
                <a:schemeClr val="accent1"/>
              </a:buClr>
              <a:buSzPts val="1400"/>
              <a:buFont typeface="Poppins"/>
              <a:buNone/>
              <a:defRPr b="1">
                <a:latin typeface="Poppins"/>
                <a:ea typeface="Poppins"/>
                <a:cs typeface="Poppins"/>
                <a:sym typeface="Poppins"/>
              </a:defRPr>
            </a:lvl2pPr>
            <a:lvl3pPr lvl="2" rtl="0" algn="l">
              <a:spcBef>
                <a:spcPts val="0"/>
              </a:spcBef>
              <a:spcAft>
                <a:spcPts val="0"/>
              </a:spcAft>
              <a:buClr>
                <a:schemeClr val="accent1"/>
              </a:buClr>
              <a:buSzPts val="1400"/>
              <a:buFont typeface="Poppins"/>
              <a:buNone/>
              <a:defRPr b="1">
                <a:latin typeface="Poppins"/>
                <a:ea typeface="Poppins"/>
                <a:cs typeface="Poppins"/>
                <a:sym typeface="Poppins"/>
              </a:defRPr>
            </a:lvl3pPr>
            <a:lvl4pPr lvl="3" rtl="0" algn="l">
              <a:spcBef>
                <a:spcPts val="0"/>
              </a:spcBef>
              <a:spcAft>
                <a:spcPts val="0"/>
              </a:spcAft>
              <a:buClr>
                <a:schemeClr val="accent1"/>
              </a:buClr>
              <a:buSzPts val="1400"/>
              <a:buFont typeface="Poppins"/>
              <a:buNone/>
              <a:defRPr b="1">
                <a:latin typeface="Poppins"/>
                <a:ea typeface="Poppins"/>
                <a:cs typeface="Poppins"/>
                <a:sym typeface="Poppins"/>
              </a:defRPr>
            </a:lvl4pPr>
            <a:lvl5pPr lvl="4" rtl="0" algn="l">
              <a:spcBef>
                <a:spcPts val="0"/>
              </a:spcBef>
              <a:spcAft>
                <a:spcPts val="0"/>
              </a:spcAft>
              <a:buClr>
                <a:schemeClr val="accent1"/>
              </a:buClr>
              <a:buSzPts val="1400"/>
              <a:buFont typeface="Poppins"/>
              <a:buNone/>
              <a:defRPr b="1">
                <a:latin typeface="Poppins"/>
                <a:ea typeface="Poppins"/>
                <a:cs typeface="Poppins"/>
                <a:sym typeface="Poppins"/>
              </a:defRPr>
            </a:lvl5pPr>
            <a:lvl6pPr lvl="5" rtl="0" algn="l">
              <a:spcBef>
                <a:spcPts val="0"/>
              </a:spcBef>
              <a:spcAft>
                <a:spcPts val="0"/>
              </a:spcAft>
              <a:buClr>
                <a:schemeClr val="accent1"/>
              </a:buClr>
              <a:buSzPts val="1400"/>
              <a:buFont typeface="Poppins"/>
              <a:buNone/>
              <a:defRPr b="1">
                <a:latin typeface="Poppins"/>
                <a:ea typeface="Poppins"/>
                <a:cs typeface="Poppins"/>
                <a:sym typeface="Poppins"/>
              </a:defRPr>
            </a:lvl6pPr>
            <a:lvl7pPr lvl="6" rtl="0" algn="l">
              <a:spcBef>
                <a:spcPts val="0"/>
              </a:spcBef>
              <a:spcAft>
                <a:spcPts val="0"/>
              </a:spcAft>
              <a:buClr>
                <a:schemeClr val="accent1"/>
              </a:buClr>
              <a:buSzPts val="1400"/>
              <a:buFont typeface="Poppins"/>
              <a:buNone/>
              <a:defRPr b="1">
                <a:latin typeface="Poppins"/>
                <a:ea typeface="Poppins"/>
                <a:cs typeface="Poppins"/>
                <a:sym typeface="Poppins"/>
              </a:defRPr>
            </a:lvl7pPr>
            <a:lvl8pPr lvl="7" rtl="0" algn="l">
              <a:spcBef>
                <a:spcPts val="0"/>
              </a:spcBef>
              <a:spcAft>
                <a:spcPts val="0"/>
              </a:spcAft>
              <a:buClr>
                <a:schemeClr val="accent1"/>
              </a:buClr>
              <a:buSzPts val="1400"/>
              <a:buFont typeface="Poppins"/>
              <a:buNone/>
              <a:defRPr b="1">
                <a:latin typeface="Poppins"/>
                <a:ea typeface="Poppins"/>
                <a:cs typeface="Poppins"/>
                <a:sym typeface="Poppins"/>
              </a:defRPr>
            </a:lvl8pPr>
            <a:lvl9pPr lvl="8" rtl="0" algn="l">
              <a:spcBef>
                <a:spcPts val="0"/>
              </a:spcBef>
              <a:spcAft>
                <a:spcPts val="0"/>
              </a:spcAft>
              <a:buClr>
                <a:schemeClr val="accent1"/>
              </a:buClr>
              <a:buSzPts val="1400"/>
              <a:buFont typeface="Poppins"/>
              <a:buNone/>
              <a:defRPr b="1">
                <a:latin typeface="Poppins"/>
                <a:ea typeface="Poppins"/>
                <a:cs typeface="Poppins"/>
                <a:sym typeface="Poppins"/>
              </a:defRPr>
            </a:lvl9pPr>
          </a:lstStyle>
          <a:p/>
        </p:txBody>
      </p:sp>
      <p:sp>
        <p:nvSpPr>
          <p:cNvPr id="154" name="Google Shape;154;p18"/>
          <p:cNvSpPr txBox="1"/>
          <p:nvPr>
            <p:ph idx="3" type="subTitle"/>
          </p:nvPr>
        </p:nvSpPr>
        <p:spPr>
          <a:xfrm>
            <a:off x="973450" y="3993950"/>
            <a:ext cx="4812900" cy="624300"/>
          </a:xfrm>
          <a:prstGeom prst="rect">
            <a:avLst/>
          </a:prstGeom>
        </p:spPr>
        <p:txBody>
          <a:bodyPr anchorCtr="0" anchor="t" bIns="91425" lIns="91425" spcFirstLastPara="1" rIns="91425" wrap="square" tIns="91425">
            <a:normAutofit/>
          </a:bodyPr>
          <a:lstStyle>
            <a:lvl1pPr lvl="0" rtl="0">
              <a:lnSpc>
                <a:spcPct val="103000"/>
              </a:lnSpc>
              <a:spcBef>
                <a:spcPts val="400"/>
              </a:spcBef>
              <a:spcAft>
                <a:spcPts val="0"/>
              </a:spcAft>
              <a:buClr>
                <a:srgbClr val="4A0A77"/>
              </a:buClr>
              <a:buSzPts val="1400"/>
              <a:buFont typeface="Open Sans"/>
              <a:buNone/>
              <a:defRPr sz="1400">
                <a:solidFill>
                  <a:srgbClr val="4A0A77"/>
                </a:solidFill>
                <a:latin typeface="Open Sans"/>
                <a:ea typeface="Open Sans"/>
                <a:cs typeface="Open Sans"/>
                <a:sym typeface="Open Sans"/>
              </a:defRPr>
            </a:lvl1pPr>
            <a:lvl2pPr lvl="1" rtl="0">
              <a:lnSpc>
                <a:spcPct val="103000"/>
              </a:lnSpc>
              <a:spcBef>
                <a:spcPts val="400"/>
              </a:spcBef>
              <a:spcAft>
                <a:spcPts val="0"/>
              </a:spcAft>
              <a:buClr>
                <a:schemeClr val="accent1"/>
              </a:buClr>
              <a:buSzPts val="1700"/>
              <a:buNone/>
              <a:defRPr sz="1700">
                <a:solidFill>
                  <a:schemeClr val="accent1"/>
                </a:solidFill>
              </a:defRPr>
            </a:lvl2pPr>
            <a:lvl3pPr lvl="2" rtl="0">
              <a:lnSpc>
                <a:spcPct val="103000"/>
              </a:lnSpc>
              <a:spcBef>
                <a:spcPts val="400"/>
              </a:spcBef>
              <a:spcAft>
                <a:spcPts val="0"/>
              </a:spcAft>
              <a:buClr>
                <a:schemeClr val="accent1"/>
              </a:buClr>
              <a:buSzPts val="1700"/>
              <a:buNone/>
              <a:defRPr sz="1700">
                <a:solidFill>
                  <a:schemeClr val="accent1"/>
                </a:solidFill>
              </a:defRPr>
            </a:lvl3pPr>
            <a:lvl4pPr lvl="3" rtl="0">
              <a:lnSpc>
                <a:spcPct val="103000"/>
              </a:lnSpc>
              <a:spcBef>
                <a:spcPts val="400"/>
              </a:spcBef>
              <a:spcAft>
                <a:spcPts val="0"/>
              </a:spcAft>
              <a:buClr>
                <a:schemeClr val="accent1"/>
              </a:buClr>
              <a:buSzPts val="1700"/>
              <a:buNone/>
              <a:defRPr sz="1700">
                <a:solidFill>
                  <a:schemeClr val="accent1"/>
                </a:solidFill>
              </a:defRPr>
            </a:lvl4pPr>
            <a:lvl5pPr lvl="4" rtl="0">
              <a:lnSpc>
                <a:spcPct val="103000"/>
              </a:lnSpc>
              <a:spcBef>
                <a:spcPts val="400"/>
              </a:spcBef>
              <a:spcAft>
                <a:spcPts val="0"/>
              </a:spcAft>
              <a:buClr>
                <a:schemeClr val="accent1"/>
              </a:buClr>
              <a:buSzPts val="1700"/>
              <a:buNone/>
              <a:defRPr sz="1700">
                <a:solidFill>
                  <a:schemeClr val="accent1"/>
                </a:solidFill>
              </a:defRPr>
            </a:lvl5pPr>
            <a:lvl6pPr lvl="5" rtl="0">
              <a:lnSpc>
                <a:spcPct val="103000"/>
              </a:lnSpc>
              <a:spcBef>
                <a:spcPts val="400"/>
              </a:spcBef>
              <a:spcAft>
                <a:spcPts val="0"/>
              </a:spcAft>
              <a:buClr>
                <a:schemeClr val="accent1"/>
              </a:buClr>
              <a:buSzPts val="1700"/>
              <a:buNone/>
              <a:defRPr sz="1700">
                <a:solidFill>
                  <a:schemeClr val="accent1"/>
                </a:solidFill>
              </a:defRPr>
            </a:lvl6pPr>
            <a:lvl7pPr lvl="6" rtl="0">
              <a:lnSpc>
                <a:spcPct val="103000"/>
              </a:lnSpc>
              <a:spcBef>
                <a:spcPts val="400"/>
              </a:spcBef>
              <a:spcAft>
                <a:spcPts val="0"/>
              </a:spcAft>
              <a:buClr>
                <a:schemeClr val="accent1"/>
              </a:buClr>
              <a:buSzPts val="1700"/>
              <a:buNone/>
              <a:defRPr sz="1700">
                <a:solidFill>
                  <a:schemeClr val="accent1"/>
                </a:solidFill>
              </a:defRPr>
            </a:lvl7pPr>
            <a:lvl8pPr lvl="7" rtl="0">
              <a:lnSpc>
                <a:spcPct val="103000"/>
              </a:lnSpc>
              <a:spcBef>
                <a:spcPts val="400"/>
              </a:spcBef>
              <a:spcAft>
                <a:spcPts val="0"/>
              </a:spcAft>
              <a:buClr>
                <a:schemeClr val="accent1"/>
              </a:buClr>
              <a:buSzPts val="1700"/>
              <a:buNone/>
              <a:defRPr sz="1700">
                <a:solidFill>
                  <a:schemeClr val="accent1"/>
                </a:solidFill>
              </a:defRPr>
            </a:lvl8pPr>
            <a:lvl9pPr lvl="8" rtl="0">
              <a:lnSpc>
                <a:spcPct val="103000"/>
              </a:lnSpc>
              <a:spcBef>
                <a:spcPts val="400"/>
              </a:spcBef>
              <a:spcAft>
                <a:spcPts val="400"/>
              </a:spcAft>
              <a:buClr>
                <a:schemeClr val="accent1"/>
              </a:buClr>
              <a:buSzPts val="1700"/>
              <a:buNone/>
              <a:defRPr sz="1700">
                <a:solidFill>
                  <a:schemeClr val="accent1"/>
                </a:solidFill>
              </a:defRPr>
            </a:lvl9pPr>
          </a:lstStyle>
          <a:p/>
        </p:txBody>
      </p:sp>
      <p:sp>
        <p:nvSpPr>
          <p:cNvPr id="155" name="Google Shape;155;p18"/>
          <p:cNvSpPr/>
          <p:nvPr/>
        </p:nvSpPr>
        <p:spPr>
          <a:xfrm>
            <a:off x="4702700" y="-338"/>
            <a:ext cx="4445740" cy="4473030"/>
          </a:xfrm>
          <a:custGeom>
            <a:rect b="b" l="l" r="r" t="t"/>
            <a:pathLst>
              <a:path extrusionOk="0" h="41849" w="41582">
                <a:moveTo>
                  <a:pt x="0" y="0"/>
                </a:moveTo>
                <a:cubicBezTo>
                  <a:pt x="3997" y="21081"/>
                  <a:pt x="20546" y="37727"/>
                  <a:pt x="41581" y="41849"/>
                </a:cubicBezTo>
                <a:lnTo>
                  <a:pt x="41581" y="0"/>
                </a:lnTo>
                <a:close/>
              </a:path>
            </a:pathLst>
          </a:custGeom>
          <a:solidFill>
            <a:srgbClr val="4A0A77"/>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None/>
            </a:pPr>
            <a:r>
              <a:t/>
            </a:r>
            <a:endParaRPr sz="1100"/>
          </a:p>
        </p:txBody>
      </p:sp>
      <p:sp>
        <p:nvSpPr>
          <p:cNvPr id="156" name="Google Shape;156;p18"/>
          <p:cNvSpPr/>
          <p:nvPr>
            <p:ph idx="4" type="pic"/>
          </p:nvPr>
        </p:nvSpPr>
        <p:spPr>
          <a:xfrm>
            <a:off x="4592979" y="615181"/>
            <a:ext cx="2096400" cy="2096400"/>
          </a:xfrm>
          <a:prstGeom prst="ellipse">
            <a:avLst/>
          </a:prstGeom>
          <a:noFill/>
          <a:ln>
            <a:noFill/>
          </a:ln>
        </p:spPr>
      </p:sp>
      <p:pic>
        <p:nvPicPr>
          <p:cNvPr id="157" name="Google Shape;157;p18"/>
          <p:cNvPicPr preferRelativeResize="0"/>
          <p:nvPr/>
        </p:nvPicPr>
        <p:blipFill rotWithShape="1">
          <a:blip r:embed="rId2">
            <a:alphaModFix/>
          </a:blip>
          <a:srcRect b="48657" l="0" r="0" t="0"/>
          <a:stretch/>
        </p:blipFill>
        <p:spPr>
          <a:xfrm>
            <a:off x="-76200" y="4209625"/>
            <a:ext cx="9224648" cy="933875"/>
          </a:xfrm>
          <a:prstGeom prst="rect">
            <a:avLst/>
          </a:prstGeom>
          <a:noFill/>
          <a:ln>
            <a:noFill/>
          </a:ln>
        </p:spPr>
      </p:pic>
      <p:sp>
        <p:nvSpPr>
          <p:cNvPr id="158" name="Google Shape;158;p18"/>
          <p:cNvSpPr/>
          <p:nvPr>
            <p:ph idx="5" type="pic"/>
          </p:nvPr>
        </p:nvSpPr>
        <p:spPr>
          <a:xfrm>
            <a:off x="6486941" y="2376406"/>
            <a:ext cx="2096400" cy="2096400"/>
          </a:xfrm>
          <a:prstGeom prst="ellipse">
            <a:avLst/>
          </a:prstGeom>
          <a:noFill/>
          <a:ln>
            <a:noFill/>
          </a:ln>
        </p:spPr>
      </p:sp>
      <p:sp>
        <p:nvSpPr>
          <p:cNvPr id="159" name="Google Shape;159;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60" name="Google Shape;160;p18"/>
          <p:cNvPicPr preferRelativeResize="0"/>
          <p:nvPr/>
        </p:nvPicPr>
        <p:blipFill>
          <a:blip r:embed="rId3">
            <a:alphaModFix/>
          </a:blip>
          <a:stretch>
            <a:fillRect/>
          </a:stretch>
        </p:blipFill>
        <p:spPr>
          <a:xfrm>
            <a:off x="7398925" y="233437"/>
            <a:ext cx="1571751" cy="8463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itle and body" type="tx">
  <p:cSld name="TITLE_AND_BODY">
    <p:spTree>
      <p:nvGrpSpPr>
        <p:cNvPr id="161" name="Shape 161"/>
        <p:cNvGrpSpPr/>
        <p:nvPr/>
      </p:nvGrpSpPr>
      <p:grpSpPr>
        <a:xfrm>
          <a:off x="0" y="0"/>
          <a:ext cx="0" cy="0"/>
          <a:chOff x="0" y="0"/>
          <a:chExt cx="0" cy="0"/>
        </a:xfrm>
      </p:grpSpPr>
      <p:sp>
        <p:nvSpPr>
          <p:cNvPr id="162" name="Google Shape;162;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Font typeface="Open Sans"/>
              <a:buChar char="●"/>
              <a:defRPr sz="1400">
                <a:latin typeface="Open Sans"/>
                <a:ea typeface="Open Sans"/>
                <a:cs typeface="Open Sans"/>
                <a:sym typeface="Open Sans"/>
              </a:defRPr>
            </a:lvl1pPr>
            <a:lvl2pPr indent="-317500" lvl="1" marL="914400" rtl="0">
              <a:spcBef>
                <a:spcPts val="0"/>
              </a:spcBef>
              <a:spcAft>
                <a:spcPts val="0"/>
              </a:spcAft>
              <a:buSzPts val="1400"/>
              <a:buFont typeface="Open Sans"/>
              <a:buChar char="○"/>
              <a:defRPr>
                <a:latin typeface="Open Sans"/>
                <a:ea typeface="Open Sans"/>
                <a:cs typeface="Open Sans"/>
                <a:sym typeface="Open Sans"/>
              </a:defRPr>
            </a:lvl2pPr>
            <a:lvl3pPr indent="-317500" lvl="2" marL="1371600" rtl="0">
              <a:spcBef>
                <a:spcPts val="0"/>
              </a:spcBef>
              <a:spcAft>
                <a:spcPts val="0"/>
              </a:spcAft>
              <a:buSzPts val="1400"/>
              <a:buFont typeface="Open Sans"/>
              <a:buChar char="■"/>
              <a:defRPr>
                <a:latin typeface="Open Sans"/>
                <a:ea typeface="Open Sans"/>
                <a:cs typeface="Open Sans"/>
                <a:sym typeface="Open Sans"/>
              </a:defRPr>
            </a:lvl3pPr>
            <a:lvl4pPr indent="-317500" lvl="3" marL="1828800" rtl="0">
              <a:spcBef>
                <a:spcPts val="0"/>
              </a:spcBef>
              <a:spcAft>
                <a:spcPts val="0"/>
              </a:spcAft>
              <a:buSzPts val="1400"/>
              <a:buFont typeface="Open Sans"/>
              <a:buChar char="●"/>
              <a:defRPr>
                <a:latin typeface="Open Sans"/>
                <a:ea typeface="Open Sans"/>
                <a:cs typeface="Open Sans"/>
                <a:sym typeface="Open Sans"/>
              </a:defRPr>
            </a:lvl4pPr>
            <a:lvl5pPr indent="-317500" lvl="4" marL="2286000" rtl="0">
              <a:spcBef>
                <a:spcPts val="0"/>
              </a:spcBef>
              <a:spcAft>
                <a:spcPts val="0"/>
              </a:spcAft>
              <a:buSzPts val="1400"/>
              <a:buFont typeface="Open Sans"/>
              <a:buChar char="○"/>
              <a:defRPr>
                <a:latin typeface="Open Sans"/>
                <a:ea typeface="Open Sans"/>
                <a:cs typeface="Open Sans"/>
                <a:sym typeface="Open Sans"/>
              </a:defRPr>
            </a:lvl5pPr>
            <a:lvl6pPr indent="-317500" lvl="5" marL="2743200" rtl="0">
              <a:spcBef>
                <a:spcPts val="0"/>
              </a:spcBef>
              <a:spcAft>
                <a:spcPts val="0"/>
              </a:spcAft>
              <a:buSzPts val="1400"/>
              <a:buFont typeface="Open Sans"/>
              <a:buChar char="■"/>
              <a:defRPr>
                <a:latin typeface="Open Sans"/>
                <a:ea typeface="Open Sans"/>
                <a:cs typeface="Open Sans"/>
                <a:sym typeface="Open Sans"/>
              </a:defRPr>
            </a:lvl6pPr>
            <a:lvl7pPr indent="-317500" lvl="6" marL="3200400" rtl="0">
              <a:spcBef>
                <a:spcPts val="0"/>
              </a:spcBef>
              <a:spcAft>
                <a:spcPts val="0"/>
              </a:spcAft>
              <a:buSzPts val="1400"/>
              <a:buFont typeface="Open Sans"/>
              <a:buChar char="●"/>
              <a:defRPr>
                <a:latin typeface="Open Sans"/>
                <a:ea typeface="Open Sans"/>
                <a:cs typeface="Open Sans"/>
                <a:sym typeface="Open Sans"/>
              </a:defRPr>
            </a:lvl7pPr>
            <a:lvl8pPr indent="-317500" lvl="7" marL="3657600" rtl="0">
              <a:spcBef>
                <a:spcPts val="0"/>
              </a:spcBef>
              <a:spcAft>
                <a:spcPts val="0"/>
              </a:spcAft>
              <a:buSzPts val="1400"/>
              <a:buFont typeface="Open Sans"/>
              <a:buChar char="○"/>
              <a:defRPr>
                <a:latin typeface="Open Sans"/>
                <a:ea typeface="Open Sans"/>
                <a:cs typeface="Open Sans"/>
                <a:sym typeface="Open Sans"/>
              </a:defRPr>
            </a:lvl8pPr>
            <a:lvl9pPr indent="-317500" lvl="8" marL="4114800" rtl="0">
              <a:spcBef>
                <a:spcPts val="0"/>
              </a:spcBef>
              <a:spcAft>
                <a:spcPts val="0"/>
              </a:spcAft>
              <a:buSzPts val="1400"/>
              <a:buFont typeface="Open Sans"/>
              <a:buChar char="■"/>
              <a:defRPr>
                <a:latin typeface="Open Sans"/>
                <a:ea typeface="Open Sans"/>
                <a:cs typeface="Open Sans"/>
                <a:sym typeface="Open Sans"/>
              </a:defRPr>
            </a:lvl9pPr>
          </a:lstStyle>
          <a:p/>
        </p:txBody>
      </p:sp>
      <p:sp>
        <p:nvSpPr>
          <p:cNvPr id="163" name="Google Shape;163;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64" name="Google Shape;164;p19"/>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5" name="Google Shape;165;p19"/>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166" name="Google Shape;166;p19"/>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3000"/>
              <a:buFont typeface="Overpass"/>
              <a:buNone/>
              <a:defRPr b="1" sz="3000">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itle, Body, and Image">
  <p:cSld name="TITLE_AND_BODY_1">
    <p:spTree>
      <p:nvGrpSpPr>
        <p:cNvPr id="167" name="Shape 167"/>
        <p:cNvGrpSpPr/>
        <p:nvPr/>
      </p:nvGrpSpPr>
      <p:grpSpPr>
        <a:xfrm>
          <a:off x="0" y="0"/>
          <a:ext cx="0" cy="0"/>
          <a:chOff x="0" y="0"/>
          <a:chExt cx="0" cy="0"/>
        </a:xfrm>
      </p:grpSpPr>
      <p:sp>
        <p:nvSpPr>
          <p:cNvPr id="168" name="Google Shape;168;p20"/>
          <p:cNvSpPr txBox="1"/>
          <p:nvPr>
            <p:ph idx="1" type="body"/>
          </p:nvPr>
        </p:nvSpPr>
        <p:spPr>
          <a:xfrm>
            <a:off x="311700" y="1152475"/>
            <a:ext cx="5387100" cy="37689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Font typeface="Open Sans"/>
              <a:buChar char="●"/>
              <a:defRPr sz="1400">
                <a:latin typeface="Open Sans"/>
                <a:ea typeface="Open Sans"/>
                <a:cs typeface="Open Sans"/>
                <a:sym typeface="Open Sans"/>
              </a:defRPr>
            </a:lvl1pPr>
            <a:lvl2pPr indent="-317500" lvl="1" marL="914400" rtl="0">
              <a:spcBef>
                <a:spcPts val="0"/>
              </a:spcBef>
              <a:spcAft>
                <a:spcPts val="0"/>
              </a:spcAft>
              <a:buSzPts val="1400"/>
              <a:buFont typeface="Open Sans"/>
              <a:buChar char="○"/>
              <a:defRPr>
                <a:latin typeface="Open Sans"/>
                <a:ea typeface="Open Sans"/>
                <a:cs typeface="Open Sans"/>
                <a:sym typeface="Open Sans"/>
              </a:defRPr>
            </a:lvl2pPr>
            <a:lvl3pPr indent="-317500" lvl="2" marL="1371600" rtl="0">
              <a:spcBef>
                <a:spcPts val="0"/>
              </a:spcBef>
              <a:spcAft>
                <a:spcPts val="0"/>
              </a:spcAft>
              <a:buSzPts val="1400"/>
              <a:buFont typeface="Open Sans"/>
              <a:buChar char="■"/>
              <a:defRPr>
                <a:latin typeface="Open Sans"/>
                <a:ea typeface="Open Sans"/>
                <a:cs typeface="Open Sans"/>
                <a:sym typeface="Open Sans"/>
              </a:defRPr>
            </a:lvl3pPr>
            <a:lvl4pPr indent="-317500" lvl="3" marL="1828800" rtl="0">
              <a:spcBef>
                <a:spcPts val="0"/>
              </a:spcBef>
              <a:spcAft>
                <a:spcPts val="0"/>
              </a:spcAft>
              <a:buSzPts val="1400"/>
              <a:buFont typeface="Open Sans"/>
              <a:buChar char="●"/>
              <a:defRPr>
                <a:latin typeface="Open Sans"/>
                <a:ea typeface="Open Sans"/>
                <a:cs typeface="Open Sans"/>
                <a:sym typeface="Open Sans"/>
              </a:defRPr>
            </a:lvl4pPr>
            <a:lvl5pPr indent="-317500" lvl="4" marL="2286000" rtl="0">
              <a:spcBef>
                <a:spcPts val="0"/>
              </a:spcBef>
              <a:spcAft>
                <a:spcPts val="0"/>
              </a:spcAft>
              <a:buSzPts val="1400"/>
              <a:buFont typeface="Open Sans"/>
              <a:buChar char="○"/>
              <a:defRPr>
                <a:latin typeface="Open Sans"/>
                <a:ea typeface="Open Sans"/>
                <a:cs typeface="Open Sans"/>
                <a:sym typeface="Open Sans"/>
              </a:defRPr>
            </a:lvl5pPr>
            <a:lvl6pPr indent="-317500" lvl="5" marL="2743200" rtl="0">
              <a:spcBef>
                <a:spcPts val="0"/>
              </a:spcBef>
              <a:spcAft>
                <a:spcPts val="0"/>
              </a:spcAft>
              <a:buSzPts val="1400"/>
              <a:buFont typeface="Open Sans"/>
              <a:buChar char="■"/>
              <a:defRPr>
                <a:latin typeface="Open Sans"/>
                <a:ea typeface="Open Sans"/>
                <a:cs typeface="Open Sans"/>
                <a:sym typeface="Open Sans"/>
              </a:defRPr>
            </a:lvl6pPr>
            <a:lvl7pPr indent="-317500" lvl="6" marL="3200400" rtl="0">
              <a:spcBef>
                <a:spcPts val="0"/>
              </a:spcBef>
              <a:spcAft>
                <a:spcPts val="0"/>
              </a:spcAft>
              <a:buSzPts val="1400"/>
              <a:buFont typeface="Open Sans"/>
              <a:buChar char="●"/>
              <a:defRPr>
                <a:latin typeface="Open Sans"/>
                <a:ea typeface="Open Sans"/>
                <a:cs typeface="Open Sans"/>
                <a:sym typeface="Open Sans"/>
              </a:defRPr>
            </a:lvl7pPr>
            <a:lvl8pPr indent="-317500" lvl="7" marL="3657600" rtl="0">
              <a:spcBef>
                <a:spcPts val="0"/>
              </a:spcBef>
              <a:spcAft>
                <a:spcPts val="0"/>
              </a:spcAft>
              <a:buSzPts val="1400"/>
              <a:buFont typeface="Open Sans"/>
              <a:buChar char="○"/>
              <a:defRPr>
                <a:latin typeface="Open Sans"/>
                <a:ea typeface="Open Sans"/>
                <a:cs typeface="Open Sans"/>
                <a:sym typeface="Open Sans"/>
              </a:defRPr>
            </a:lvl8pPr>
            <a:lvl9pPr indent="-317500" lvl="8" marL="4114800" rtl="0">
              <a:spcBef>
                <a:spcPts val="0"/>
              </a:spcBef>
              <a:spcAft>
                <a:spcPts val="0"/>
              </a:spcAft>
              <a:buSzPts val="1400"/>
              <a:buFont typeface="Open Sans"/>
              <a:buChar char="■"/>
              <a:defRPr>
                <a:latin typeface="Open Sans"/>
                <a:ea typeface="Open Sans"/>
                <a:cs typeface="Open Sans"/>
                <a:sym typeface="Open Sans"/>
              </a:defRPr>
            </a:lvl9pPr>
          </a:lstStyle>
          <a:p/>
        </p:txBody>
      </p:sp>
      <p:sp>
        <p:nvSpPr>
          <p:cNvPr id="169" name="Google Shape;169;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70" name="Google Shape;170;p20"/>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1" name="Google Shape;171;p20"/>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172" name="Google Shape;172;p20"/>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3000"/>
              <a:buFont typeface="Overpass"/>
              <a:buNone/>
              <a:defRPr b="1" sz="3000">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3" name="Google Shape;173;p20"/>
          <p:cNvSpPr/>
          <p:nvPr>
            <p:ph idx="2" type="pic"/>
          </p:nvPr>
        </p:nvSpPr>
        <p:spPr>
          <a:xfrm>
            <a:off x="5775150" y="1145325"/>
            <a:ext cx="3005700" cy="37761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Background">
  <p:cSld name="TITLE_3">
    <p:spTree>
      <p:nvGrpSpPr>
        <p:cNvPr id="14" name="Shape 14"/>
        <p:cNvGrpSpPr/>
        <p:nvPr/>
      </p:nvGrpSpPr>
      <p:grpSpPr>
        <a:xfrm>
          <a:off x="0" y="0"/>
          <a:ext cx="0" cy="0"/>
          <a:chOff x="0" y="0"/>
          <a:chExt cx="0" cy="0"/>
        </a:xfrm>
      </p:grpSpPr>
      <p:pic>
        <p:nvPicPr>
          <p:cNvPr id="15" name="Google Shape;15;p3"/>
          <p:cNvPicPr preferRelativeResize="0"/>
          <p:nvPr/>
        </p:nvPicPr>
        <p:blipFill>
          <a:blip r:embed="rId2">
            <a:alphaModFix/>
          </a:blip>
          <a:stretch>
            <a:fillRect/>
          </a:stretch>
        </p:blipFill>
        <p:spPr>
          <a:xfrm>
            <a:off x="-32600" y="-18338"/>
            <a:ext cx="9209208" cy="5180174"/>
          </a:xfrm>
          <a:prstGeom prst="rect">
            <a:avLst/>
          </a:prstGeom>
          <a:noFill/>
          <a:ln>
            <a:noFill/>
          </a:ln>
        </p:spPr>
      </p:pic>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Side By Side Comparison">
  <p:cSld name="TITLE_AND_BODY_1_1">
    <p:spTree>
      <p:nvGrpSpPr>
        <p:cNvPr id="174" name="Shape 174"/>
        <p:cNvGrpSpPr/>
        <p:nvPr/>
      </p:nvGrpSpPr>
      <p:grpSpPr>
        <a:xfrm>
          <a:off x="0" y="0"/>
          <a:ext cx="0" cy="0"/>
          <a:chOff x="0" y="0"/>
          <a:chExt cx="0" cy="0"/>
        </a:xfrm>
      </p:grpSpPr>
      <p:sp>
        <p:nvSpPr>
          <p:cNvPr id="175" name="Google Shape;175;p21"/>
          <p:cNvSpPr txBox="1"/>
          <p:nvPr>
            <p:ph idx="1" type="body"/>
          </p:nvPr>
        </p:nvSpPr>
        <p:spPr>
          <a:xfrm>
            <a:off x="311700" y="1152475"/>
            <a:ext cx="4026600" cy="37689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Font typeface="Open Sans"/>
              <a:buChar char="●"/>
              <a:defRPr sz="1400">
                <a:latin typeface="Open Sans"/>
                <a:ea typeface="Open Sans"/>
                <a:cs typeface="Open Sans"/>
                <a:sym typeface="Open Sans"/>
              </a:defRPr>
            </a:lvl1pPr>
            <a:lvl2pPr indent="-317500" lvl="1" marL="914400" rtl="0">
              <a:spcBef>
                <a:spcPts val="0"/>
              </a:spcBef>
              <a:spcAft>
                <a:spcPts val="0"/>
              </a:spcAft>
              <a:buSzPts val="1400"/>
              <a:buFont typeface="Open Sans"/>
              <a:buChar char="○"/>
              <a:defRPr>
                <a:latin typeface="Open Sans"/>
                <a:ea typeface="Open Sans"/>
                <a:cs typeface="Open Sans"/>
                <a:sym typeface="Open Sans"/>
              </a:defRPr>
            </a:lvl2pPr>
            <a:lvl3pPr indent="-317500" lvl="2" marL="1371600" rtl="0">
              <a:spcBef>
                <a:spcPts val="0"/>
              </a:spcBef>
              <a:spcAft>
                <a:spcPts val="0"/>
              </a:spcAft>
              <a:buSzPts val="1400"/>
              <a:buFont typeface="Open Sans"/>
              <a:buChar char="■"/>
              <a:defRPr>
                <a:latin typeface="Open Sans"/>
                <a:ea typeface="Open Sans"/>
                <a:cs typeface="Open Sans"/>
                <a:sym typeface="Open Sans"/>
              </a:defRPr>
            </a:lvl3pPr>
            <a:lvl4pPr indent="-317500" lvl="3" marL="1828800" rtl="0">
              <a:spcBef>
                <a:spcPts val="0"/>
              </a:spcBef>
              <a:spcAft>
                <a:spcPts val="0"/>
              </a:spcAft>
              <a:buSzPts val="1400"/>
              <a:buFont typeface="Open Sans"/>
              <a:buChar char="●"/>
              <a:defRPr>
                <a:latin typeface="Open Sans"/>
                <a:ea typeface="Open Sans"/>
                <a:cs typeface="Open Sans"/>
                <a:sym typeface="Open Sans"/>
              </a:defRPr>
            </a:lvl4pPr>
            <a:lvl5pPr indent="-317500" lvl="4" marL="2286000" rtl="0">
              <a:spcBef>
                <a:spcPts val="0"/>
              </a:spcBef>
              <a:spcAft>
                <a:spcPts val="0"/>
              </a:spcAft>
              <a:buSzPts val="1400"/>
              <a:buFont typeface="Open Sans"/>
              <a:buChar char="○"/>
              <a:defRPr>
                <a:latin typeface="Open Sans"/>
                <a:ea typeface="Open Sans"/>
                <a:cs typeface="Open Sans"/>
                <a:sym typeface="Open Sans"/>
              </a:defRPr>
            </a:lvl5pPr>
            <a:lvl6pPr indent="-317500" lvl="5" marL="2743200" rtl="0">
              <a:spcBef>
                <a:spcPts val="0"/>
              </a:spcBef>
              <a:spcAft>
                <a:spcPts val="0"/>
              </a:spcAft>
              <a:buSzPts val="1400"/>
              <a:buFont typeface="Open Sans"/>
              <a:buChar char="■"/>
              <a:defRPr>
                <a:latin typeface="Open Sans"/>
                <a:ea typeface="Open Sans"/>
                <a:cs typeface="Open Sans"/>
                <a:sym typeface="Open Sans"/>
              </a:defRPr>
            </a:lvl6pPr>
            <a:lvl7pPr indent="-317500" lvl="6" marL="3200400" rtl="0">
              <a:spcBef>
                <a:spcPts val="0"/>
              </a:spcBef>
              <a:spcAft>
                <a:spcPts val="0"/>
              </a:spcAft>
              <a:buSzPts val="1400"/>
              <a:buFont typeface="Open Sans"/>
              <a:buChar char="●"/>
              <a:defRPr>
                <a:latin typeface="Open Sans"/>
                <a:ea typeface="Open Sans"/>
                <a:cs typeface="Open Sans"/>
                <a:sym typeface="Open Sans"/>
              </a:defRPr>
            </a:lvl7pPr>
            <a:lvl8pPr indent="-317500" lvl="7" marL="3657600" rtl="0">
              <a:spcBef>
                <a:spcPts val="0"/>
              </a:spcBef>
              <a:spcAft>
                <a:spcPts val="0"/>
              </a:spcAft>
              <a:buSzPts val="1400"/>
              <a:buFont typeface="Open Sans"/>
              <a:buChar char="○"/>
              <a:defRPr>
                <a:latin typeface="Open Sans"/>
                <a:ea typeface="Open Sans"/>
                <a:cs typeface="Open Sans"/>
                <a:sym typeface="Open Sans"/>
              </a:defRPr>
            </a:lvl8pPr>
            <a:lvl9pPr indent="-317500" lvl="8" marL="4114800" rtl="0">
              <a:spcBef>
                <a:spcPts val="0"/>
              </a:spcBef>
              <a:spcAft>
                <a:spcPts val="0"/>
              </a:spcAft>
              <a:buSzPts val="1400"/>
              <a:buFont typeface="Open Sans"/>
              <a:buChar char="■"/>
              <a:defRPr>
                <a:latin typeface="Open Sans"/>
                <a:ea typeface="Open Sans"/>
                <a:cs typeface="Open Sans"/>
                <a:sym typeface="Open Sans"/>
              </a:defRPr>
            </a:lvl9pPr>
          </a:lstStyle>
          <a:p/>
        </p:txBody>
      </p:sp>
      <p:sp>
        <p:nvSpPr>
          <p:cNvPr id="176" name="Google Shape;176;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77" name="Google Shape;177;p21"/>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8" name="Google Shape;178;p21"/>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179" name="Google Shape;179;p21"/>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3000"/>
              <a:buFont typeface="Overpass"/>
              <a:buNone/>
              <a:defRPr b="1" sz="3000">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0" name="Google Shape;180;p21"/>
          <p:cNvSpPr txBox="1"/>
          <p:nvPr>
            <p:ph idx="2" type="body"/>
          </p:nvPr>
        </p:nvSpPr>
        <p:spPr>
          <a:xfrm>
            <a:off x="4655100" y="1152475"/>
            <a:ext cx="4026600" cy="37689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Font typeface="Open Sans"/>
              <a:buChar char="●"/>
              <a:defRPr sz="1400">
                <a:latin typeface="Open Sans"/>
                <a:ea typeface="Open Sans"/>
                <a:cs typeface="Open Sans"/>
                <a:sym typeface="Open Sans"/>
              </a:defRPr>
            </a:lvl1pPr>
            <a:lvl2pPr indent="-317500" lvl="1" marL="914400" rtl="0">
              <a:spcBef>
                <a:spcPts val="0"/>
              </a:spcBef>
              <a:spcAft>
                <a:spcPts val="0"/>
              </a:spcAft>
              <a:buSzPts val="1400"/>
              <a:buFont typeface="Open Sans"/>
              <a:buChar char="○"/>
              <a:defRPr>
                <a:latin typeface="Open Sans"/>
                <a:ea typeface="Open Sans"/>
                <a:cs typeface="Open Sans"/>
                <a:sym typeface="Open Sans"/>
              </a:defRPr>
            </a:lvl2pPr>
            <a:lvl3pPr indent="-317500" lvl="2" marL="1371600" rtl="0">
              <a:spcBef>
                <a:spcPts val="0"/>
              </a:spcBef>
              <a:spcAft>
                <a:spcPts val="0"/>
              </a:spcAft>
              <a:buSzPts val="1400"/>
              <a:buFont typeface="Open Sans"/>
              <a:buChar char="■"/>
              <a:defRPr>
                <a:latin typeface="Open Sans"/>
                <a:ea typeface="Open Sans"/>
                <a:cs typeface="Open Sans"/>
                <a:sym typeface="Open Sans"/>
              </a:defRPr>
            </a:lvl3pPr>
            <a:lvl4pPr indent="-317500" lvl="3" marL="1828800" rtl="0">
              <a:spcBef>
                <a:spcPts val="0"/>
              </a:spcBef>
              <a:spcAft>
                <a:spcPts val="0"/>
              </a:spcAft>
              <a:buSzPts val="1400"/>
              <a:buFont typeface="Open Sans"/>
              <a:buChar char="●"/>
              <a:defRPr>
                <a:latin typeface="Open Sans"/>
                <a:ea typeface="Open Sans"/>
                <a:cs typeface="Open Sans"/>
                <a:sym typeface="Open Sans"/>
              </a:defRPr>
            </a:lvl4pPr>
            <a:lvl5pPr indent="-317500" lvl="4" marL="2286000" rtl="0">
              <a:spcBef>
                <a:spcPts val="0"/>
              </a:spcBef>
              <a:spcAft>
                <a:spcPts val="0"/>
              </a:spcAft>
              <a:buSzPts val="1400"/>
              <a:buFont typeface="Open Sans"/>
              <a:buChar char="○"/>
              <a:defRPr>
                <a:latin typeface="Open Sans"/>
                <a:ea typeface="Open Sans"/>
                <a:cs typeface="Open Sans"/>
                <a:sym typeface="Open Sans"/>
              </a:defRPr>
            </a:lvl5pPr>
            <a:lvl6pPr indent="-317500" lvl="5" marL="2743200" rtl="0">
              <a:spcBef>
                <a:spcPts val="0"/>
              </a:spcBef>
              <a:spcAft>
                <a:spcPts val="0"/>
              </a:spcAft>
              <a:buSzPts val="1400"/>
              <a:buFont typeface="Open Sans"/>
              <a:buChar char="■"/>
              <a:defRPr>
                <a:latin typeface="Open Sans"/>
                <a:ea typeface="Open Sans"/>
                <a:cs typeface="Open Sans"/>
                <a:sym typeface="Open Sans"/>
              </a:defRPr>
            </a:lvl6pPr>
            <a:lvl7pPr indent="-317500" lvl="6" marL="3200400" rtl="0">
              <a:spcBef>
                <a:spcPts val="0"/>
              </a:spcBef>
              <a:spcAft>
                <a:spcPts val="0"/>
              </a:spcAft>
              <a:buSzPts val="1400"/>
              <a:buFont typeface="Open Sans"/>
              <a:buChar char="●"/>
              <a:defRPr>
                <a:latin typeface="Open Sans"/>
                <a:ea typeface="Open Sans"/>
                <a:cs typeface="Open Sans"/>
                <a:sym typeface="Open Sans"/>
              </a:defRPr>
            </a:lvl7pPr>
            <a:lvl8pPr indent="-317500" lvl="7" marL="3657600" rtl="0">
              <a:spcBef>
                <a:spcPts val="0"/>
              </a:spcBef>
              <a:spcAft>
                <a:spcPts val="0"/>
              </a:spcAft>
              <a:buSzPts val="1400"/>
              <a:buFont typeface="Open Sans"/>
              <a:buChar char="○"/>
              <a:defRPr>
                <a:latin typeface="Open Sans"/>
                <a:ea typeface="Open Sans"/>
                <a:cs typeface="Open Sans"/>
                <a:sym typeface="Open Sans"/>
              </a:defRPr>
            </a:lvl8pPr>
            <a:lvl9pPr indent="-317500" lvl="8" marL="4114800" rtl="0">
              <a:spcBef>
                <a:spcPts val="0"/>
              </a:spcBef>
              <a:spcAft>
                <a:spcPts val="0"/>
              </a:spcAft>
              <a:buSzPts val="1400"/>
              <a:buFont typeface="Open Sans"/>
              <a:buChar char="■"/>
              <a:defRPr>
                <a:latin typeface="Open Sans"/>
                <a:ea typeface="Open Sans"/>
                <a:cs typeface="Open Sans"/>
                <a:sym typeface="Open Sans"/>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Divided Title and List (Gray)">
  <p:cSld name="SECTION_TITLE_AND_DESCRIPTION">
    <p:spTree>
      <p:nvGrpSpPr>
        <p:cNvPr id="181" name="Shape 181"/>
        <p:cNvGrpSpPr/>
        <p:nvPr/>
      </p:nvGrpSpPr>
      <p:grpSpPr>
        <a:xfrm>
          <a:off x="0" y="0"/>
          <a:ext cx="0" cy="0"/>
          <a:chOff x="0" y="0"/>
          <a:chExt cx="0" cy="0"/>
        </a:xfrm>
      </p:grpSpPr>
      <p:sp>
        <p:nvSpPr>
          <p:cNvPr id="182" name="Google Shape;182;p2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SzPts val="3000"/>
              <a:buFont typeface="Overpass"/>
              <a:buChar char="●"/>
              <a:defRPr b="1" sz="3000">
                <a:latin typeface="Overpass"/>
                <a:ea typeface="Overpass"/>
                <a:cs typeface="Overpass"/>
                <a:sym typeface="Overpass"/>
              </a:defRPr>
            </a:lvl1pPr>
            <a:lvl2pPr lvl="1" algn="ctr">
              <a:spcBef>
                <a:spcPts val="0"/>
              </a:spcBef>
              <a:spcAft>
                <a:spcPts val="0"/>
              </a:spcAft>
              <a:buSzPts val="4200"/>
              <a:buChar char="○"/>
              <a:defRPr sz="4200"/>
            </a:lvl2pPr>
            <a:lvl3pPr lvl="2" algn="ctr">
              <a:spcBef>
                <a:spcPts val="0"/>
              </a:spcBef>
              <a:spcAft>
                <a:spcPts val="0"/>
              </a:spcAft>
              <a:buSzPts val="4200"/>
              <a:buChar char="■"/>
              <a:defRPr sz="4200"/>
            </a:lvl3pPr>
            <a:lvl4pPr lvl="3" algn="ctr">
              <a:spcBef>
                <a:spcPts val="0"/>
              </a:spcBef>
              <a:spcAft>
                <a:spcPts val="0"/>
              </a:spcAft>
              <a:buSzPts val="4200"/>
              <a:buChar char="●"/>
              <a:defRPr sz="4200"/>
            </a:lvl4pPr>
            <a:lvl5pPr lvl="4" algn="ctr">
              <a:spcBef>
                <a:spcPts val="0"/>
              </a:spcBef>
              <a:spcAft>
                <a:spcPts val="0"/>
              </a:spcAft>
              <a:buSzPts val="4200"/>
              <a:buChar char="○"/>
              <a:defRPr sz="4200"/>
            </a:lvl5pPr>
            <a:lvl6pPr lvl="5" algn="ctr">
              <a:spcBef>
                <a:spcPts val="0"/>
              </a:spcBef>
              <a:spcAft>
                <a:spcPts val="0"/>
              </a:spcAft>
              <a:buSzPts val="4200"/>
              <a:buChar char="■"/>
              <a:defRPr sz="4200"/>
            </a:lvl6pPr>
            <a:lvl7pPr lvl="6" algn="ctr">
              <a:spcBef>
                <a:spcPts val="0"/>
              </a:spcBef>
              <a:spcAft>
                <a:spcPts val="0"/>
              </a:spcAft>
              <a:buSzPts val="4200"/>
              <a:buChar char="●"/>
              <a:defRPr sz="4200"/>
            </a:lvl7pPr>
            <a:lvl8pPr lvl="7" algn="ctr">
              <a:spcBef>
                <a:spcPts val="0"/>
              </a:spcBef>
              <a:spcAft>
                <a:spcPts val="0"/>
              </a:spcAft>
              <a:buSzPts val="4200"/>
              <a:buChar char="○"/>
              <a:defRPr sz="4200"/>
            </a:lvl8pPr>
            <a:lvl9pPr lvl="8" algn="ctr">
              <a:spcBef>
                <a:spcPts val="0"/>
              </a:spcBef>
              <a:spcAft>
                <a:spcPts val="0"/>
              </a:spcAft>
              <a:buSzPts val="4200"/>
              <a:buChar char="■"/>
              <a:defRPr sz="4200"/>
            </a:lvl9pPr>
          </a:lstStyle>
          <a:p/>
        </p:txBody>
      </p:sp>
      <p:sp>
        <p:nvSpPr>
          <p:cNvPr id="184" name="Google Shape;184;p22"/>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Font typeface="Open Sans"/>
              <a:buNone/>
              <a:defRPr>
                <a:latin typeface="Open Sans"/>
                <a:ea typeface="Open Sans"/>
                <a:cs typeface="Open Sans"/>
                <a:sym typeface="Open Sans"/>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85" name="Google Shape;185;p22"/>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17500" lvl="0" marL="457200">
              <a:spcBef>
                <a:spcPts val="0"/>
              </a:spcBef>
              <a:spcAft>
                <a:spcPts val="0"/>
              </a:spcAft>
              <a:buSzPts val="1400"/>
              <a:buFont typeface="Open Sans"/>
              <a:buChar char="●"/>
              <a:defRPr sz="1400">
                <a:latin typeface="Open Sans"/>
                <a:ea typeface="Open Sans"/>
                <a:cs typeface="Open Sans"/>
                <a:sym typeface="Open Sans"/>
              </a:defRPr>
            </a:lvl1pPr>
            <a:lvl2pPr indent="-317500" lvl="1" marL="914400">
              <a:spcBef>
                <a:spcPts val="0"/>
              </a:spcBef>
              <a:spcAft>
                <a:spcPts val="0"/>
              </a:spcAft>
              <a:buSzPts val="1400"/>
              <a:buFont typeface="Open Sans"/>
              <a:buChar char="○"/>
              <a:defRPr>
                <a:latin typeface="Open Sans"/>
                <a:ea typeface="Open Sans"/>
                <a:cs typeface="Open Sans"/>
                <a:sym typeface="Open Sans"/>
              </a:defRPr>
            </a:lvl2pPr>
            <a:lvl3pPr indent="-317500" lvl="2" marL="1371600">
              <a:spcBef>
                <a:spcPts val="0"/>
              </a:spcBef>
              <a:spcAft>
                <a:spcPts val="0"/>
              </a:spcAft>
              <a:buSzPts val="1400"/>
              <a:buFont typeface="Open Sans"/>
              <a:buChar char="■"/>
              <a:defRPr>
                <a:latin typeface="Open Sans"/>
                <a:ea typeface="Open Sans"/>
                <a:cs typeface="Open Sans"/>
                <a:sym typeface="Open Sans"/>
              </a:defRPr>
            </a:lvl3pPr>
            <a:lvl4pPr indent="-317500" lvl="3" marL="1828800">
              <a:spcBef>
                <a:spcPts val="0"/>
              </a:spcBef>
              <a:spcAft>
                <a:spcPts val="0"/>
              </a:spcAft>
              <a:buSzPts val="1400"/>
              <a:buFont typeface="Open Sans"/>
              <a:buChar char="●"/>
              <a:defRPr>
                <a:latin typeface="Open Sans"/>
                <a:ea typeface="Open Sans"/>
                <a:cs typeface="Open Sans"/>
                <a:sym typeface="Open Sans"/>
              </a:defRPr>
            </a:lvl4pPr>
            <a:lvl5pPr indent="-317500" lvl="4" marL="2286000">
              <a:spcBef>
                <a:spcPts val="0"/>
              </a:spcBef>
              <a:spcAft>
                <a:spcPts val="0"/>
              </a:spcAft>
              <a:buSzPts val="1400"/>
              <a:buFont typeface="Open Sans"/>
              <a:buChar char="○"/>
              <a:defRPr>
                <a:latin typeface="Open Sans"/>
                <a:ea typeface="Open Sans"/>
                <a:cs typeface="Open Sans"/>
                <a:sym typeface="Open Sans"/>
              </a:defRPr>
            </a:lvl5pPr>
            <a:lvl6pPr indent="-317500" lvl="5" marL="2743200">
              <a:spcBef>
                <a:spcPts val="0"/>
              </a:spcBef>
              <a:spcAft>
                <a:spcPts val="0"/>
              </a:spcAft>
              <a:buSzPts val="1400"/>
              <a:buFont typeface="Open Sans"/>
              <a:buChar char="■"/>
              <a:defRPr>
                <a:latin typeface="Open Sans"/>
                <a:ea typeface="Open Sans"/>
                <a:cs typeface="Open Sans"/>
                <a:sym typeface="Open Sans"/>
              </a:defRPr>
            </a:lvl6pPr>
            <a:lvl7pPr indent="-317500" lvl="6" marL="3200400">
              <a:spcBef>
                <a:spcPts val="0"/>
              </a:spcBef>
              <a:spcAft>
                <a:spcPts val="0"/>
              </a:spcAft>
              <a:buSzPts val="1400"/>
              <a:buFont typeface="Open Sans"/>
              <a:buChar char="●"/>
              <a:defRPr>
                <a:latin typeface="Open Sans"/>
                <a:ea typeface="Open Sans"/>
                <a:cs typeface="Open Sans"/>
                <a:sym typeface="Open Sans"/>
              </a:defRPr>
            </a:lvl7pPr>
            <a:lvl8pPr indent="-317500" lvl="7" marL="3657600">
              <a:spcBef>
                <a:spcPts val="0"/>
              </a:spcBef>
              <a:spcAft>
                <a:spcPts val="0"/>
              </a:spcAft>
              <a:buSzPts val="1400"/>
              <a:buFont typeface="Open Sans"/>
              <a:buChar char="○"/>
              <a:defRPr>
                <a:latin typeface="Open Sans"/>
                <a:ea typeface="Open Sans"/>
                <a:cs typeface="Open Sans"/>
                <a:sym typeface="Open Sans"/>
              </a:defRPr>
            </a:lvl8pPr>
            <a:lvl9pPr indent="-317500" lvl="8" marL="4114800">
              <a:spcBef>
                <a:spcPts val="0"/>
              </a:spcBef>
              <a:spcAft>
                <a:spcPts val="0"/>
              </a:spcAft>
              <a:buSzPts val="1400"/>
              <a:buFont typeface="Open Sans"/>
              <a:buChar char="■"/>
              <a:defRPr>
                <a:latin typeface="Open Sans"/>
                <a:ea typeface="Open Sans"/>
                <a:cs typeface="Open Sans"/>
                <a:sym typeface="Open Sans"/>
              </a:defRPr>
            </a:lvl9pPr>
          </a:lstStyle>
          <a:p/>
        </p:txBody>
      </p:sp>
      <p:sp>
        <p:nvSpPr>
          <p:cNvPr id="186" name="Google Shape;186;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Divided Title and List (Purple)">
  <p:cSld name="SECTION_TITLE_AND_DESCRIPTION_1">
    <p:spTree>
      <p:nvGrpSpPr>
        <p:cNvPr id="187" name="Shape 187"/>
        <p:cNvGrpSpPr/>
        <p:nvPr/>
      </p:nvGrpSpPr>
      <p:grpSpPr>
        <a:xfrm>
          <a:off x="0" y="0"/>
          <a:ext cx="0" cy="0"/>
          <a:chOff x="0" y="0"/>
          <a:chExt cx="0" cy="0"/>
        </a:xfrm>
      </p:grpSpPr>
      <p:sp>
        <p:nvSpPr>
          <p:cNvPr id="188" name="Google Shape;188;p23"/>
          <p:cNvSpPr/>
          <p:nvPr/>
        </p:nvSpPr>
        <p:spPr>
          <a:xfrm>
            <a:off x="4572000" y="-125"/>
            <a:ext cx="4572000" cy="5143500"/>
          </a:xfrm>
          <a:prstGeom prst="rect">
            <a:avLst/>
          </a:prstGeom>
          <a:solidFill>
            <a:srgbClr val="7A2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3000"/>
              <a:buFont typeface="Overpass"/>
              <a:buChar char="●"/>
              <a:defRPr b="1" sz="3000">
                <a:latin typeface="Overpass"/>
                <a:ea typeface="Overpass"/>
                <a:cs typeface="Overpass"/>
                <a:sym typeface="Overpass"/>
              </a:defRPr>
            </a:lvl1pPr>
            <a:lvl2pPr lvl="1" rtl="0" algn="ctr">
              <a:spcBef>
                <a:spcPts val="0"/>
              </a:spcBef>
              <a:spcAft>
                <a:spcPts val="0"/>
              </a:spcAft>
              <a:buSzPts val="4200"/>
              <a:buChar char="○"/>
              <a:defRPr sz="4200"/>
            </a:lvl2pPr>
            <a:lvl3pPr lvl="2" rtl="0" algn="ctr">
              <a:spcBef>
                <a:spcPts val="0"/>
              </a:spcBef>
              <a:spcAft>
                <a:spcPts val="0"/>
              </a:spcAft>
              <a:buSzPts val="4200"/>
              <a:buChar char="■"/>
              <a:defRPr sz="4200"/>
            </a:lvl3pPr>
            <a:lvl4pPr lvl="3" rtl="0" algn="ctr">
              <a:spcBef>
                <a:spcPts val="0"/>
              </a:spcBef>
              <a:spcAft>
                <a:spcPts val="0"/>
              </a:spcAft>
              <a:buSzPts val="4200"/>
              <a:buChar char="●"/>
              <a:defRPr sz="4200"/>
            </a:lvl4pPr>
            <a:lvl5pPr lvl="4" rtl="0" algn="ctr">
              <a:spcBef>
                <a:spcPts val="0"/>
              </a:spcBef>
              <a:spcAft>
                <a:spcPts val="0"/>
              </a:spcAft>
              <a:buSzPts val="4200"/>
              <a:buChar char="○"/>
              <a:defRPr sz="4200"/>
            </a:lvl5pPr>
            <a:lvl6pPr lvl="5" rtl="0" algn="ctr">
              <a:spcBef>
                <a:spcPts val="0"/>
              </a:spcBef>
              <a:spcAft>
                <a:spcPts val="0"/>
              </a:spcAft>
              <a:buSzPts val="4200"/>
              <a:buChar char="■"/>
              <a:defRPr sz="4200"/>
            </a:lvl6pPr>
            <a:lvl7pPr lvl="6" rtl="0" algn="ctr">
              <a:spcBef>
                <a:spcPts val="0"/>
              </a:spcBef>
              <a:spcAft>
                <a:spcPts val="0"/>
              </a:spcAft>
              <a:buSzPts val="4200"/>
              <a:buChar char="●"/>
              <a:defRPr sz="4200"/>
            </a:lvl7pPr>
            <a:lvl8pPr lvl="7" rtl="0" algn="ctr">
              <a:spcBef>
                <a:spcPts val="0"/>
              </a:spcBef>
              <a:spcAft>
                <a:spcPts val="0"/>
              </a:spcAft>
              <a:buSzPts val="4200"/>
              <a:buChar char="○"/>
              <a:defRPr sz="4200"/>
            </a:lvl8pPr>
            <a:lvl9pPr lvl="8" rtl="0" algn="ctr">
              <a:spcBef>
                <a:spcPts val="0"/>
              </a:spcBef>
              <a:spcAft>
                <a:spcPts val="0"/>
              </a:spcAft>
              <a:buSzPts val="4200"/>
              <a:buChar char="■"/>
              <a:defRPr sz="4200"/>
            </a:lvl9pPr>
          </a:lstStyle>
          <a:p/>
        </p:txBody>
      </p:sp>
      <p:sp>
        <p:nvSpPr>
          <p:cNvPr id="190" name="Google Shape;190;p23"/>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800"/>
              <a:buFont typeface="Open Sans"/>
              <a:buNone/>
              <a:defRPr>
                <a:latin typeface="Open Sans"/>
                <a:ea typeface="Open Sans"/>
                <a:cs typeface="Open Sans"/>
                <a:sym typeface="Open Sans"/>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91" name="Google Shape;191;p23"/>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17500" lvl="0" marL="457200" rtl="0">
              <a:spcBef>
                <a:spcPts val="0"/>
              </a:spcBef>
              <a:spcAft>
                <a:spcPts val="0"/>
              </a:spcAft>
              <a:buClr>
                <a:schemeClr val="lt1"/>
              </a:buClr>
              <a:buSzPts val="1400"/>
              <a:buFont typeface="Open Sans"/>
              <a:buChar char="●"/>
              <a:defRPr sz="1400">
                <a:solidFill>
                  <a:schemeClr val="lt1"/>
                </a:solidFill>
                <a:latin typeface="Open Sans"/>
                <a:ea typeface="Open Sans"/>
                <a:cs typeface="Open Sans"/>
                <a:sym typeface="Open Sans"/>
              </a:defRPr>
            </a:lvl1pPr>
            <a:lvl2pPr indent="-317500" lvl="1" marL="9144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2pPr>
            <a:lvl3pPr indent="-317500" lvl="2" marL="13716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3pPr>
            <a:lvl4pPr indent="-317500" lvl="3" marL="18288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4pPr>
            <a:lvl5pPr indent="-317500" lvl="4" marL="22860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5pPr>
            <a:lvl6pPr indent="-317500" lvl="5" marL="27432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6pPr>
            <a:lvl7pPr indent="-317500" lvl="6" marL="32004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7pPr>
            <a:lvl8pPr indent="-317500" lvl="7" marL="36576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8pPr>
            <a:lvl9pPr indent="-317500" lvl="8" marL="4114800" rtl="0">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9pPr>
          </a:lstStyle>
          <a:p/>
        </p:txBody>
      </p:sp>
      <p:sp>
        <p:nvSpPr>
          <p:cNvPr id="192" name="Google Shape;192;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7" name="Shape 197"/>
        <p:cNvGrpSpPr/>
        <p:nvPr/>
      </p:nvGrpSpPr>
      <p:grpSpPr>
        <a:xfrm>
          <a:off x="0" y="0"/>
          <a:ext cx="0" cy="0"/>
          <a:chOff x="0" y="0"/>
          <a:chExt cx="0" cy="0"/>
        </a:xfrm>
      </p:grpSpPr>
      <p:sp>
        <p:nvSpPr>
          <p:cNvPr id="198" name="Google Shape;198;p2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99" name="Google Shape;199;p2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00" name="Google Shape;200;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1" name="Shape 201"/>
        <p:cNvGrpSpPr/>
        <p:nvPr/>
      </p:nvGrpSpPr>
      <p:grpSpPr>
        <a:xfrm>
          <a:off x="0" y="0"/>
          <a:ext cx="0" cy="0"/>
          <a:chOff x="0" y="0"/>
          <a:chExt cx="0" cy="0"/>
        </a:xfrm>
      </p:grpSpPr>
      <p:sp>
        <p:nvSpPr>
          <p:cNvPr id="202" name="Google Shape;202;p26"/>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3" name="Google Shape;203;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4" name="Shape 204"/>
        <p:cNvGrpSpPr/>
        <p:nvPr/>
      </p:nvGrpSpPr>
      <p:grpSpPr>
        <a:xfrm>
          <a:off x="0" y="0"/>
          <a:ext cx="0" cy="0"/>
          <a:chOff x="0" y="0"/>
          <a:chExt cx="0" cy="0"/>
        </a:xfrm>
      </p:grpSpPr>
      <p:sp>
        <p:nvSpPr>
          <p:cNvPr id="205" name="Google Shape;205;p2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6" name="Google Shape;206;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7" name="Google Shape;207;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8" name="Shape 208"/>
        <p:cNvGrpSpPr/>
        <p:nvPr/>
      </p:nvGrpSpPr>
      <p:grpSpPr>
        <a:xfrm>
          <a:off x="0" y="0"/>
          <a:ext cx="0" cy="0"/>
          <a:chOff x="0" y="0"/>
          <a:chExt cx="0" cy="0"/>
        </a:xfrm>
      </p:grpSpPr>
      <p:sp>
        <p:nvSpPr>
          <p:cNvPr id="209" name="Google Shape;209;p2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0" name="Google Shape;210;p2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11" name="Google Shape;211;p28"/>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12" name="Google Shape;212;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3" name="Shape 213"/>
        <p:cNvGrpSpPr/>
        <p:nvPr/>
      </p:nvGrpSpPr>
      <p:grpSpPr>
        <a:xfrm>
          <a:off x="0" y="0"/>
          <a:ext cx="0" cy="0"/>
          <a:chOff x="0" y="0"/>
          <a:chExt cx="0" cy="0"/>
        </a:xfrm>
      </p:grpSpPr>
      <p:sp>
        <p:nvSpPr>
          <p:cNvPr id="214" name="Google Shape;214;p2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5" name="Google Shape;215;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16" name="Shape 216"/>
        <p:cNvGrpSpPr/>
        <p:nvPr/>
      </p:nvGrpSpPr>
      <p:grpSpPr>
        <a:xfrm>
          <a:off x="0" y="0"/>
          <a:ext cx="0" cy="0"/>
          <a:chOff x="0" y="0"/>
          <a:chExt cx="0" cy="0"/>
        </a:xfrm>
      </p:grpSpPr>
      <p:sp>
        <p:nvSpPr>
          <p:cNvPr id="217" name="Google Shape;217;p30"/>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18" name="Google Shape;218;p30"/>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19" name="Google Shape;219;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20" name="Shape 220"/>
        <p:cNvGrpSpPr/>
        <p:nvPr/>
      </p:nvGrpSpPr>
      <p:grpSpPr>
        <a:xfrm>
          <a:off x="0" y="0"/>
          <a:ext cx="0" cy="0"/>
          <a:chOff x="0" y="0"/>
          <a:chExt cx="0" cy="0"/>
        </a:xfrm>
      </p:grpSpPr>
      <p:sp>
        <p:nvSpPr>
          <p:cNvPr id="221" name="Google Shape;221;p31"/>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222" name="Google Shape;222;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Thank You Slide">
  <p:cSld name="TITLE_3_1">
    <p:spTree>
      <p:nvGrpSpPr>
        <p:cNvPr id="17" name="Shape 17"/>
        <p:cNvGrpSpPr/>
        <p:nvPr/>
      </p:nvGrpSpPr>
      <p:grpSpPr>
        <a:xfrm>
          <a:off x="0" y="0"/>
          <a:ext cx="0" cy="0"/>
          <a:chOff x="0" y="0"/>
          <a:chExt cx="0" cy="0"/>
        </a:xfrm>
      </p:grpSpPr>
      <p:pic>
        <p:nvPicPr>
          <p:cNvPr id="18" name="Google Shape;18;p4"/>
          <p:cNvPicPr preferRelativeResize="0"/>
          <p:nvPr/>
        </p:nvPicPr>
        <p:blipFill>
          <a:blip r:embed="rId2">
            <a:alphaModFix/>
          </a:blip>
          <a:stretch>
            <a:fillRect/>
          </a:stretch>
        </p:blipFill>
        <p:spPr>
          <a:xfrm>
            <a:off x="-32600" y="-18338"/>
            <a:ext cx="9209208" cy="5180174"/>
          </a:xfrm>
          <a:prstGeom prst="rect">
            <a:avLst/>
          </a:prstGeom>
          <a:noFill/>
          <a:ln>
            <a:noFill/>
          </a:ln>
        </p:spPr>
      </p:pic>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20" name="Google Shape;20;p4"/>
          <p:cNvPicPr preferRelativeResize="0"/>
          <p:nvPr/>
        </p:nvPicPr>
        <p:blipFill>
          <a:blip r:embed="rId2">
            <a:alphaModFix/>
          </a:blip>
          <a:stretch>
            <a:fillRect/>
          </a:stretch>
        </p:blipFill>
        <p:spPr>
          <a:xfrm>
            <a:off x="2" y="-3"/>
            <a:ext cx="9144000" cy="5143511"/>
          </a:xfrm>
          <a:prstGeom prst="rect">
            <a:avLst/>
          </a:prstGeom>
          <a:noFill/>
          <a:ln>
            <a:noFill/>
          </a:ln>
        </p:spPr>
      </p:pic>
      <p:sp>
        <p:nvSpPr>
          <p:cNvPr id="21" name="Google Shape;21;p4"/>
          <p:cNvSpPr txBox="1"/>
          <p:nvPr/>
        </p:nvSpPr>
        <p:spPr>
          <a:xfrm>
            <a:off x="342375" y="1890450"/>
            <a:ext cx="8598900" cy="539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b="1" lang="en" sz="5000">
                <a:solidFill>
                  <a:srgbClr val="12191B"/>
                </a:solidFill>
                <a:latin typeface="Overpass"/>
                <a:ea typeface="Overpass"/>
                <a:cs typeface="Overpass"/>
                <a:sym typeface="Overpass"/>
              </a:rPr>
              <a:t>Thank you!</a:t>
            </a:r>
            <a:endParaRPr b="1" sz="5000">
              <a:solidFill>
                <a:srgbClr val="12191B"/>
              </a:solidFill>
              <a:latin typeface="Overpass"/>
              <a:ea typeface="Overpass"/>
              <a:cs typeface="Overpass"/>
              <a:sym typeface="Overpass"/>
            </a:endParaRPr>
          </a:p>
        </p:txBody>
      </p:sp>
      <p:sp>
        <p:nvSpPr>
          <p:cNvPr id="22" name="Google Shape;22;p4"/>
          <p:cNvSpPr txBox="1"/>
          <p:nvPr/>
        </p:nvSpPr>
        <p:spPr>
          <a:xfrm>
            <a:off x="342375" y="2429850"/>
            <a:ext cx="5681700" cy="78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
                <a:solidFill>
                  <a:srgbClr val="12191B"/>
                </a:solidFill>
                <a:latin typeface="Overpass"/>
                <a:ea typeface="Overpass"/>
                <a:cs typeface="Overpass"/>
                <a:sym typeface="Overpass"/>
              </a:rPr>
              <a:t>We appreciate your attendance at this session. If you have any questions please reach out to us via Goldcast or use the information below. We hope you enjoy the rest of the conference!</a:t>
            </a:r>
            <a:br>
              <a:rPr lang="en">
                <a:solidFill>
                  <a:srgbClr val="12191B"/>
                </a:solidFill>
                <a:latin typeface="Overpass"/>
                <a:ea typeface="Overpass"/>
                <a:cs typeface="Overpass"/>
                <a:sym typeface="Overpass"/>
              </a:rPr>
            </a:br>
            <a:br>
              <a:rPr lang="en">
                <a:solidFill>
                  <a:srgbClr val="12191B"/>
                </a:solidFill>
                <a:latin typeface="Overpass"/>
                <a:ea typeface="Overpass"/>
                <a:cs typeface="Overpass"/>
                <a:sym typeface="Overpass"/>
              </a:rPr>
            </a:br>
            <a:endParaRPr>
              <a:solidFill>
                <a:srgbClr val="12191B"/>
              </a:solidFill>
              <a:latin typeface="Overpass"/>
              <a:ea typeface="Overpass"/>
              <a:cs typeface="Overpass"/>
              <a:sym typeface="Overpass"/>
            </a:endParaRPr>
          </a:p>
        </p:txBody>
      </p:sp>
      <p:pic>
        <p:nvPicPr>
          <p:cNvPr id="23" name="Google Shape;23;p4"/>
          <p:cNvPicPr preferRelativeResize="0"/>
          <p:nvPr/>
        </p:nvPicPr>
        <p:blipFill>
          <a:blip r:embed="rId3">
            <a:alphaModFix/>
          </a:blip>
          <a:stretch>
            <a:fillRect/>
          </a:stretch>
        </p:blipFill>
        <p:spPr>
          <a:xfrm>
            <a:off x="36675" y="114251"/>
            <a:ext cx="2852675" cy="1536075"/>
          </a:xfrm>
          <a:prstGeom prst="rect">
            <a:avLst/>
          </a:prstGeom>
          <a:noFill/>
          <a:ln>
            <a:noFill/>
          </a:ln>
        </p:spPr>
      </p:pic>
      <p:sp>
        <p:nvSpPr>
          <p:cNvPr id="24" name="Google Shape;24;p4"/>
          <p:cNvSpPr txBox="1"/>
          <p:nvPr>
            <p:ph idx="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23" name="Shape 223"/>
        <p:cNvGrpSpPr/>
        <p:nvPr/>
      </p:nvGrpSpPr>
      <p:grpSpPr>
        <a:xfrm>
          <a:off x="0" y="0"/>
          <a:ext cx="0" cy="0"/>
          <a:chOff x="0" y="0"/>
          <a:chExt cx="0" cy="0"/>
        </a:xfrm>
      </p:grpSpPr>
      <p:sp>
        <p:nvSpPr>
          <p:cNvPr id="224" name="Google Shape;224;p3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2"/>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226" name="Google Shape;226;p32"/>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27" name="Google Shape;227;p32"/>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8" name="Google Shape;228;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29" name="Shape 229"/>
        <p:cNvGrpSpPr/>
        <p:nvPr/>
      </p:nvGrpSpPr>
      <p:grpSpPr>
        <a:xfrm>
          <a:off x="0" y="0"/>
          <a:ext cx="0" cy="0"/>
          <a:chOff x="0" y="0"/>
          <a:chExt cx="0" cy="0"/>
        </a:xfrm>
      </p:grpSpPr>
      <p:sp>
        <p:nvSpPr>
          <p:cNvPr id="230" name="Google Shape;230;p33"/>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231" name="Google Shape;231;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32" name="Shape 232"/>
        <p:cNvGrpSpPr/>
        <p:nvPr/>
      </p:nvGrpSpPr>
      <p:grpSpPr>
        <a:xfrm>
          <a:off x="0" y="0"/>
          <a:ext cx="0" cy="0"/>
          <a:chOff x="0" y="0"/>
          <a:chExt cx="0" cy="0"/>
        </a:xfrm>
      </p:grpSpPr>
      <p:sp>
        <p:nvSpPr>
          <p:cNvPr id="233" name="Google Shape;233;p34"/>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34" name="Google Shape;234;p34"/>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235" name="Google Shape;235;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6" name="Shape 236"/>
        <p:cNvGrpSpPr/>
        <p:nvPr/>
      </p:nvGrpSpPr>
      <p:grpSpPr>
        <a:xfrm>
          <a:off x="0" y="0"/>
          <a:ext cx="0" cy="0"/>
          <a:chOff x="0" y="0"/>
          <a:chExt cx="0" cy="0"/>
        </a:xfrm>
      </p:grpSpPr>
      <p:sp>
        <p:nvSpPr>
          <p:cNvPr id="237" name="Google Shape;237;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Speaker Goal">
  <p:cSld name="TITLE_2">
    <p:spTree>
      <p:nvGrpSpPr>
        <p:cNvPr id="25" name="Shape 25"/>
        <p:cNvGrpSpPr/>
        <p:nvPr/>
      </p:nvGrpSpPr>
      <p:grpSpPr>
        <a:xfrm>
          <a:off x="0" y="0"/>
          <a:ext cx="0" cy="0"/>
          <a:chOff x="0" y="0"/>
          <a:chExt cx="0" cy="0"/>
        </a:xfrm>
      </p:grpSpPr>
      <p:pic>
        <p:nvPicPr>
          <p:cNvPr id="26" name="Google Shape;26;p5"/>
          <p:cNvPicPr preferRelativeResize="0"/>
          <p:nvPr/>
        </p:nvPicPr>
        <p:blipFill>
          <a:blip r:embed="rId2">
            <a:alphaModFix/>
          </a:blip>
          <a:stretch>
            <a:fillRect/>
          </a:stretch>
        </p:blipFill>
        <p:spPr>
          <a:xfrm>
            <a:off x="-32600" y="-18338"/>
            <a:ext cx="9209208" cy="5180174"/>
          </a:xfrm>
          <a:prstGeom prst="rect">
            <a:avLst/>
          </a:prstGeom>
          <a:noFill/>
          <a:ln>
            <a:noFill/>
          </a:ln>
        </p:spPr>
      </p:pic>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28" name="Google Shape;28;p5"/>
          <p:cNvPicPr preferRelativeResize="0"/>
          <p:nvPr/>
        </p:nvPicPr>
        <p:blipFill>
          <a:blip r:embed="rId2">
            <a:alphaModFix/>
          </a:blip>
          <a:stretch>
            <a:fillRect/>
          </a:stretch>
        </p:blipFill>
        <p:spPr>
          <a:xfrm>
            <a:off x="-32600" y="-18338"/>
            <a:ext cx="9209208" cy="5180174"/>
          </a:xfrm>
          <a:prstGeom prst="rect">
            <a:avLst/>
          </a:prstGeom>
          <a:noFill/>
          <a:ln>
            <a:noFill/>
          </a:ln>
        </p:spPr>
      </p:pic>
      <p:sp>
        <p:nvSpPr>
          <p:cNvPr id="29" name="Google Shape;29;p5"/>
          <p:cNvSpPr/>
          <p:nvPr/>
        </p:nvSpPr>
        <p:spPr>
          <a:xfrm>
            <a:off x="378200" y="510650"/>
            <a:ext cx="6618600" cy="3944700"/>
          </a:xfrm>
          <a:prstGeom prst="roundRect">
            <a:avLst>
              <a:gd fmla="val 3384" name="adj"/>
            </a:avLst>
          </a:prstGeom>
          <a:solidFill>
            <a:srgbClr val="FFFFFF"/>
          </a:solidFill>
          <a:ln>
            <a:noFill/>
          </a:ln>
          <a:effectLst>
            <a:outerShdw blurRad="300038" rotWithShape="0" algn="tl" dir="3600000" dist="114300">
              <a:srgbClr val="000000">
                <a:alpha val="16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FFFFFF"/>
              </a:solidFill>
              <a:latin typeface="Salesforce Sans"/>
              <a:ea typeface="Salesforce Sans"/>
              <a:cs typeface="Salesforce Sans"/>
              <a:sym typeface="Salesforce Sans"/>
            </a:endParaRPr>
          </a:p>
        </p:txBody>
      </p:sp>
      <p:sp>
        <p:nvSpPr>
          <p:cNvPr id="30" name="Google Shape;30;p5"/>
          <p:cNvSpPr txBox="1"/>
          <p:nvPr>
            <p:ph idx="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1" name="Google Shape;31;p5"/>
          <p:cNvSpPr txBox="1"/>
          <p:nvPr>
            <p:ph type="title"/>
          </p:nvPr>
        </p:nvSpPr>
        <p:spPr>
          <a:xfrm>
            <a:off x="584575" y="694125"/>
            <a:ext cx="6155400" cy="855000"/>
          </a:xfrm>
          <a:prstGeom prst="rect">
            <a:avLst/>
          </a:prstGeom>
          <a:noFill/>
          <a:ln>
            <a:noFill/>
          </a:ln>
        </p:spPr>
        <p:txBody>
          <a:bodyPr anchorCtr="0" anchor="b" bIns="0" lIns="0" spcFirstLastPara="1" rIns="0" wrap="square" tIns="0">
            <a:noAutofit/>
          </a:bodyPr>
          <a:lstStyle>
            <a:lvl1pPr lvl="0" rtl="0" algn="l">
              <a:lnSpc>
                <a:spcPct val="90000"/>
              </a:lnSpc>
              <a:spcBef>
                <a:spcPts val="0"/>
              </a:spcBef>
              <a:spcAft>
                <a:spcPts val="0"/>
              </a:spcAft>
              <a:buClr>
                <a:schemeClr val="accent1"/>
              </a:buClr>
              <a:buSzPts val="3000"/>
              <a:buFont typeface="Overpass"/>
              <a:buNone/>
              <a:defRPr b="1" sz="3000">
                <a:latin typeface="Overpass"/>
                <a:ea typeface="Overpass"/>
                <a:cs typeface="Overpass"/>
                <a:sym typeface="Overpass"/>
              </a:defRPr>
            </a:lvl1pPr>
            <a:lvl2pPr lvl="1" rtl="0" algn="l">
              <a:spcBef>
                <a:spcPts val="0"/>
              </a:spcBef>
              <a:spcAft>
                <a:spcPts val="0"/>
              </a:spcAft>
              <a:buClr>
                <a:schemeClr val="accent1"/>
              </a:buClr>
              <a:buSzPts val="1400"/>
              <a:buFont typeface="Poppins"/>
              <a:buNone/>
              <a:defRPr b="1">
                <a:latin typeface="Poppins"/>
                <a:ea typeface="Poppins"/>
                <a:cs typeface="Poppins"/>
                <a:sym typeface="Poppins"/>
              </a:defRPr>
            </a:lvl2pPr>
            <a:lvl3pPr lvl="2" rtl="0" algn="l">
              <a:spcBef>
                <a:spcPts val="0"/>
              </a:spcBef>
              <a:spcAft>
                <a:spcPts val="0"/>
              </a:spcAft>
              <a:buClr>
                <a:schemeClr val="accent1"/>
              </a:buClr>
              <a:buSzPts val="1400"/>
              <a:buFont typeface="Poppins"/>
              <a:buNone/>
              <a:defRPr b="1">
                <a:latin typeface="Poppins"/>
                <a:ea typeface="Poppins"/>
                <a:cs typeface="Poppins"/>
                <a:sym typeface="Poppins"/>
              </a:defRPr>
            </a:lvl3pPr>
            <a:lvl4pPr lvl="3" rtl="0" algn="l">
              <a:spcBef>
                <a:spcPts val="0"/>
              </a:spcBef>
              <a:spcAft>
                <a:spcPts val="0"/>
              </a:spcAft>
              <a:buClr>
                <a:schemeClr val="accent1"/>
              </a:buClr>
              <a:buSzPts val="1400"/>
              <a:buFont typeface="Poppins"/>
              <a:buNone/>
              <a:defRPr b="1">
                <a:latin typeface="Poppins"/>
                <a:ea typeface="Poppins"/>
                <a:cs typeface="Poppins"/>
                <a:sym typeface="Poppins"/>
              </a:defRPr>
            </a:lvl4pPr>
            <a:lvl5pPr lvl="4" rtl="0" algn="l">
              <a:spcBef>
                <a:spcPts val="0"/>
              </a:spcBef>
              <a:spcAft>
                <a:spcPts val="0"/>
              </a:spcAft>
              <a:buClr>
                <a:schemeClr val="accent1"/>
              </a:buClr>
              <a:buSzPts val="1400"/>
              <a:buFont typeface="Poppins"/>
              <a:buNone/>
              <a:defRPr b="1">
                <a:latin typeface="Poppins"/>
                <a:ea typeface="Poppins"/>
                <a:cs typeface="Poppins"/>
                <a:sym typeface="Poppins"/>
              </a:defRPr>
            </a:lvl5pPr>
            <a:lvl6pPr lvl="5" rtl="0" algn="l">
              <a:spcBef>
                <a:spcPts val="0"/>
              </a:spcBef>
              <a:spcAft>
                <a:spcPts val="0"/>
              </a:spcAft>
              <a:buClr>
                <a:schemeClr val="accent1"/>
              </a:buClr>
              <a:buSzPts val="1400"/>
              <a:buFont typeface="Poppins"/>
              <a:buNone/>
              <a:defRPr b="1">
                <a:latin typeface="Poppins"/>
                <a:ea typeface="Poppins"/>
                <a:cs typeface="Poppins"/>
                <a:sym typeface="Poppins"/>
              </a:defRPr>
            </a:lvl6pPr>
            <a:lvl7pPr lvl="6" rtl="0" algn="l">
              <a:spcBef>
                <a:spcPts val="0"/>
              </a:spcBef>
              <a:spcAft>
                <a:spcPts val="0"/>
              </a:spcAft>
              <a:buClr>
                <a:schemeClr val="accent1"/>
              </a:buClr>
              <a:buSzPts val="1400"/>
              <a:buFont typeface="Poppins"/>
              <a:buNone/>
              <a:defRPr b="1">
                <a:latin typeface="Poppins"/>
                <a:ea typeface="Poppins"/>
                <a:cs typeface="Poppins"/>
                <a:sym typeface="Poppins"/>
              </a:defRPr>
            </a:lvl7pPr>
            <a:lvl8pPr lvl="7" rtl="0" algn="l">
              <a:spcBef>
                <a:spcPts val="0"/>
              </a:spcBef>
              <a:spcAft>
                <a:spcPts val="0"/>
              </a:spcAft>
              <a:buClr>
                <a:schemeClr val="accent1"/>
              </a:buClr>
              <a:buSzPts val="1400"/>
              <a:buFont typeface="Poppins"/>
              <a:buNone/>
              <a:defRPr b="1">
                <a:latin typeface="Poppins"/>
                <a:ea typeface="Poppins"/>
                <a:cs typeface="Poppins"/>
                <a:sym typeface="Poppins"/>
              </a:defRPr>
            </a:lvl8pPr>
            <a:lvl9pPr lvl="8" rtl="0" algn="l">
              <a:spcBef>
                <a:spcPts val="0"/>
              </a:spcBef>
              <a:spcAft>
                <a:spcPts val="0"/>
              </a:spcAft>
              <a:buClr>
                <a:schemeClr val="accent1"/>
              </a:buClr>
              <a:buSzPts val="1400"/>
              <a:buFont typeface="Poppins"/>
              <a:buNone/>
              <a:defRPr b="1">
                <a:latin typeface="Poppins"/>
                <a:ea typeface="Poppins"/>
                <a:cs typeface="Poppins"/>
                <a:sym typeface="Poppins"/>
              </a:defRPr>
            </a:lvl9pPr>
          </a:lstStyle>
          <a:p/>
        </p:txBody>
      </p:sp>
      <p:sp>
        <p:nvSpPr>
          <p:cNvPr id="32" name="Google Shape;32;p5"/>
          <p:cNvSpPr txBox="1"/>
          <p:nvPr>
            <p:ph idx="1" type="subTitle"/>
          </p:nvPr>
        </p:nvSpPr>
        <p:spPr>
          <a:xfrm>
            <a:off x="584575" y="1596975"/>
            <a:ext cx="6238800" cy="2658000"/>
          </a:xfrm>
          <a:prstGeom prst="rect">
            <a:avLst/>
          </a:prstGeom>
        </p:spPr>
        <p:txBody>
          <a:bodyPr anchorCtr="0" anchor="t" bIns="0" lIns="0" spcFirstLastPara="1" rIns="0" wrap="square" tIns="0">
            <a:normAutofit/>
          </a:bodyPr>
          <a:lstStyle>
            <a:lvl1pPr lvl="0" rtl="0">
              <a:lnSpc>
                <a:spcPct val="103000"/>
              </a:lnSpc>
              <a:spcBef>
                <a:spcPts val="400"/>
              </a:spcBef>
              <a:spcAft>
                <a:spcPts val="0"/>
              </a:spcAft>
              <a:buSzPts val="1400"/>
              <a:buFont typeface="Open Sans"/>
              <a:buNone/>
              <a:defRPr sz="1400">
                <a:latin typeface="Open Sans"/>
                <a:ea typeface="Open Sans"/>
                <a:cs typeface="Open Sans"/>
                <a:sym typeface="Open Sans"/>
              </a:defRPr>
            </a:lvl1pPr>
            <a:lvl2pPr lvl="1" rtl="0">
              <a:lnSpc>
                <a:spcPct val="103000"/>
              </a:lnSpc>
              <a:spcBef>
                <a:spcPts val="400"/>
              </a:spcBef>
              <a:spcAft>
                <a:spcPts val="0"/>
              </a:spcAft>
              <a:buClr>
                <a:schemeClr val="accent1"/>
              </a:buClr>
              <a:buSzPts val="1700"/>
              <a:buNone/>
              <a:defRPr sz="1700">
                <a:solidFill>
                  <a:schemeClr val="accent1"/>
                </a:solidFill>
              </a:defRPr>
            </a:lvl2pPr>
            <a:lvl3pPr lvl="2" rtl="0">
              <a:lnSpc>
                <a:spcPct val="103000"/>
              </a:lnSpc>
              <a:spcBef>
                <a:spcPts val="400"/>
              </a:spcBef>
              <a:spcAft>
                <a:spcPts val="0"/>
              </a:spcAft>
              <a:buClr>
                <a:schemeClr val="accent1"/>
              </a:buClr>
              <a:buSzPts val="1700"/>
              <a:buNone/>
              <a:defRPr sz="1700">
                <a:solidFill>
                  <a:schemeClr val="accent1"/>
                </a:solidFill>
              </a:defRPr>
            </a:lvl3pPr>
            <a:lvl4pPr lvl="3" rtl="0">
              <a:lnSpc>
                <a:spcPct val="103000"/>
              </a:lnSpc>
              <a:spcBef>
                <a:spcPts val="400"/>
              </a:spcBef>
              <a:spcAft>
                <a:spcPts val="0"/>
              </a:spcAft>
              <a:buClr>
                <a:schemeClr val="accent1"/>
              </a:buClr>
              <a:buSzPts val="1700"/>
              <a:buNone/>
              <a:defRPr sz="1700">
                <a:solidFill>
                  <a:schemeClr val="accent1"/>
                </a:solidFill>
              </a:defRPr>
            </a:lvl4pPr>
            <a:lvl5pPr lvl="4" rtl="0">
              <a:lnSpc>
                <a:spcPct val="103000"/>
              </a:lnSpc>
              <a:spcBef>
                <a:spcPts val="400"/>
              </a:spcBef>
              <a:spcAft>
                <a:spcPts val="0"/>
              </a:spcAft>
              <a:buClr>
                <a:schemeClr val="accent1"/>
              </a:buClr>
              <a:buSzPts val="1700"/>
              <a:buNone/>
              <a:defRPr sz="1700">
                <a:solidFill>
                  <a:schemeClr val="accent1"/>
                </a:solidFill>
              </a:defRPr>
            </a:lvl5pPr>
            <a:lvl6pPr lvl="5" rtl="0">
              <a:lnSpc>
                <a:spcPct val="103000"/>
              </a:lnSpc>
              <a:spcBef>
                <a:spcPts val="400"/>
              </a:spcBef>
              <a:spcAft>
                <a:spcPts val="0"/>
              </a:spcAft>
              <a:buClr>
                <a:schemeClr val="accent1"/>
              </a:buClr>
              <a:buSzPts val="1700"/>
              <a:buNone/>
              <a:defRPr sz="1700">
                <a:solidFill>
                  <a:schemeClr val="accent1"/>
                </a:solidFill>
              </a:defRPr>
            </a:lvl6pPr>
            <a:lvl7pPr lvl="6" rtl="0">
              <a:lnSpc>
                <a:spcPct val="103000"/>
              </a:lnSpc>
              <a:spcBef>
                <a:spcPts val="400"/>
              </a:spcBef>
              <a:spcAft>
                <a:spcPts val="0"/>
              </a:spcAft>
              <a:buClr>
                <a:schemeClr val="accent1"/>
              </a:buClr>
              <a:buSzPts val="1700"/>
              <a:buNone/>
              <a:defRPr sz="1700">
                <a:solidFill>
                  <a:schemeClr val="accent1"/>
                </a:solidFill>
              </a:defRPr>
            </a:lvl7pPr>
            <a:lvl8pPr lvl="7" rtl="0">
              <a:lnSpc>
                <a:spcPct val="103000"/>
              </a:lnSpc>
              <a:spcBef>
                <a:spcPts val="400"/>
              </a:spcBef>
              <a:spcAft>
                <a:spcPts val="0"/>
              </a:spcAft>
              <a:buClr>
                <a:schemeClr val="accent1"/>
              </a:buClr>
              <a:buSzPts val="1700"/>
              <a:buNone/>
              <a:defRPr sz="1700">
                <a:solidFill>
                  <a:schemeClr val="accent1"/>
                </a:solidFill>
              </a:defRPr>
            </a:lvl8pPr>
            <a:lvl9pPr lvl="8" rtl="0">
              <a:lnSpc>
                <a:spcPct val="103000"/>
              </a:lnSpc>
              <a:spcBef>
                <a:spcPts val="400"/>
              </a:spcBef>
              <a:spcAft>
                <a:spcPts val="400"/>
              </a:spcAft>
              <a:buClr>
                <a:schemeClr val="accent1"/>
              </a:buClr>
              <a:buSzPts val="1700"/>
              <a:buNone/>
              <a:defRPr sz="1700">
                <a:solidFill>
                  <a:schemeClr val="accent1"/>
                </a:solidFill>
              </a:defRPr>
            </a:lvl9pPr>
          </a:lstStyle>
          <a:p/>
        </p:txBody>
      </p:sp>
      <p:pic>
        <p:nvPicPr>
          <p:cNvPr id="33" name="Google Shape;33;p5"/>
          <p:cNvPicPr preferRelativeResize="0"/>
          <p:nvPr/>
        </p:nvPicPr>
        <p:blipFill>
          <a:blip r:embed="rId3">
            <a:alphaModFix/>
          </a:blip>
          <a:stretch>
            <a:fillRect/>
          </a:stretch>
        </p:blipFill>
        <p:spPr>
          <a:xfrm>
            <a:off x="7398925" y="233437"/>
            <a:ext cx="1571751" cy="8463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Presentation (Singular)">
  <p:cSld name="TITLE_1">
    <p:spTree>
      <p:nvGrpSpPr>
        <p:cNvPr id="34" name="Shape 34"/>
        <p:cNvGrpSpPr/>
        <p:nvPr/>
      </p:nvGrpSpPr>
      <p:grpSpPr>
        <a:xfrm>
          <a:off x="0" y="0"/>
          <a:ext cx="0" cy="0"/>
          <a:chOff x="0" y="0"/>
          <a:chExt cx="0" cy="0"/>
        </a:xfrm>
      </p:grpSpPr>
      <p:pic>
        <p:nvPicPr>
          <p:cNvPr id="35" name="Google Shape;35;p6"/>
          <p:cNvPicPr preferRelativeResize="0"/>
          <p:nvPr/>
        </p:nvPicPr>
        <p:blipFill>
          <a:blip r:embed="rId2">
            <a:alphaModFix/>
          </a:blip>
          <a:stretch>
            <a:fillRect/>
          </a:stretch>
        </p:blipFill>
        <p:spPr>
          <a:xfrm>
            <a:off x="-32600" y="-18338"/>
            <a:ext cx="9209208" cy="5180174"/>
          </a:xfrm>
          <a:prstGeom prst="rect">
            <a:avLst/>
          </a:prstGeom>
          <a:noFill/>
          <a:ln>
            <a:noFill/>
          </a:ln>
        </p:spPr>
      </p:pic>
      <p:sp>
        <p:nvSpPr>
          <p:cNvPr id="36" name="Google Shape;36;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37" name="Google Shape;37;p6"/>
          <p:cNvPicPr preferRelativeResize="0"/>
          <p:nvPr/>
        </p:nvPicPr>
        <p:blipFill>
          <a:blip r:embed="rId3">
            <a:alphaModFix/>
          </a:blip>
          <a:stretch>
            <a:fillRect/>
          </a:stretch>
        </p:blipFill>
        <p:spPr>
          <a:xfrm>
            <a:off x="0" y="88850"/>
            <a:ext cx="2768876" cy="1490925"/>
          </a:xfrm>
          <a:prstGeom prst="rect">
            <a:avLst/>
          </a:prstGeom>
          <a:noFill/>
          <a:ln>
            <a:noFill/>
          </a:ln>
        </p:spPr>
      </p:pic>
      <p:sp>
        <p:nvSpPr>
          <p:cNvPr id="38" name="Google Shape;38;p6"/>
          <p:cNvSpPr/>
          <p:nvPr>
            <p:ph idx="2" type="pic"/>
          </p:nvPr>
        </p:nvSpPr>
        <p:spPr>
          <a:xfrm>
            <a:off x="6345579" y="538981"/>
            <a:ext cx="2096400" cy="2096400"/>
          </a:xfrm>
          <a:prstGeom prst="ellipse">
            <a:avLst/>
          </a:prstGeom>
          <a:noFill/>
          <a:ln>
            <a:noFill/>
          </a:ln>
        </p:spPr>
      </p:sp>
      <p:sp>
        <p:nvSpPr>
          <p:cNvPr id="39" name="Google Shape;39;p6"/>
          <p:cNvSpPr txBox="1"/>
          <p:nvPr/>
        </p:nvSpPr>
        <p:spPr>
          <a:xfrm>
            <a:off x="342375" y="1724700"/>
            <a:ext cx="8598900" cy="707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
                <a:solidFill>
                  <a:srgbClr val="4A0A77"/>
                </a:solidFill>
                <a:latin typeface="Open Sans"/>
                <a:ea typeface="Open Sans"/>
                <a:cs typeface="Open Sans"/>
                <a:sym typeface="Open Sans"/>
              </a:rPr>
              <a:t>Learn. Network. Grow.</a:t>
            </a:r>
            <a:endParaRPr>
              <a:solidFill>
                <a:srgbClr val="4A0A77"/>
              </a:solidFill>
              <a:latin typeface="Open Sans"/>
              <a:ea typeface="Open Sans"/>
              <a:cs typeface="Open Sans"/>
              <a:sym typeface="Open Sans"/>
            </a:endParaRPr>
          </a:p>
          <a:p>
            <a:pPr indent="0" lvl="0" marL="0" rtl="0" algn="l">
              <a:lnSpc>
                <a:spcPct val="90000"/>
              </a:lnSpc>
              <a:spcBef>
                <a:spcPts val="0"/>
              </a:spcBef>
              <a:spcAft>
                <a:spcPts val="0"/>
              </a:spcAft>
              <a:buNone/>
            </a:pPr>
            <a:r>
              <a:rPr b="1" lang="en" sz="2200">
                <a:solidFill>
                  <a:srgbClr val="12191B"/>
                </a:solidFill>
                <a:latin typeface="Caveat"/>
                <a:ea typeface="Caveat"/>
                <a:cs typeface="Caveat"/>
                <a:sym typeface="Caveat"/>
              </a:rPr>
              <a:t>M </a:t>
            </a:r>
            <a:r>
              <a:rPr b="1" lang="en" sz="2200" strike="sngStrike">
                <a:solidFill>
                  <a:srgbClr val="12191B"/>
                </a:solidFill>
                <a:latin typeface="Overpass"/>
                <a:ea typeface="Overpass"/>
                <a:cs typeface="Overpass"/>
                <a:sym typeface="Overpass"/>
              </a:rPr>
              <a:t>P</a:t>
            </a:r>
            <a:r>
              <a:rPr b="1" lang="en" sz="2200">
                <a:solidFill>
                  <a:srgbClr val="12191B"/>
                </a:solidFill>
                <a:latin typeface="Overpass"/>
                <a:ea typeface="Overpass"/>
                <a:cs typeface="Overpass"/>
                <a:sym typeface="Overpass"/>
              </a:rPr>
              <a:t>arDreamin’ 2022</a:t>
            </a:r>
            <a:endParaRPr b="1" sz="4200">
              <a:solidFill>
                <a:srgbClr val="12191B"/>
              </a:solidFill>
              <a:latin typeface="Overpass"/>
              <a:ea typeface="Overpass"/>
              <a:cs typeface="Overpass"/>
              <a:sym typeface="Overpas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Presentation (Multiple)">
  <p:cSld name="TITLE_1_2">
    <p:spTree>
      <p:nvGrpSpPr>
        <p:cNvPr id="40" name="Shape 40"/>
        <p:cNvGrpSpPr/>
        <p:nvPr/>
      </p:nvGrpSpPr>
      <p:grpSpPr>
        <a:xfrm>
          <a:off x="0" y="0"/>
          <a:ext cx="0" cy="0"/>
          <a:chOff x="0" y="0"/>
          <a:chExt cx="0" cy="0"/>
        </a:xfrm>
      </p:grpSpPr>
      <p:pic>
        <p:nvPicPr>
          <p:cNvPr id="41" name="Google Shape;41;p7"/>
          <p:cNvPicPr preferRelativeResize="0"/>
          <p:nvPr/>
        </p:nvPicPr>
        <p:blipFill>
          <a:blip r:embed="rId2">
            <a:alphaModFix/>
          </a:blip>
          <a:stretch>
            <a:fillRect/>
          </a:stretch>
        </p:blipFill>
        <p:spPr>
          <a:xfrm>
            <a:off x="-32600" y="-18338"/>
            <a:ext cx="9209208" cy="5180174"/>
          </a:xfrm>
          <a:prstGeom prst="rect">
            <a:avLst/>
          </a:prstGeom>
          <a:noFill/>
          <a:ln>
            <a:noFill/>
          </a:ln>
        </p:spPr>
      </p:pic>
      <p:sp>
        <p:nvSpPr>
          <p:cNvPr id="42" name="Google Shape;4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3" name="Google Shape;43;p7"/>
          <p:cNvSpPr txBox="1"/>
          <p:nvPr/>
        </p:nvSpPr>
        <p:spPr>
          <a:xfrm>
            <a:off x="342375" y="1724700"/>
            <a:ext cx="8598900" cy="707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
                <a:solidFill>
                  <a:srgbClr val="4A0A77"/>
                </a:solidFill>
                <a:latin typeface="Open Sans"/>
                <a:ea typeface="Open Sans"/>
                <a:cs typeface="Open Sans"/>
                <a:sym typeface="Open Sans"/>
              </a:rPr>
              <a:t>Learn. Network. Grow.</a:t>
            </a:r>
            <a:endParaRPr>
              <a:solidFill>
                <a:srgbClr val="4A0A77"/>
              </a:solidFill>
              <a:latin typeface="Open Sans"/>
              <a:ea typeface="Open Sans"/>
              <a:cs typeface="Open Sans"/>
              <a:sym typeface="Open Sans"/>
            </a:endParaRPr>
          </a:p>
          <a:p>
            <a:pPr indent="0" lvl="0" marL="0" rtl="0" algn="l">
              <a:lnSpc>
                <a:spcPct val="90000"/>
              </a:lnSpc>
              <a:spcBef>
                <a:spcPts val="0"/>
              </a:spcBef>
              <a:spcAft>
                <a:spcPts val="0"/>
              </a:spcAft>
              <a:buNone/>
            </a:pPr>
            <a:r>
              <a:rPr b="1" lang="en" sz="2200">
                <a:solidFill>
                  <a:srgbClr val="12191B"/>
                </a:solidFill>
                <a:latin typeface="Caveat"/>
                <a:ea typeface="Caveat"/>
                <a:cs typeface="Caveat"/>
                <a:sym typeface="Caveat"/>
              </a:rPr>
              <a:t>M </a:t>
            </a:r>
            <a:r>
              <a:rPr b="1" lang="en" sz="2200" strike="sngStrike">
                <a:solidFill>
                  <a:srgbClr val="12191B"/>
                </a:solidFill>
                <a:latin typeface="Overpass"/>
                <a:ea typeface="Overpass"/>
                <a:cs typeface="Overpass"/>
                <a:sym typeface="Overpass"/>
              </a:rPr>
              <a:t>P</a:t>
            </a:r>
            <a:r>
              <a:rPr b="1" lang="en" sz="2200">
                <a:solidFill>
                  <a:srgbClr val="12191B"/>
                </a:solidFill>
                <a:latin typeface="Overpass"/>
                <a:ea typeface="Overpass"/>
                <a:cs typeface="Overpass"/>
                <a:sym typeface="Overpass"/>
              </a:rPr>
              <a:t>arDreamin’ 2022</a:t>
            </a:r>
            <a:endParaRPr b="1" sz="4200">
              <a:solidFill>
                <a:srgbClr val="12191B"/>
              </a:solidFill>
              <a:latin typeface="Overpass"/>
              <a:ea typeface="Overpass"/>
              <a:cs typeface="Overpass"/>
              <a:sym typeface="Overpass"/>
            </a:endParaRPr>
          </a:p>
        </p:txBody>
      </p:sp>
      <p:pic>
        <p:nvPicPr>
          <p:cNvPr id="44" name="Google Shape;44;p7"/>
          <p:cNvPicPr preferRelativeResize="0"/>
          <p:nvPr/>
        </p:nvPicPr>
        <p:blipFill>
          <a:blip r:embed="rId3">
            <a:alphaModFix/>
          </a:blip>
          <a:stretch>
            <a:fillRect/>
          </a:stretch>
        </p:blipFill>
        <p:spPr>
          <a:xfrm>
            <a:off x="0" y="88850"/>
            <a:ext cx="2768876" cy="14909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Branding">
  <p:cSld name="TITLE_1_1">
    <p:bg>
      <p:bgPr>
        <a:solidFill>
          <a:srgbClr val="4A0A77"/>
        </a:solidFill>
      </p:bgPr>
    </p:bg>
    <p:spTree>
      <p:nvGrpSpPr>
        <p:cNvPr id="45" name="Shape 45"/>
        <p:cNvGrpSpPr/>
        <p:nvPr/>
      </p:nvGrpSpPr>
      <p:grpSpPr>
        <a:xfrm>
          <a:off x="0" y="0"/>
          <a:ext cx="0" cy="0"/>
          <a:chOff x="0" y="0"/>
          <a:chExt cx="0" cy="0"/>
        </a:xfrm>
      </p:grpSpPr>
      <p:sp>
        <p:nvSpPr>
          <p:cNvPr id="46" name="Google Shape;46;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7" name="Google Shape;47;p8"/>
          <p:cNvSpPr txBox="1"/>
          <p:nvPr/>
        </p:nvSpPr>
        <p:spPr>
          <a:xfrm>
            <a:off x="304800" y="422300"/>
            <a:ext cx="5695800" cy="468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b="1" lang="en" sz="3000">
                <a:solidFill>
                  <a:schemeClr val="lt1"/>
                </a:solidFill>
                <a:latin typeface="Overpass"/>
                <a:ea typeface="Overpass"/>
                <a:cs typeface="Overpass"/>
                <a:sym typeface="Overpass"/>
              </a:rPr>
              <a:t>Branding</a:t>
            </a:r>
            <a:endParaRPr b="1" sz="3000">
              <a:solidFill>
                <a:schemeClr val="lt1"/>
              </a:solidFill>
              <a:latin typeface="Overpass"/>
              <a:ea typeface="Overpass"/>
              <a:cs typeface="Overpass"/>
              <a:sym typeface="Overpass"/>
            </a:endParaRPr>
          </a:p>
        </p:txBody>
      </p:sp>
      <p:pic>
        <p:nvPicPr>
          <p:cNvPr id="48" name="Google Shape;48;p8"/>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49" name="Google Shape;49;p8"/>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8"/>
          <p:cNvSpPr txBox="1"/>
          <p:nvPr/>
        </p:nvSpPr>
        <p:spPr>
          <a:xfrm>
            <a:off x="446825" y="1180900"/>
            <a:ext cx="4217700" cy="332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rgbClr val="FEFEFD"/>
                </a:solidFill>
              </a:rPr>
              <a:t>FONTS</a:t>
            </a:r>
            <a:br>
              <a:rPr lang="en" sz="1200">
                <a:solidFill>
                  <a:srgbClr val="FEFEFD"/>
                </a:solidFill>
              </a:rPr>
            </a:br>
            <a:r>
              <a:rPr lang="en" sz="1200">
                <a:solidFill>
                  <a:srgbClr val="FEFEFD"/>
                </a:solidFill>
              </a:rPr>
              <a:t>Please stick to the following fonts when designing your presentation</a:t>
            </a:r>
            <a:br>
              <a:rPr lang="en" sz="1200">
                <a:solidFill>
                  <a:srgbClr val="FEFEFD"/>
                </a:solidFill>
              </a:rPr>
            </a:br>
            <a:br>
              <a:rPr lang="en" sz="1200">
                <a:solidFill>
                  <a:srgbClr val="FEFEFD"/>
                </a:solidFill>
              </a:rPr>
            </a:br>
            <a:r>
              <a:rPr b="1" lang="en" sz="1200">
                <a:solidFill>
                  <a:srgbClr val="FEFEFD"/>
                </a:solidFill>
              </a:rPr>
              <a:t>Open Sans</a:t>
            </a:r>
            <a:br>
              <a:rPr lang="en" sz="1200">
                <a:solidFill>
                  <a:srgbClr val="FEFEFD"/>
                </a:solidFill>
              </a:rPr>
            </a:br>
            <a:r>
              <a:rPr lang="en" sz="1200">
                <a:solidFill>
                  <a:srgbClr val="FEFEFD"/>
                </a:solidFill>
              </a:rPr>
              <a:t>This font is used in the body and subtitles. For body text select 14px (or as close as possible - adjust as needed); for subtitles select 18px; normal font-weight</a:t>
            </a:r>
            <a:br>
              <a:rPr lang="en" sz="1200">
                <a:solidFill>
                  <a:srgbClr val="FEFEFD"/>
                </a:solidFill>
              </a:rPr>
            </a:br>
            <a:br>
              <a:rPr lang="en" sz="1200">
                <a:solidFill>
                  <a:srgbClr val="FEFEFD"/>
                </a:solidFill>
              </a:rPr>
            </a:br>
            <a:r>
              <a:rPr b="1" lang="en" sz="1200">
                <a:solidFill>
                  <a:srgbClr val="FEFEFD"/>
                </a:solidFill>
              </a:rPr>
              <a:t>Overpass</a:t>
            </a:r>
            <a:br>
              <a:rPr lang="en" sz="1200">
                <a:solidFill>
                  <a:srgbClr val="FEFEFD"/>
                </a:solidFill>
              </a:rPr>
            </a:br>
            <a:r>
              <a:rPr lang="en" sz="1200">
                <a:solidFill>
                  <a:srgbClr val="FEFEFD"/>
                </a:solidFill>
              </a:rPr>
              <a:t>This font is used for headers. For slide headers select 30px; bold font-weight</a:t>
            </a:r>
            <a:br>
              <a:rPr lang="en" sz="1200">
                <a:solidFill>
                  <a:srgbClr val="FEFEFD"/>
                </a:solidFill>
              </a:rPr>
            </a:br>
            <a:br>
              <a:rPr lang="en" sz="1200">
                <a:solidFill>
                  <a:srgbClr val="FEFEFD"/>
                </a:solidFill>
              </a:rPr>
            </a:br>
            <a:r>
              <a:rPr b="1" lang="en" sz="1200">
                <a:solidFill>
                  <a:srgbClr val="FEFEFD"/>
                </a:solidFill>
              </a:rPr>
              <a:t>Arial</a:t>
            </a:r>
            <a:br>
              <a:rPr lang="en" sz="1200">
                <a:solidFill>
                  <a:srgbClr val="FEFEFD"/>
                </a:solidFill>
              </a:rPr>
            </a:br>
            <a:r>
              <a:rPr lang="en" sz="1200">
                <a:solidFill>
                  <a:srgbClr val="FEFEFD"/>
                </a:solidFill>
              </a:rPr>
              <a:t>This font can be used to substitute either font should they not be </a:t>
            </a:r>
            <a:r>
              <a:rPr lang="en" sz="1200">
                <a:solidFill>
                  <a:srgbClr val="FEFEFD"/>
                </a:solidFill>
              </a:rPr>
              <a:t>available</a:t>
            </a:r>
            <a:r>
              <a:rPr lang="en" sz="1200">
                <a:solidFill>
                  <a:srgbClr val="FEFEFD"/>
                </a:solidFill>
              </a:rPr>
              <a:t> to the presenter(s)</a:t>
            </a:r>
            <a:br>
              <a:rPr lang="en" sz="1200">
                <a:solidFill>
                  <a:srgbClr val="FEFEFD"/>
                </a:solidFill>
              </a:rPr>
            </a:br>
            <a:r>
              <a:rPr lang="en" sz="1200">
                <a:solidFill>
                  <a:srgbClr val="FEFEFD"/>
                </a:solidFill>
              </a:rPr>
              <a:t>Please follow attributes listed above</a:t>
            </a:r>
            <a:endParaRPr sz="1200">
              <a:solidFill>
                <a:srgbClr val="FEFEFD"/>
              </a:solidFill>
            </a:endParaRPr>
          </a:p>
        </p:txBody>
      </p:sp>
      <p:sp>
        <p:nvSpPr>
          <p:cNvPr id="51" name="Google Shape;51;p8"/>
          <p:cNvSpPr txBox="1"/>
          <p:nvPr/>
        </p:nvSpPr>
        <p:spPr>
          <a:xfrm>
            <a:off x="4714025" y="1180900"/>
            <a:ext cx="4217700" cy="332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rgbClr val="FEFEFD"/>
                </a:solidFill>
              </a:rPr>
              <a:t>COLORS</a:t>
            </a:r>
            <a:br>
              <a:rPr lang="en" sz="1200">
                <a:solidFill>
                  <a:srgbClr val="FEFEFD"/>
                </a:solidFill>
              </a:rPr>
            </a:br>
            <a:r>
              <a:rPr lang="en" sz="1200">
                <a:solidFill>
                  <a:srgbClr val="FEFEFD"/>
                </a:solidFill>
              </a:rPr>
              <a:t>Please stick to the following colors when designing your presentation</a:t>
            </a:r>
            <a:br>
              <a:rPr lang="en" sz="1200">
                <a:solidFill>
                  <a:srgbClr val="FEFEFD"/>
                </a:solidFill>
              </a:rPr>
            </a:br>
            <a:br>
              <a:rPr lang="en" sz="1200">
                <a:solidFill>
                  <a:srgbClr val="FEFEFD"/>
                </a:solidFill>
              </a:rPr>
            </a:br>
            <a:r>
              <a:rPr lang="en" sz="1200">
                <a:solidFill>
                  <a:srgbClr val="FEFEFD"/>
                </a:solidFill>
              </a:rPr>
              <a:t>HEX Color Codes (</a:t>
            </a:r>
            <a:r>
              <a:rPr i="1" lang="en" sz="1200">
                <a:solidFill>
                  <a:srgbClr val="FEFEFD"/>
                </a:solidFill>
              </a:rPr>
              <a:t>As Displayed in Google Sheets</a:t>
            </a:r>
            <a:r>
              <a:rPr lang="en" sz="1200">
                <a:solidFill>
                  <a:srgbClr val="FEFEFD"/>
                </a:solidFill>
              </a:rPr>
              <a:t>)</a:t>
            </a:r>
            <a:br>
              <a:rPr b="1" lang="en" sz="1200">
                <a:solidFill>
                  <a:srgbClr val="FEFEFD"/>
                </a:solidFill>
              </a:rPr>
            </a:br>
            <a:br>
              <a:rPr b="1" lang="en" sz="1200">
                <a:solidFill>
                  <a:srgbClr val="FEFEFD"/>
                </a:solidFill>
              </a:rPr>
            </a:br>
            <a:r>
              <a:rPr b="1" lang="en" sz="1200">
                <a:solidFill>
                  <a:srgbClr val="FEFEFD"/>
                </a:solidFill>
              </a:rPr>
              <a:t>Dark Purple </a:t>
            </a:r>
            <a:r>
              <a:rPr lang="en" sz="1200">
                <a:solidFill>
                  <a:srgbClr val="FEFEFD"/>
                </a:solidFill>
              </a:rPr>
              <a:t>- #4AOA77FF</a:t>
            </a:r>
            <a:br>
              <a:rPr b="1" lang="en" sz="1200">
                <a:solidFill>
                  <a:srgbClr val="FEFEFD"/>
                </a:solidFill>
              </a:rPr>
            </a:br>
            <a:br>
              <a:rPr b="1" lang="en" sz="1200">
                <a:solidFill>
                  <a:srgbClr val="FEFEFD"/>
                </a:solidFill>
              </a:rPr>
            </a:br>
            <a:r>
              <a:rPr b="1" lang="en" sz="1200">
                <a:solidFill>
                  <a:srgbClr val="FEFEFD"/>
                </a:solidFill>
              </a:rPr>
              <a:t>Violet Purple </a:t>
            </a:r>
            <a:r>
              <a:rPr lang="en" sz="1200">
                <a:solidFill>
                  <a:srgbClr val="FEFEFD"/>
                </a:solidFill>
              </a:rPr>
              <a:t>- #7A27B7FF</a:t>
            </a:r>
            <a:br>
              <a:rPr b="1" lang="en" sz="1200">
                <a:solidFill>
                  <a:srgbClr val="FEFEFD"/>
                </a:solidFill>
              </a:rPr>
            </a:br>
            <a:br>
              <a:rPr b="1" lang="en" sz="1200">
                <a:solidFill>
                  <a:srgbClr val="FEFEFD"/>
                </a:solidFill>
              </a:rPr>
            </a:br>
            <a:r>
              <a:rPr b="1" lang="en" sz="1200">
                <a:solidFill>
                  <a:srgbClr val="FEFEFD"/>
                </a:solidFill>
              </a:rPr>
              <a:t>Teal</a:t>
            </a:r>
            <a:r>
              <a:rPr lang="en" sz="1200">
                <a:solidFill>
                  <a:srgbClr val="FEFEFD"/>
                </a:solidFill>
              </a:rPr>
              <a:t> - #5AC8CFFF</a:t>
            </a:r>
            <a:br>
              <a:rPr b="1" lang="en" sz="1200">
                <a:solidFill>
                  <a:srgbClr val="FEFEFD"/>
                </a:solidFill>
              </a:rPr>
            </a:br>
            <a:br>
              <a:rPr b="1" lang="en" sz="1200">
                <a:solidFill>
                  <a:srgbClr val="FEFEFD"/>
                </a:solidFill>
              </a:rPr>
            </a:br>
            <a:r>
              <a:rPr b="1" lang="en" sz="1200">
                <a:solidFill>
                  <a:srgbClr val="FEFEFD"/>
                </a:solidFill>
              </a:rPr>
              <a:t>Black </a:t>
            </a:r>
            <a:r>
              <a:rPr lang="en" sz="1200">
                <a:solidFill>
                  <a:srgbClr val="FEFEFD"/>
                </a:solidFill>
              </a:rPr>
              <a:t>- #000000</a:t>
            </a:r>
            <a:br>
              <a:rPr b="1" lang="en" sz="1200">
                <a:solidFill>
                  <a:srgbClr val="FEFEFD"/>
                </a:solidFill>
              </a:rPr>
            </a:br>
            <a:br>
              <a:rPr b="1" lang="en" sz="1200">
                <a:solidFill>
                  <a:srgbClr val="FEFEFD"/>
                </a:solidFill>
              </a:rPr>
            </a:br>
            <a:r>
              <a:rPr b="1" lang="en" sz="1200">
                <a:solidFill>
                  <a:srgbClr val="FEFEFD"/>
                </a:solidFill>
              </a:rPr>
              <a:t>Charcoal </a:t>
            </a:r>
            <a:r>
              <a:rPr lang="en" sz="1200">
                <a:solidFill>
                  <a:srgbClr val="FEFEFD"/>
                </a:solidFill>
              </a:rPr>
              <a:t>- #12171A</a:t>
            </a:r>
            <a:br>
              <a:rPr b="1" lang="en" sz="1200">
                <a:solidFill>
                  <a:srgbClr val="FEFEFD"/>
                </a:solidFill>
              </a:rPr>
            </a:br>
            <a:br>
              <a:rPr b="1" lang="en" sz="1200">
                <a:solidFill>
                  <a:srgbClr val="FEFEFD"/>
                </a:solidFill>
              </a:rPr>
            </a:br>
            <a:r>
              <a:rPr b="1" lang="en" sz="1200">
                <a:solidFill>
                  <a:srgbClr val="FEFEFD"/>
                </a:solidFill>
              </a:rPr>
              <a:t>White</a:t>
            </a:r>
            <a:r>
              <a:rPr lang="en" sz="1200">
                <a:solidFill>
                  <a:srgbClr val="FEFEFD"/>
                </a:solidFill>
              </a:rPr>
              <a:t> - #FFFFFF</a:t>
            </a:r>
            <a:endParaRPr sz="1200">
              <a:solidFill>
                <a:srgbClr val="FEFEFD"/>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Standard Slide (Purple)">
  <p:cSld name="TITLE_1_1_7">
    <p:bg>
      <p:bgPr>
        <a:solidFill>
          <a:srgbClr val="4A0A77"/>
        </a:solidFill>
      </p:bgPr>
    </p:bg>
    <p:spTree>
      <p:nvGrpSpPr>
        <p:cNvPr id="52" name="Shape 52"/>
        <p:cNvGrpSpPr/>
        <p:nvPr/>
      </p:nvGrpSpPr>
      <p:grpSpPr>
        <a:xfrm>
          <a:off x="0" y="0"/>
          <a:ext cx="0" cy="0"/>
          <a:chOff x="0" y="0"/>
          <a:chExt cx="0" cy="0"/>
        </a:xfrm>
      </p:grpSpPr>
      <p:sp>
        <p:nvSpPr>
          <p:cNvPr id="53" name="Google Shape;53;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54" name="Google Shape;54;p9"/>
          <p:cNvPicPr preferRelativeResize="0"/>
          <p:nvPr/>
        </p:nvPicPr>
        <p:blipFill>
          <a:blip r:embed="rId2">
            <a:alphaModFix/>
          </a:blip>
          <a:stretch>
            <a:fillRect/>
          </a:stretch>
        </p:blipFill>
        <p:spPr>
          <a:xfrm>
            <a:off x="7398925" y="233437"/>
            <a:ext cx="1571751" cy="846325"/>
          </a:xfrm>
          <a:prstGeom prst="rect">
            <a:avLst/>
          </a:prstGeom>
          <a:noFill/>
          <a:ln>
            <a:noFill/>
          </a:ln>
        </p:spPr>
      </p:pic>
      <p:sp>
        <p:nvSpPr>
          <p:cNvPr id="55" name="Google Shape;55;p9"/>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9"/>
          <p:cNvSpPr txBox="1"/>
          <p:nvPr>
            <p:ph type="title"/>
          </p:nvPr>
        </p:nvSpPr>
        <p:spPr>
          <a:xfrm>
            <a:off x="298475" y="160725"/>
            <a:ext cx="7134900" cy="85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EFEFD"/>
              </a:buClr>
              <a:buSzPts val="3000"/>
              <a:buFont typeface="Overpass"/>
              <a:buNone/>
              <a:defRPr b="1" sz="3000">
                <a:solidFill>
                  <a:srgbClr val="FEFEFD"/>
                </a:solidFill>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7" name="Google Shape;57;p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rgbClr val="FEFEFD"/>
              </a:buClr>
              <a:buSzPts val="1400"/>
              <a:buFont typeface="Open Sans"/>
              <a:buChar char="●"/>
              <a:defRPr sz="1400">
                <a:solidFill>
                  <a:srgbClr val="FEFEFD"/>
                </a:solidFill>
                <a:latin typeface="Open Sans"/>
                <a:ea typeface="Open Sans"/>
                <a:cs typeface="Open Sans"/>
                <a:sym typeface="Open Sans"/>
              </a:defRPr>
            </a:lvl1pPr>
            <a:lvl2pPr indent="-317500" lvl="1" marL="914400" rtl="0">
              <a:spcBef>
                <a:spcPts val="0"/>
              </a:spcBef>
              <a:spcAft>
                <a:spcPts val="0"/>
              </a:spcAft>
              <a:buClr>
                <a:srgbClr val="FEFEFD"/>
              </a:buClr>
              <a:buSzPts val="1400"/>
              <a:buFont typeface="Open Sans"/>
              <a:buChar char="○"/>
              <a:defRPr>
                <a:solidFill>
                  <a:srgbClr val="FEFEFD"/>
                </a:solidFill>
                <a:latin typeface="Open Sans"/>
                <a:ea typeface="Open Sans"/>
                <a:cs typeface="Open Sans"/>
                <a:sym typeface="Open Sans"/>
              </a:defRPr>
            </a:lvl2pPr>
            <a:lvl3pPr indent="-317500" lvl="2" marL="1371600" rtl="0">
              <a:spcBef>
                <a:spcPts val="0"/>
              </a:spcBef>
              <a:spcAft>
                <a:spcPts val="0"/>
              </a:spcAft>
              <a:buClr>
                <a:srgbClr val="FEFEFD"/>
              </a:buClr>
              <a:buSzPts val="1400"/>
              <a:buFont typeface="Open Sans"/>
              <a:buChar char="■"/>
              <a:defRPr>
                <a:solidFill>
                  <a:srgbClr val="FEFEFD"/>
                </a:solidFill>
                <a:latin typeface="Open Sans"/>
                <a:ea typeface="Open Sans"/>
                <a:cs typeface="Open Sans"/>
                <a:sym typeface="Open Sans"/>
              </a:defRPr>
            </a:lvl3pPr>
            <a:lvl4pPr indent="-317500" lvl="3" marL="1828800" rtl="0">
              <a:spcBef>
                <a:spcPts val="0"/>
              </a:spcBef>
              <a:spcAft>
                <a:spcPts val="0"/>
              </a:spcAft>
              <a:buClr>
                <a:srgbClr val="FEFEFD"/>
              </a:buClr>
              <a:buSzPts val="1400"/>
              <a:buFont typeface="Open Sans"/>
              <a:buChar char="●"/>
              <a:defRPr>
                <a:solidFill>
                  <a:srgbClr val="FEFEFD"/>
                </a:solidFill>
                <a:latin typeface="Open Sans"/>
                <a:ea typeface="Open Sans"/>
                <a:cs typeface="Open Sans"/>
                <a:sym typeface="Open Sans"/>
              </a:defRPr>
            </a:lvl4pPr>
            <a:lvl5pPr indent="-317500" lvl="4" marL="2286000" rtl="0">
              <a:spcBef>
                <a:spcPts val="0"/>
              </a:spcBef>
              <a:spcAft>
                <a:spcPts val="0"/>
              </a:spcAft>
              <a:buClr>
                <a:srgbClr val="FEFEFD"/>
              </a:buClr>
              <a:buSzPts val="1400"/>
              <a:buFont typeface="Open Sans"/>
              <a:buChar char="○"/>
              <a:defRPr>
                <a:solidFill>
                  <a:srgbClr val="FEFEFD"/>
                </a:solidFill>
                <a:latin typeface="Open Sans"/>
                <a:ea typeface="Open Sans"/>
                <a:cs typeface="Open Sans"/>
                <a:sym typeface="Open Sans"/>
              </a:defRPr>
            </a:lvl5pPr>
            <a:lvl6pPr indent="-317500" lvl="5" marL="2743200" rtl="0">
              <a:spcBef>
                <a:spcPts val="0"/>
              </a:spcBef>
              <a:spcAft>
                <a:spcPts val="0"/>
              </a:spcAft>
              <a:buClr>
                <a:srgbClr val="FEFEFD"/>
              </a:buClr>
              <a:buSzPts val="1400"/>
              <a:buFont typeface="Open Sans"/>
              <a:buChar char="■"/>
              <a:defRPr>
                <a:solidFill>
                  <a:srgbClr val="FEFEFD"/>
                </a:solidFill>
                <a:latin typeface="Open Sans"/>
                <a:ea typeface="Open Sans"/>
                <a:cs typeface="Open Sans"/>
                <a:sym typeface="Open Sans"/>
              </a:defRPr>
            </a:lvl6pPr>
            <a:lvl7pPr indent="-317500" lvl="6" marL="3200400" rtl="0">
              <a:spcBef>
                <a:spcPts val="0"/>
              </a:spcBef>
              <a:spcAft>
                <a:spcPts val="0"/>
              </a:spcAft>
              <a:buClr>
                <a:srgbClr val="FEFEFD"/>
              </a:buClr>
              <a:buSzPts val="1400"/>
              <a:buFont typeface="Open Sans"/>
              <a:buChar char="●"/>
              <a:defRPr>
                <a:solidFill>
                  <a:srgbClr val="FEFEFD"/>
                </a:solidFill>
                <a:latin typeface="Open Sans"/>
                <a:ea typeface="Open Sans"/>
                <a:cs typeface="Open Sans"/>
                <a:sym typeface="Open Sans"/>
              </a:defRPr>
            </a:lvl7pPr>
            <a:lvl8pPr indent="-317500" lvl="7" marL="3657600" rtl="0">
              <a:spcBef>
                <a:spcPts val="0"/>
              </a:spcBef>
              <a:spcAft>
                <a:spcPts val="0"/>
              </a:spcAft>
              <a:buClr>
                <a:srgbClr val="FEFEFD"/>
              </a:buClr>
              <a:buSzPts val="1400"/>
              <a:buFont typeface="Open Sans"/>
              <a:buChar char="○"/>
              <a:defRPr>
                <a:solidFill>
                  <a:srgbClr val="FEFEFD"/>
                </a:solidFill>
                <a:latin typeface="Open Sans"/>
                <a:ea typeface="Open Sans"/>
                <a:cs typeface="Open Sans"/>
                <a:sym typeface="Open Sans"/>
              </a:defRPr>
            </a:lvl8pPr>
            <a:lvl9pPr indent="-317500" lvl="8" marL="4114800" rtl="0">
              <a:spcBef>
                <a:spcPts val="0"/>
              </a:spcBef>
              <a:spcAft>
                <a:spcPts val="0"/>
              </a:spcAft>
              <a:buClr>
                <a:srgbClr val="FEFEFD"/>
              </a:buClr>
              <a:buSzPts val="1400"/>
              <a:buFont typeface="Open Sans"/>
              <a:buChar char="■"/>
              <a:defRPr>
                <a:solidFill>
                  <a:srgbClr val="FEFEFD"/>
                </a:solidFill>
                <a:latin typeface="Open Sans"/>
                <a:ea typeface="Open Sans"/>
                <a:cs typeface="Open Sans"/>
                <a:sym typeface="Open Sans"/>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Dreamin' Standard Title (Purple)">
  <p:cSld name="TITLE_1_1_6">
    <p:bg>
      <p:bgPr>
        <a:solidFill>
          <a:srgbClr val="4A0A77"/>
        </a:solidFill>
      </p:bgPr>
    </p:bg>
    <p:spTree>
      <p:nvGrpSpPr>
        <p:cNvPr id="58" name="Shape 58"/>
        <p:cNvGrpSpPr/>
        <p:nvPr/>
      </p:nvGrpSpPr>
      <p:grpSpPr>
        <a:xfrm>
          <a:off x="0" y="0"/>
          <a:ext cx="0" cy="0"/>
          <a:chOff x="0" y="0"/>
          <a:chExt cx="0" cy="0"/>
        </a:xfrm>
      </p:grpSpPr>
      <p:sp>
        <p:nvSpPr>
          <p:cNvPr id="59" name="Google Shape;59;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0" name="Google Shape;60;p10"/>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1" name="Google Shape;61;p10"/>
          <p:cNvPicPr preferRelativeResize="0"/>
          <p:nvPr/>
        </p:nvPicPr>
        <p:blipFill>
          <a:blip r:embed="rId2">
            <a:alphaModFix/>
          </a:blip>
          <a:stretch>
            <a:fillRect/>
          </a:stretch>
        </p:blipFill>
        <p:spPr>
          <a:xfrm>
            <a:off x="152400" y="901600"/>
            <a:ext cx="2180027" cy="1173850"/>
          </a:xfrm>
          <a:prstGeom prst="rect">
            <a:avLst/>
          </a:prstGeom>
          <a:noFill/>
          <a:ln>
            <a:noFill/>
          </a:ln>
        </p:spPr>
      </p:pic>
      <p:sp>
        <p:nvSpPr>
          <p:cNvPr id="62" name="Google Shape;62;p10"/>
          <p:cNvSpPr txBox="1"/>
          <p:nvPr>
            <p:ph type="title"/>
          </p:nvPr>
        </p:nvSpPr>
        <p:spPr>
          <a:xfrm>
            <a:off x="298475" y="2138375"/>
            <a:ext cx="7864500" cy="1818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EFEFD"/>
              </a:buClr>
              <a:buSzPts val="6000"/>
              <a:buFont typeface="Overpass"/>
              <a:buNone/>
              <a:defRPr b="1" sz="6000">
                <a:solidFill>
                  <a:srgbClr val="FEFEFD"/>
                </a:solidFill>
                <a:latin typeface="Overpass"/>
                <a:ea typeface="Overpass"/>
                <a:cs typeface="Overpass"/>
                <a:sym typeface="Overpas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1.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7" name="Google Shape;7;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93" name="Shape 193"/>
        <p:cNvGrpSpPr/>
        <p:nvPr/>
      </p:nvGrpSpPr>
      <p:grpSpPr>
        <a:xfrm>
          <a:off x="0" y="0"/>
          <a:ext cx="0" cy="0"/>
          <a:chOff x="0" y="0"/>
          <a:chExt cx="0" cy="0"/>
        </a:xfrm>
      </p:grpSpPr>
      <p:sp>
        <p:nvSpPr>
          <p:cNvPr id="194" name="Google Shape;194;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95" name="Google Shape;195;p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196" name="Google Shape;196;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28.jp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30.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29.png"/><Relationship Id="rId4" Type="http://schemas.openxmlformats.org/officeDocument/2006/relationships/image" Target="../media/image32.png"/><Relationship Id="rId5"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hyperlink" Target="https://www.qualified.com/pipeline-summit?utm_source=mar_dreamin_2022" TargetMode="Externa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11" Type="http://schemas.openxmlformats.org/officeDocument/2006/relationships/image" Target="../media/image44.png"/><Relationship Id="rId10" Type="http://schemas.openxmlformats.org/officeDocument/2006/relationships/image" Target="../media/image6.png"/><Relationship Id="rId13" Type="http://schemas.openxmlformats.org/officeDocument/2006/relationships/image" Target="../media/image45.png"/><Relationship Id="rId12" Type="http://schemas.openxmlformats.org/officeDocument/2006/relationships/image" Target="../media/image39.png"/><Relationship Id="rId1" Type="http://schemas.openxmlformats.org/officeDocument/2006/relationships/slideLayout" Target="../slideLayouts/slideLayout25.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33.png"/><Relationship Id="rId9" Type="http://schemas.openxmlformats.org/officeDocument/2006/relationships/image" Target="../media/image38.png"/><Relationship Id="rId15" Type="http://schemas.openxmlformats.org/officeDocument/2006/relationships/image" Target="../media/image46.png"/><Relationship Id="rId14" Type="http://schemas.openxmlformats.org/officeDocument/2006/relationships/image" Target="../media/image47.png"/><Relationship Id="rId17" Type="http://schemas.openxmlformats.org/officeDocument/2006/relationships/image" Target="../media/image49.png"/><Relationship Id="rId16" Type="http://schemas.openxmlformats.org/officeDocument/2006/relationships/image" Target="../media/image48.png"/><Relationship Id="rId5" Type="http://schemas.openxmlformats.org/officeDocument/2006/relationships/image" Target="../media/image35.png"/><Relationship Id="rId6" Type="http://schemas.openxmlformats.org/officeDocument/2006/relationships/image" Target="../media/image41.png"/><Relationship Id="rId7" Type="http://schemas.openxmlformats.org/officeDocument/2006/relationships/image" Target="../media/image1.png"/><Relationship Id="rId8"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image" Target="../media/image26.png"/><Relationship Id="rId6"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29.png"/><Relationship Id="rId4" Type="http://schemas.openxmlformats.org/officeDocument/2006/relationships/image" Target="../media/image32.png"/><Relationship Id="rId5"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36"/>
          <p:cNvPicPr preferRelativeResize="0"/>
          <p:nvPr>
            <p:ph idx="2" type="pic"/>
          </p:nvPr>
        </p:nvPicPr>
        <p:blipFill rotWithShape="1">
          <a:blip r:embed="rId3">
            <a:alphaModFix/>
          </a:blip>
          <a:srcRect b="0" l="0" r="0" t="0"/>
          <a:stretch/>
        </p:blipFill>
        <p:spPr>
          <a:xfrm>
            <a:off x="6345579" y="538981"/>
            <a:ext cx="2096400" cy="2096400"/>
          </a:xfrm>
          <a:prstGeom prst="ellipse">
            <a:avLst/>
          </a:prstGeom>
        </p:spPr>
      </p:pic>
      <p:sp>
        <p:nvSpPr>
          <p:cNvPr id="243" name="Google Shape;243;p36"/>
          <p:cNvSpPr txBox="1"/>
          <p:nvPr/>
        </p:nvSpPr>
        <p:spPr>
          <a:xfrm>
            <a:off x="342375" y="2704775"/>
            <a:ext cx="5094600" cy="441600"/>
          </a:xfrm>
          <a:prstGeom prst="rect">
            <a:avLst/>
          </a:prstGeom>
          <a:noFill/>
          <a:ln>
            <a:noFill/>
          </a:ln>
        </p:spPr>
        <p:txBody>
          <a:bodyPr anchorCtr="0" anchor="t" bIns="45700" lIns="91425" spcFirstLastPara="1" rIns="91425" wrap="square" tIns="45700">
            <a:noAutofit/>
          </a:bodyPr>
          <a:lstStyle/>
          <a:p>
            <a:pPr indent="0" lvl="0" marL="0" rtl="0" algn="l">
              <a:lnSpc>
                <a:spcPct val="103000"/>
              </a:lnSpc>
              <a:spcBef>
                <a:spcPts val="400"/>
              </a:spcBef>
              <a:spcAft>
                <a:spcPts val="400"/>
              </a:spcAft>
              <a:buClr>
                <a:schemeClr val="dk1"/>
              </a:buClr>
              <a:buSzPts val="1100"/>
              <a:buFont typeface="Arial"/>
              <a:buNone/>
            </a:pPr>
            <a:r>
              <a:rPr b="1" lang="en" sz="1800">
                <a:solidFill>
                  <a:srgbClr val="4A0A77"/>
                </a:solidFill>
                <a:latin typeface="Open Sans"/>
                <a:ea typeface="Open Sans"/>
                <a:cs typeface="Open Sans"/>
                <a:sym typeface="Open Sans"/>
              </a:rPr>
              <a:t>Trifecta of Website Event Management</a:t>
            </a:r>
            <a:endParaRPr b="1" sz="3000">
              <a:solidFill>
                <a:schemeClr val="lt1"/>
              </a:solidFill>
              <a:latin typeface="Overpass"/>
              <a:ea typeface="Overpass"/>
              <a:cs typeface="Overpass"/>
              <a:sym typeface="Overpass"/>
            </a:endParaRPr>
          </a:p>
        </p:txBody>
      </p:sp>
      <p:sp>
        <p:nvSpPr>
          <p:cNvPr id="244" name="Google Shape;244;p36"/>
          <p:cNvSpPr txBox="1"/>
          <p:nvPr/>
        </p:nvSpPr>
        <p:spPr>
          <a:xfrm>
            <a:off x="342375" y="4177325"/>
            <a:ext cx="3926400" cy="7074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rPr b="1" lang="en" sz="1800">
                <a:solidFill>
                  <a:srgbClr val="12191B"/>
                </a:solidFill>
                <a:latin typeface="Open Sans"/>
                <a:ea typeface="Open Sans"/>
                <a:cs typeface="Open Sans"/>
                <a:sym typeface="Open Sans"/>
              </a:rPr>
              <a:t>Jennifer Lynn Schneider</a:t>
            </a:r>
            <a:br>
              <a:rPr lang="en">
                <a:solidFill>
                  <a:srgbClr val="12191B"/>
                </a:solidFill>
                <a:latin typeface="Open Sans"/>
                <a:ea typeface="Open Sans"/>
                <a:cs typeface="Open Sans"/>
                <a:sym typeface="Open Sans"/>
              </a:rPr>
            </a:br>
            <a:r>
              <a:rPr lang="en">
                <a:solidFill>
                  <a:srgbClr val="12191B"/>
                </a:solidFill>
                <a:latin typeface="Open Sans"/>
                <a:ea typeface="Open Sans"/>
                <a:cs typeface="Open Sans"/>
                <a:sym typeface="Open Sans"/>
              </a:rPr>
              <a:t>Solutions Architect, Qualified</a:t>
            </a:r>
            <a:endParaRPr>
              <a:solidFill>
                <a:srgbClr val="12191B"/>
              </a:solidFill>
              <a:latin typeface="Open Sans"/>
              <a:ea typeface="Open Sans"/>
              <a:cs typeface="Open Sans"/>
              <a:sym typeface="Open Sans"/>
            </a:endParaRPr>
          </a:p>
        </p:txBody>
      </p:sp>
      <p:sp>
        <p:nvSpPr>
          <p:cNvPr id="245" name="Google Shape;245;p36"/>
          <p:cNvSpPr/>
          <p:nvPr/>
        </p:nvSpPr>
        <p:spPr>
          <a:xfrm>
            <a:off x="7978350" y="2106750"/>
            <a:ext cx="549000" cy="549000"/>
          </a:xfrm>
          <a:prstGeom prst="ellipse">
            <a:avLst/>
          </a:prstGeom>
          <a:solidFill>
            <a:srgbClr val="4A0A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6" name="Google Shape;246;p36"/>
          <p:cNvPicPr preferRelativeResize="0"/>
          <p:nvPr/>
        </p:nvPicPr>
        <p:blipFill>
          <a:blip r:embed="rId4">
            <a:alphaModFix/>
          </a:blip>
          <a:stretch>
            <a:fillRect/>
          </a:stretch>
        </p:blipFill>
        <p:spPr>
          <a:xfrm>
            <a:off x="8034224" y="2160451"/>
            <a:ext cx="437260" cy="441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5"/>
          <p:cNvSpPr txBox="1"/>
          <p:nvPr/>
        </p:nvSpPr>
        <p:spPr>
          <a:xfrm>
            <a:off x="681900" y="1319075"/>
            <a:ext cx="3062400" cy="21240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0"/>
              </a:spcBef>
              <a:spcAft>
                <a:spcPts val="0"/>
              </a:spcAft>
              <a:buNone/>
            </a:pPr>
            <a:r>
              <a:rPr b="1" lang="en">
                <a:solidFill>
                  <a:schemeClr val="dk2"/>
                </a:solidFill>
                <a:latin typeface="Open Sans"/>
                <a:ea typeface="Open Sans"/>
                <a:cs typeface="Open Sans"/>
                <a:sym typeface="Open Sans"/>
              </a:rPr>
              <a:t>Who?</a:t>
            </a:r>
            <a:r>
              <a:rPr lang="en">
                <a:solidFill>
                  <a:schemeClr val="dk2"/>
                </a:solidFill>
                <a:latin typeface="Open Sans"/>
                <a:ea typeface="Open Sans"/>
                <a:cs typeface="Open Sans"/>
                <a:sym typeface="Open Sans"/>
              </a:rPr>
              <a:t> </a:t>
            </a:r>
            <a:r>
              <a:rPr i="1" lang="en" sz="1000">
                <a:solidFill>
                  <a:schemeClr val="dk2"/>
                </a:solidFill>
                <a:latin typeface="Open Sans"/>
                <a:ea typeface="Open Sans"/>
                <a:cs typeface="Open Sans"/>
                <a:sym typeface="Open Sans"/>
              </a:rPr>
              <a:t>[is on your website] </a:t>
            </a:r>
            <a:endParaRPr i="1" sz="1000">
              <a:solidFill>
                <a:schemeClr val="dk2"/>
              </a:solidFill>
              <a:latin typeface="Open Sans"/>
              <a:ea typeface="Open Sans"/>
              <a:cs typeface="Open Sans"/>
              <a:sym typeface="Open Sans"/>
            </a:endParaRPr>
          </a:p>
          <a:p>
            <a:pPr indent="0" lvl="0" marL="0" rtl="0" algn="l">
              <a:lnSpc>
                <a:spcPct val="200000"/>
              </a:lnSpc>
              <a:spcBef>
                <a:spcPts val="0"/>
              </a:spcBef>
              <a:spcAft>
                <a:spcPts val="0"/>
              </a:spcAft>
              <a:buNone/>
            </a:pPr>
            <a:r>
              <a:rPr b="1" lang="en">
                <a:solidFill>
                  <a:schemeClr val="dk2"/>
                </a:solidFill>
                <a:latin typeface="Open Sans"/>
                <a:ea typeface="Open Sans"/>
                <a:cs typeface="Open Sans"/>
                <a:sym typeface="Open Sans"/>
              </a:rPr>
              <a:t>Where?</a:t>
            </a:r>
            <a:r>
              <a:rPr lang="en">
                <a:solidFill>
                  <a:schemeClr val="dk2"/>
                </a:solidFill>
                <a:latin typeface="Open Sans"/>
                <a:ea typeface="Open Sans"/>
                <a:cs typeface="Open Sans"/>
                <a:sym typeface="Open Sans"/>
              </a:rPr>
              <a:t> </a:t>
            </a:r>
            <a:r>
              <a:rPr i="1" lang="en" sz="1000">
                <a:solidFill>
                  <a:schemeClr val="dk2"/>
                </a:solidFill>
                <a:latin typeface="Open Sans"/>
                <a:ea typeface="Open Sans"/>
                <a:cs typeface="Open Sans"/>
                <a:sym typeface="Open Sans"/>
              </a:rPr>
              <a:t>[did they come from]</a:t>
            </a:r>
            <a:endParaRPr i="1" sz="1000">
              <a:solidFill>
                <a:schemeClr val="dk2"/>
              </a:solidFill>
              <a:latin typeface="Open Sans"/>
              <a:ea typeface="Open Sans"/>
              <a:cs typeface="Open Sans"/>
              <a:sym typeface="Open Sans"/>
            </a:endParaRPr>
          </a:p>
          <a:p>
            <a:pPr indent="0" lvl="0" marL="0" rtl="0" algn="l">
              <a:lnSpc>
                <a:spcPct val="200000"/>
              </a:lnSpc>
              <a:spcBef>
                <a:spcPts val="0"/>
              </a:spcBef>
              <a:spcAft>
                <a:spcPts val="0"/>
              </a:spcAft>
              <a:buNone/>
            </a:pPr>
            <a:r>
              <a:rPr i="1" lang="en" sz="1000">
                <a:solidFill>
                  <a:schemeClr val="dk2"/>
                </a:solidFill>
                <a:latin typeface="Open Sans"/>
                <a:ea typeface="Open Sans"/>
                <a:cs typeface="Open Sans"/>
                <a:sym typeface="Open Sans"/>
              </a:rPr>
              <a:t>[How are we] </a:t>
            </a:r>
            <a:r>
              <a:rPr b="1" lang="en">
                <a:solidFill>
                  <a:schemeClr val="dk2"/>
                </a:solidFill>
                <a:latin typeface="Open Sans"/>
                <a:ea typeface="Open Sans"/>
                <a:cs typeface="Open Sans"/>
                <a:sym typeface="Open Sans"/>
              </a:rPr>
              <a:t>engaging them?</a:t>
            </a:r>
            <a:endParaRPr b="1">
              <a:solidFill>
                <a:schemeClr val="dk2"/>
              </a:solidFill>
              <a:latin typeface="Open Sans"/>
              <a:ea typeface="Open Sans"/>
              <a:cs typeface="Open Sans"/>
              <a:sym typeface="Open Sans"/>
            </a:endParaRPr>
          </a:p>
          <a:p>
            <a:pPr indent="0" lvl="0" marL="0" rtl="0" algn="l">
              <a:lnSpc>
                <a:spcPct val="200000"/>
              </a:lnSpc>
              <a:spcBef>
                <a:spcPts val="0"/>
              </a:spcBef>
              <a:spcAft>
                <a:spcPts val="0"/>
              </a:spcAft>
              <a:buNone/>
            </a:pPr>
            <a:r>
              <a:rPr b="1" lang="en">
                <a:solidFill>
                  <a:schemeClr val="dk2"/>
                </a:solidFill>
                <a:latin typeface="Open Sans"/>
                <a:ea typeface="Open Sans"/>
                <a:cs typeface="Open Sans"/>
                <a:sym typeface="Open Sans"/>
              </a:rPr>
              <a:t>Convert them!</a:t>
            </a:r>
            <a:endParaRPr b="1">
              <a:solidFill>
                <a:schemeClr val="dk2"/>
              </a:solidFill>
              <a:latin typeface="Open Sans"/>
              <a:ea typeface="Open Sans"/>
              <a:cs typeface="Open Sans"/>
              <a:sym typeface="Open Sans"/>
            </a:endParaRPr>
          </a:p>
          <a:p>
            <a:pPr indent="0" lvl="0" marL="0" rtl="0" algn="l">
              <a:lnSpc>
                <a:spcPct val="200000"/>
              </a:lnSpc>
              <a:spcBef>
                <a:spcPts val="0"/>
              </a:spcBef>
              <a:spcAft>
                <a:spcPts val="0"/>
              </a:spcAft>
              <a:buNone/>
            </a:pPr>
            <a:r>
              <a:rPr i="1" lang="en" sz="1000">
                <a:solidFill>
                  <a:schemeClr val="dk2"/>
                </a:solidFill>
                <a:latin typeface="Open Sans"/>
                <a:ea typeface="Open Sans"/>
                <a:cs typeface="Open Sans"/>
                <a:sym typeface="Open Sans"/>
              </a:rPr>
              <a:t>[Where do we] </a:t>
            </a:r>
            <a:r>
              <a:rPr b="1" lang="en">
                <a:solidFill>
                  <a:schemeClr val="dk2"/>
                </a:solidFill>
                <a:latin typeface="Open Sans"/>
                <a:ea typeface="Open Sans"/>
                <a:cs typeface="Open Sans"/>
                <a:sym typeface="Open Sans"/>
              </a:rPr>
              <a:t>measure the ROI?</a:t>
            </a:r>
            <a:endParaRPr b="1">
              <a:solidFill>
                <a:schemeClr val="dk2"/>
              </a:solidFill>
              <a:latin typeface="Open Sans"/>
              <a:ea typeface="Open Sans"/>
              <a:cs typeface="Open Sans"/>
              <a:sym typeface="Open Sans"/>
            </a:endParaRPr>
          </a:p>
        </p:txBody>
      </p:sp>
      <p:sp>
        <p:nvSpPr>
          <p:cNvPr id="314" name="Google Shape;314;p45"/>
          <p:cNvSpPr txBox="1"/>
          <p:nvPr/>
        </p:nvSpPr>
        <p:spPr>
          <a:xfrm>
            <a:off x="3237225" y="849575"/>
            <a:ext cx="3393300" cy="3063000"/>
          </a:xfrm>
          <a:prstGeom prst="rect">
            <a:avLst/>
          </a:prstGeom>
          <a:noFill/>
          <a:ln>
            <a:noFill/>
          </a:ln>
        </p:spPr>
        <p:txBody>
          <a:bodyPr anchorCtr="0" anchor="t" bIns="91425" lIns="91425" spcFirstLastPara="1" rIns="91425" wrap="square" tIns="91425">
            <a:spAutoFit/>
          </a:bodyPr>
          <a:lstStyle/>
          <a:p>
            <a:pPr indent="0" lvl="0" marL="0" rtl="0" algn="r">
              <a:lnSpc>
                <a:spcPct val="200000"/>
              </a:lnSpc>
              <a:spcBef>
                <a:spcPts val="0"/>
              </a:spcBef>
              <a:spcAft>
                <a:spcPts val="0"/>
              </a:spcAft>
              <a:buNone/>
            </a:pPr>
            <a:r>
              <a:rPr lang="en" sz="1100">
                <a:solidFill>
                  <a:srgbClr val="7A27B7"/>
                </a:solidFill>
                <a:latin typeface="Open Sans"/>
                <a:ea typeface="Open Sans"/>
                <a:cs typeface="Open Sans"/>
                <a:sym typeface="Open Sans"/>
              </a:rPr>
              <a:t>Target Top Accounts | ICP | Target Audiences</a:t>
            </a:r>
            <a:r>
              <a:rPr lang="en" sz="1100">
                <a:solidFill>
                  <a:srgbClr val="7A27B7"/>
                </a:solidFill>
                <a:latin typeface="Open Sans"/>
                <a:ea typeface="Open Sans"/>
                <a:cs typeface="Open Sans"/>
                <a:sym typeface="Open Sans"/>
              </a:rPr>
              <a:t>  </a:t>
            </a:r>
            <a:endParaRPr sz="1100">
              <a:solidFill>
                <a:srgbClr val="7A27B7"/>
              </a:solidFill>
              <a:latin typeface="Open Sans"/>
              <a:ea typeface="Open Sans"/>
              <a:cs typeface="Open Sans"/>
              <a:sym typeface="Open Sans"/>
            </a:endParaRPr>
          </a:p>
          <a:p>
            <a:pPr indent="457200" lvl="0" marL="0" rtl="0" algn="r">
              <a:lnSpc>
                <a:spcPct val="200000"/>
              </a:lnSpc>
              <a:spcBef>
                <a:spcPts val="0"/>
              </a:spcBef>
              <a:spcAft>
                <a:spcPts val="0"/>
              </a:spcAft>
              <a:buNone/>
            </a:pPr>
            <a:r>
              <a:rPr b="1" i="1" lang="en" sz="1100">
                <a:solidFill>
                  <a:srgbClr val="666666"/>
                </a:solidFill>
                <a:latin typeface="Open Sans"/>
                <a:ea typeface="Open Sans"/>
                <a:cs typeface="Open Sans"/>
                <a:sym typeface="Open Sans"/>
              </a:rPr>
              <a:t>[Arrives on your Site via Paid Ad]</a:t>
            </a:r>
            <a:endParaRPr b="1" i="1" sz="900">
              <a:solidFill>
                <a:srgbClr val="666666"/>
              </a:solidFill>
              <a:latin typeface="Open Sans"/>
              <a:ea typeface="Open Sans"/>
              <a:cs typeface="Open Sans"/>
              <a:sym typeface="Open Sans"/>
            </a:endParaRPr>
          </a:p>
          <a:p>
            <a:pPr indent="0" lvl="0" marL="0" rtl="0" algn="r">
              <a:lnSpc>
                <a:spcPct val="200000"/>
              </a:lnSpc>
              <a:spcBef>
                <a:spcPts val="0"/>
              </a:spcBef>
              <a:spcAft>
                <a:spcPts val="0"/>
              </a:spcAft>
              <a:buNone/>
            </a:pPr>
            <a:r>
              <a:rPr lang="en" sz="1100">
                <a:solidFill>
                  <a:srgbClr val="7A27B7"/>
                </a:solidFill>
                <a:latin typeface="Open Sans"/>
                <a:ea typeface="Open Sans"/>
                <a:cs typeface="Open Sans"/>
                <a:sym typeface="Open Sans"/>
              </a:rPr>
              <a:t>Serve up unique experience </a:t>
            </a:r>
            <a:endParaRPr sz="1100">
              <a:solidFill>
                <a:srgbClr val="7A27B7"/>
              </a:solidFill>
              <a:latin typeface="Open Sans"/>
              <a:ea typeface="Open Sans"/>
              <a:cs typeface="Open Sans"/>
              <a:sym typeface="Open Sans"/>
            </a:endParaRPr>
          </a:p>
          <a:p>
            <a:pPr indent="0" lvl="0" marL="457200" rtl="0" algn="r">
              <a:lnSpc>
                <a:spcPct val="200000"/>
              </a:lnSpc>
              <a:spcBef>
                <a:spcPts val="0"/>
              </a:spcBef>
              <a:spcAft>
                <a:spcPts val="0"/>
              </a:spcAft>
              <a:buNone/>
            </a:pPr>
            <a:r>
              <a:rPr b="1" i="1" lang="en" sz="1100">
                <a:solidFill>
                  <a:srgbClr val="666666"/>
                </a:solidFill>
                <a:latin typeface="Open Sans"/>
                <a:ea typeface="Open Sans"/>
                <a:cs typeface="Open Sans"/>
                <a:sym typeface="Open Sans"/>
              </a:rPr>
              <a:t>[Focus &amp; Extend Digital Story]</a:t>
            </a:r>
            <a:endParaRPr b="1" i="1" sz="1100">
              <a:solidFill>
                <a:srgbClr val="666666"/>
              </a:solidFill>
              <a:latin typeface="Open Sans"/>
              <a:ea typeface="Open Sans"/>
              <a:cs typeface="Open Sans"/>
              <a:sym typeface="Open Sans"/>
            </a:endParaRPr>
          </a:p>
          <a:p>
            <a:pPr indent="0" lvl="0" marL="0" rtl="0" algn="r">
              <a:lnSpc>
                <a:spcPct val="200000"/>
              </a:lnSpc>
              <a:spcBef>
                <a:spcPts val="0"/>
              </a:spcBef>
              <a:spcAft>
                <a:spcPts val="0"/>
              </a:spcAft>
              <a:buNone/>
            </a:pPr>
            <a:r>
              <a:rPr lang="en" sz="1100">
                <a:solidFill>
                  <a:srgbClr val="7A27B7"/>
                </a:solidFill>
                <a:latin typeface="Open Sans"/>
                <a:ea typeface="Open Sans"/>
                <a:cs typeface="Open Sans"/>
                <a:sym typeface="Open Sans"/>
              </a:rPr>
              <a:t>Convert in Chat</a:t>
            </a:r>
            <a:endParaRPr sz="1100">
              <a:solidFill>
                <a:srgbClr val="7A27B7"/>
              </a:solidFill>
              <a:latin typeface="Open Sans"/>
              <a:ea typeface="Open Sans"/>
              <a:cs typeface="Open Sans"/>
              <a:sym typeface="Open Sans"/>
            </a:endParaRPr>
          </a:p>
          <a:p>
            <a:pPr indent="0" lvl="0" marL="457200" rtl="0" algn="r">
              <a:lnSpc>
                <a:spcPct val="200000"/>
              </a:lnSpc>
              <a:spcBef>
                <a:spcPts val="0"/>
              </a:spcBef>
              <a:spcAft>
                <a:spcPts val="0"/>
              </a:spcAft>
              <a:buNone/>
            </a:pPr>
            <a:r>
              <a:rPr b="1" i="1" lang="en" sz="1100">
                <a:solidFill>
                  <a:srgbClr val="666666"/>
                </a:solidFill>
                <a:latin typeface="Open Sans"/>
                <a:ea typeface="Open Sans"/>
                <a:cs typeface="Open Sans"/>
                <a:sym typeface="Open Sans"/>
              </a:rPr>
              <a:t>[Straight to human]  </a:t>
            </a:r>
            <a:endParaRPr b="1" i="1" sz="1100">
              <a:solidFill>
                <a:srgbClr val="666666"/>
              </a:solidFill>
              <a:latin typeface="Open Sans"/>
              <a:ea typeface="Open Sans"/>
              <a:cs typeface="Open Sans"/>
              <a:sym typeface="Open Sans"/>
            </a:endParaRPr>
          </a:p>
          <a:p>
            <a:pPr indent="0" lvl="0" marL="0" rtl="0" algn="r">
              <a:lnSpc>
                <a:spcPct val="200000"/>
              </a:lnSpc>
              <a:spcBef>
                <a:spcPts val="0"/>
              </a:spcBef>
              <a:spcAft>
                <a:spcPts val="0"/>
              </a:spcAft>
              <a:buNone/>
            </a:pPr>
            <a:r>
              <a:rPr lang="en" sz="1100">
                <a:solidFill>
                  <a:srgbClr val="7A27B7"/>
                </a:solidFill>
                <a:latin typeface="Open Sans"/>
                <a:ea typeface="Open Sans"/>
                <a:cs typeface="Open Sans"/>
                <a:sym typeface="Open Sans"/>
              </a:rPr>
              <a:t>Update existing record</a:t>
            </a:r>
            <a:r>
              <a:rPr lang="en" sz="1100">
                <a:solidFill>
                  <a:srgbClr val="7A27B7"/>
                </a:solidFill>
                <a:latin typeface="Open Sans"/>
                <a:ea typeface="Open Sans"/>
                <a:cs typeface="Open Sans"/>
                <a:sym typeface="Open Sans"/>
              </a:rPr>
              <a:t> </a:t>
            </a:r>
            <a:endParaRPr sz="1100">
              <a:solidFill>
                <a:srgbClr val="7A27B7"/>
              </a:solidFill>
              <a:latin typeface="Open Sans"/>
              <a:ea typeface="Open Sans"/>
              <a:cs typeface="Open Sans"/>
              <a:sym typeface="Open Sans"/>
            </a:endParaRPr>
          </a:p>
          <a:p>
            <a:pPr indent="0" lvl="0" marL="0" rtl="0" algn="r">
              <a:lnSpc>
                <a:spcPct val="200000"/>
              </a:lnSpc>
              <a:spcBef>
                <a:spcPts val="0"/>
              </a:spcBef>
              <a:spcAft>
                <a:spcPts val="0"/>
              </a:spcAft>
              <a:buNone/>
            </a:pPr>
            <a:r>
              <a:rPr lang="en" sz="1100">
                <a:solidFill>
                  <a:srgbClr val="7A27B7"/>
                </a:solidFill>
                <a:latin typeface="Open Sans"/>
                <a:ea typeface="Open Sans"/>
                <a:cs typeface="Open Sans"/>
                <a:sym typeface="Open Sans"/>
              </a:rPr>
              <a:t>Measure in Salesforce</a:t>
            </a:r>
            <a:endParaRPr sz="1100">
              <a:solidFill>
                <a:srgbClr val="7A27B7"/>
              </a:solidFill>
              <a:latin typeface="Open Sans"/>
              <a:ea typeface="Open Sans"/>
              <a:cs typeface="Open Sans"/>
              <a:sym typeface="Open Sans"/>
            </a:endParaRPr>
          </a:p>
          <a:p>
            <a:pPr indent="0" lvl="0" marL="457200" rtl="0" algn="r">
              <a:lnSpc>
                <a:spcPct val="200000"/>
              </a:lnSpc>
              <a:spcBef>
                <a:spcPts val="0"/>
              </a:spcBef>
              <a:spcAft>
                <a:spcPts val="0"/>
              </a:spcAft>
              <a:buNone/>
            </a:pPr>
            <a:r>
              <a:rPr b="1" i="1" lang="en" sz="1100">
                <a:solidFill>
                  <a:srgbClr val="666666"/>
                </a:solidFill>
                <a:latin typeface="Open Sans"/>
                <a:ea typeface="Open Sans"/>
                <a:cs typeface="Open Sans"/>
                <a:sym typeface="Open Sans"/>
              </a:rPr>
              <a:t>[Campaign Hierarchy &amp; Attribution]</a:t>
            </a:r>
            <a:endParaRPr b="1" i="1" sz="1100">
              <a:solidFill>
                <a:srgbClr val="666666"/>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6"/>
          <p:cNvSpPr txBox="1"/>
          <p:nvPr>
            <p:ph type="title"/>
          </p:nvPr>
        </p:nvSpPr>
        <p:spPr>
          <a:xfrm>
            <a:off x="298475" y="160725"/>
            <a:ext cx="81231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700"/>
              <a:t>Remember to have a “conversation”…</a:t>
            </a:r>
            <a:endParaRPr sz="2700"/>
          </a:p>
        </p:txBody>
      </p:sp>
      <p:pic>
        <p:nvPicPr>
          <p:cNvPr id="320" name="Google Shape;320;p46"/>
          <p:cNvPicPr preferRelativeResize="0"/>
          <p:nvPr/>
        </p:nvPicPr>
        <p:blipFill rotWithShape="1">
          <a:blip r:embed="rId3">
            <a:alphaModFix/>
          </a:blip>
          <a:srcRect b="32358" l="17297" r="14415" t="24686"/>
          <a:stretch/>
        </p:blipFill>
        <p:spPr>
          <a:xfrm>
            <a:off x="3270375" y="2136150"/>
            <a:ext cx="2560320" cy="1737359"/>
          </a:xfrm>
          <a:prstGeom prst="rect">
            <a:avLst/>
          </a:prstGeom>
          <a:noFill/>
          <a:ln>
            <a:noFill/>
          </a:ln>
        </p:spPr>
      </p:pic>
      <p:pic>
        <p:nvPicPr>
          <p:cNvPr id="321" name="Google Shape;321;p46"/>
          <p:cNvPicPr preferRelativeResize="0"/>
          <p:nvPr/>
        </p:nvPicPr>
        <p:blipFill rotWithShape="1">
          <a:blip r:embed="rId4">
            <a:alphaModFix/>
          </a:blip>
          <a:srcRect b="26313" l="7069" r="16501" t="12378"/>
          <a:stretch/>
        </p:blipFill>
        <p:spPr>
          <a:xfrm>
            <a:off x="6392350" y="2178575"/>
            <a:ext cx="2248125" cy="1539149"/>
          </a:xfrm>
          <a:prstGeom prst="rect">
            <a:avLst/>
          </a:prstGeom>
          <a:noFill/>
          <a:ln>
            <a:noFill/>
          </a:ln>
        </p:spPr>
      </p:pic>
      <p:sp>
        <p:nvSpPr>
          <p:cNvPr id="322" name="Google Shape;322;p46"/>
          <p:cNvSpPr txBox="1"/>
          <p:nvPr/>
        </p:nvSpPr>
        <p:spPr>
          <a:xfrm>
            <a:off x="684175" y="1830000"/>
            <a:ext cx="1660200" cy="25551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0"/>
              </a:spcBef>
              <a:spcAft>
                <a:spcPts val="0"/>
              </a:spcAft>
              <a:buNone/>
            </a:pPr>
            <a:r>
              <a:rPr b="1" lang="en" sz="2200">
                <a:solidFill>
                  <a:schemeClr val="dk2"/>
                </a:solidFill>
                <a:latin typeface="Open Sans"/>
                <a:ea typeface="Open Sans"/>
                <a:cs typeface="Open Sans"/>
                <a:sym typeface="Open Sans"/>
              </a:rPr>
              <a:t>Validate</a:t>
            </a:r>
            <a:endParaRPr b="1" sz="2200">
              <a:solidFill>
                <a:schemeClr val="dk2"/>
              </a:solidFill>
              <a:latin typeface="Open Sans"/>
              <a:ea typeface="Open Sans"/>
              <a:cs typeface="Open Sans"/>
              <a:sym typeface="Open Sans"/>
            </a:endParaRPr>
          </a:p>
          <a:p>
            <a:pPr indent="0" lvl="0" marL="0" rtl="0" algn="l">
              <a:lnSpc>
                <a:spcPct val="200000"/>
              </a:lnSpc>
              <a:spcBef>
                <a:spcPts val="0"/>
              </a:spcBef>
              <a:spcAft>
                <a:spcPts val="0"/>
              </a:spcAft>
              <a:buNone/>
            </a:pPr>
            <a:r>
              <a:rPr b="1" lang="en" sz="2200">
                <a:solidFill>
                  <a:schemeClr val="dk2"/>
                </a:solidFill>
                <a:latin typeface="Open Sans"/>
                <a:ea typeface="Open Sans"/>
                <a:cs typeface="Open Sans"/>
                <a:sym typeface="Open Sans"/>
              </a:rPr>
              <a:t>Enrich</a:t>
            </a:r>
            <a:endParaRPr b="1" sz="2200">
              <a:solidFill>
                <a:schemeClr val="dk2"/>
              </a:solidFill>
              <a:latin typeface="Open Sans"/>
              <a:ea typeface="Open Sans"/>
              <a:cs typeface="Open Sans"/>
              <a:sym typeface="Open Sans"/>
            </a:endParaRPr>
          </a:p>
          <a:p>
            <a:pPr indent="0" lvl="0" marL="0" rtl="0" algn="l">
              <a:lnSpc>
                <a:spcPct val="200000"/>
              </a:lnSpc>
              <a:spcBef>
                <a:spcPts val="0"/>
              </a:spcBef>
              <a:spcAft>
                <a:spcPts val="0"/>
              </a:spcAft>
              <a:buNone/>
            </a:pPr>
            <a:r>
              <a:rPr b="1" lang="en" sz="2200">
                <a:solidFill>
                  <a:schemeClr val="dk2"/>
                </a:solidFill>
                <a:latin typeface="Open Sans"/>
                <a:ea typeface="Open Sans"/>
                <a:cs typeface="Open Sans"/>
                <a:sym typeface="Open Sans"/>
              </a:rPr>
              <a:t>Update</a:t>
            </a:r>
            <a:endParaRPr b="1" sz="2200">
              <a:solidFill>
                <a:schemeClr val="dk2"/>
              </a:solidFill>
              <a:latin typeface="Open Sans"/>
              <a:ea typeface="Open Sans"/>
              <a:cs typeface="Open Sans"/>
              <a:sym typeface="Open Sans"/>
            </a:endParaRPr>
          </a:p>
          <a:p>
            <a:pPr indent="0" lvl="0" marL="0" rtl="0" algn="l">
              <a:lnSpc>
                <a:spcPct val="200000"/>
              </a:lnSpc>
              <a:spcBef>
                <a:spcPts val="0"/>
              </a:spcBef>
              <a:spcAft>
                <a:spcPts val="0"/>
              </a:spcAft>
              <a:buNone/>
            </a:pPr>
            <a:r>
              <a:rPr b="1" lang="en" sz="2200">
                <a:solidFill>
                  <a:schemeClr val="dk2"/>
                </a:solidFill>
                <a:latin typeface="Open Sans"/>
                <a:ea typeface="Open Sans"/>
                <a:cs typeface="Open Sans"/>
                <a:sym typeface="Open Sans"/>
              </a:rPr>
              <a:t>Tone</a:t>
            </a:r>
            <a:endParaRPr b="1" sz="2200">
              <a:solidFill>
                <a:schemeClr val="dk2"/>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7"/>
          <p:cNvSpPr txBox="1"/>
          <p:nvPr>
            <p:ph type="title"/>
          </p:nvPr>
        </p:nvSpPr>
        <p:spPr>
          <a:xfrm>
            <a:off x="298475" y="160725"/>
            <a:ext cx="81231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700"/>
              <a:t>Which Strategy will YOU try?</a:t>
            </a:r>
            <a:r>
              <a:rPr lang="en" sz="2700"/>
              <a:t>!</a:t>
            </a:r>
            <a:endParaRPr sz="2700"/>
          </a:p>
        </p:txBody>
      </p:sp>
      <p:pic>
        <p:nvPicPr>
          <p:cNvPr id="328" name="Google Shape;328;p47"/>
          <p:cNvPicPr preferRelativeResize="0"/>
          <p:nvPr/>
        </p:nvPicPr>
        <p:blipFill rotWithShape="1">
          <a:blip r:embed="rId3">
            <a:alphaModFix/>
          </a:blip>
          <a:srcRect b="21814" l="18014" r="18014" t="11148"/>
          <a:stretch/>
        </p:blipFill>
        <p:spPr>
          <a:xfrm>
            <a:off x="672050" y="1924075"/>
            <a:ext cx="1914849" cy="2242050"/>
          </a:xfrm>
          <a:prstGeom prst="rect">
            <a:avLst/>
          </a:prstGeom>
          <a:noFill/>
          <a:ln>
            <a:noFill/>
          </a:ln>
        </p:spPr>
      </p:pic>
      <p:pic>
        <p:nvPicPr>
          <p:cNvPr id="329" name="Google Shape;329;p47"/>
          <p:cNvPicPr preferRelativeResize="0"/>
          <p:nvPr/>
        </p:nvPicPr>
        <p:blipFill rotWithShape="1">
          <a:blip r:embed="rId4">
            <a:alphaModFix/>
          </a:blip>
          <a:srcRect b="19483" l="18634" r="20426" t="15310"/>
          <a:stretch/>
        </p:blipFill>
        <p:spPr>
          <a:xfrm>
            <a:off x="6616875" y="1870100"/>
            <a:ext cx="1914850" cy="2350000"/>
          </a:xfrm>
          <a:prstGeom prst="rect">
            <a:avLst/>
          </a:prstGeom>
          <a:noFill/>
          <a:ln>
            <a:noFill/>
          </a:ln>
        </p:spPr>
      </p:pic>
      <p:pic>
        <p:nvPicPr>
          <p:cNvPr id="330" name="Google Shape;330;p47"/>
          <p:cNvPicPr preferRelativeResize="0"/>
          <p:nvPr/>
        </p:nvPicPr>
        <p:blipFill rotWithShape="1">
          <a:blip r:embed="rId5">
            <a:alphaModFix/>
          </a:blip>
          <a:srcRect b="3912" l="26898" r="23168" t="33790"/>
          <a:stretch/>
        </p:blipFill>
        <p:spPr>
          <a:xfrm>
            <a:off x="3657600" y="1902288"/>
            <a:ext cx="1920240" cy="235000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8"/>
          <p:cNvSpPr txBox="1"/>
          <p:nvPr>
            <p:ph type="title"/>
          </p:nvPr>
        </p:nvSpPr>
        <p:spPr>
          <a:xfrm>
            <a:off x="298475" y="1607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See it in action &amp; register today!</a:t>
            </a:r>
            <a:r>
              <a:rPr lang="en"/>
              <a:t> </a:t>
            </a:r>
            <a:endParaRPr/>
          </a:p>
        </p:txBody>
      </p:sp>
      <p:pic>
        <p:nvPicPr>
          <p:cNvPr id="336" name="Google Shape;336;p48"/>
          <p:cNvPicPr preferRelativeResize="0"/>
          <p:nvPr/>
        </p:nvPicPr>
        <p:blipFill rotWithShape="1">
          <a:blip r:embed="rId4">
            <a:alphaModFix/>
          </a:blip>
          <a:srcRect b="19387" l="0" r="0" t="0"/>
          <a:stretch/>
        </p:blipFill>
        <p:spPr>
          <a:xfrm>
            <a:off x="1088125" y="1487750"/>
            <a:ext cx="6967749" cy="3235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9"/>
          <p:cNvSpPr txBox="1"/>
          <p:nvPr/>
        </p:nvSpPr>
        <p:spPr>
          <a:xfrm>
            <a:off x="304800" y="422300"/>
            <a:ext cx="7391100" cy="468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 sz="3000">
                <a:solidFill>
                  <a:srgbClr val="12191B"/>
                </a:solidFill>
                <a:latin typeface="Overpass"/>
                <a:ea typeface="Overpass"/>
                <a:cs typeface="Overpass"/>
                <a:sym typeface="Overpass"/>
              </a:rPr>
              <a:t>Special Thanks To Our Sponsors    </a:t>
            </a:r>
            <a:endParaRPr sz="3000">
              <a:solidFill>
                <a:srgbClr val="12191B"/>
              </a:solidFill>
              <a:latin typeface="Overpass"/>
              <a:ea typeface="Overpass"/>
              <a:cs typeface="Overpass"/>
              <a:sym typeface="Overpass"/>
            </a:endParaRPr>
          </a:p>
        </p:txBody>
      </p:sp>
      <p:sp>
        <p:nvSpPr>
          <p:cNvPr id="342" name="Google Shape;342;p49"/>
          <p:cNvSpPr/>
          <p:nvPr/>
        </p:nvSpPr>
        <p:spPr>
          <a:xfrm rot="-5400000">
            <a:off x="4529550" y="-4535100"/>
            <a:ext cx="84900" cy="9155100"/>
          </a:xfrm>
          <a:prstGeom prst="rect">
            <a:avLst/>
          </a:prstGeom>
          <a:gradFill>
            <a:gsLst>
              <a:gs pos="0">
                <a:srgbClr val="4A0A77"/>
              </a:gs>
              <a:gs pos="100000">
                <a:srgbClr val="78C8C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3" name="Google Shape;343;p49"/>
          <p:cNvPicPr preferRelativeResize="0"/>
          <p:nvPr/>
        </p:nvPicPr>
        <p:blipFill>
          <a:blip r:embed="rId3">
            <a:alphaModFix/>
          </a:blip>
          <a:stretch>
            <a:fillRect/>
          </a:stretch>
        </p:blipFill>
        <p:spPr>
          <a:xfrm>
            <a:off x="7398925" y="233437"/>
            <a:ext cx="1571751" cy="846325"/>
          </a:xfrm>
          <a:prstGeom prst="rect">
            <a:avLst/>
          </a:prstGeom>
          <a:noFill/>
          <a:ln>
            <a:noFill/>
          </a:ln>
        </p:spPr>
      </p:pic>
      <p:pic>
        <p:nvPicPr>
          <p:cNvPr id="344" name="Google Shape;344;p49"/>
          <p:cNvPicPr preferRelativeResize="0"/>
          <p:nvPr/>
        </p:nvPicPr>
        <p:blipFill>
          <a:blip r:embed="rId4">
            <a:alphaModFix/>
          </a:blip>
          <a:stretch>
            <a:fillRect/>
          </a:stretch>
        </p:blipFill>
        <p:spPr>
          <a:xfrm>
            <a:off x="2925227" y="1621435"/>
            <a:ext cx="1483727" cy="499557"/>
          </a:xfrm>
          <a:prstGeom prst="rect">
            <a:avLst/>
          </a:prstGeom>
          <a:noFill/>
          <a:ln>
            <a:noFill/>
          </a:ln>
        </p:spPr>
      </p:pic>
      <p:pic>
        <p:nvPicPr>
          <p:cNvPr id="345" name="Google Shape;345;p49"/>
          <p:cNvPicPr preferRelativeResize="0"/>
          <p:nvPr/>
        </p:nvPicPr>
        <p:blipFill>
          <a:blip r:embed="rId5">
            <a:alphaModFix/>
          </a:blip>
          <a:stretch>
            <a:fillRect/>
          </a:stretch>
        </p:blipFill>
        <p:spPr>
          <a:xfrm>
            <a:off x="7557380" y="3636992"/>
            <a:ext cx="1344961" cy="376688"/>
          </a:xfrm>
          <a:prstGeom prst="rect">
            <a:avLst/>
          </a:prstGeom>
          <a:noFill/>
          <a:ln>
            <a:noFill/>
          </a:ln>
        </p:spPr>
      </p:pic>
      <p:pic>
        <p:nvPicPr>
          <p:cNvPr id="346" name="Google Shape;346;p49"/>
          <p:cNvPicPr preferRelativeResize="0"/>
          <p:nvPr/>
        </p:nvPicPr>
        <p:blipFill>
          <a:blip r:embed="rId6">
            <a:alphaModFix/>
          </a:blip>
          <a:stretch>
            <a:fillRect/>
          </a:stretch>
        </p:blipFill>
        <p:spPr>
          <a:xfrm>
            <a:off x="2803498" y="4544225"/>
            <a:ext cx="1342860" cy="340650"/>
          </a:xfrm>
          <a:prstGeom prst="rect">
            <a:avLst/>
          </a:prstGeom>
          <a:noFill/>
          <a:ln>
            <a:noFill/>
          </a:ln>
        </p:spPr>
      </p:pic>
      <p:pic>
        <p:nvPicPr>
          <p:cNvPr id="347" name="Google Shape;347;p49"/>
          <p:cNvPicPr preferRelativeResize="0"/>
          <p:nvPr/>
        </p:nvPicPr>
        <p:blipFill>
          <a:blip r:embed="rId7">
            <a:alphaModFix/>
          </a:blip>
          <a:stretch>
            <a:fillRect/>
          </a:stretch>
        </p:blipFill>
        <p:spPr>
          <a:xfrm>
            <a:off x="4763020" y="1471217"/>
            <a:ext cx="1138804" cy="800001"/>
          </a:xfrm>
          <a:prstGeom prst="rect">
            <a:avLst/>
          </a:prstGeom>
          <a:noFill/>
          <a:ln>
            <a:noFill/>
          </a:ln>
        </p:spPr>
      </p:pic>
      <p:pic>
        <p:nvPicPr>
          <p:cNvPr id="348" name="Google Shape;348;p49"/>
          <p:cNvPicPr preferRelativeResize="0"/>
          <p:nvPr/>
        </p:nvPicPr>
        <p:blipFill>
          <a:blip r:embed="rId8">
            <a:alphaModFix/>
          </a:blip>
          <a:stretch>
            <a:fillRect/>
          </a:stretch>
        </p:blipFill>
        <p:spPr>
          <a:xfrm>
            <a:off x="1655573" y="2668608"/>
            <a:ext cx="1926936" cy="305510"/>
          </a:xfrm>
          <a:prstGeom prst="rect">
            <a:avLst/>
          </a:prstGeom>
          <a:noFill/>
          <a:ln>
            <a:noFill/>
          </a:ln>
        </p:spPr>
      </p:pic>
      <p:pic>
        <p:nvPicPr>
          <p:cNvPr id="349" name="Google Shape;349;p49"/>
          <p:cNvPicPr preferRelativeResize="0"/>
          <p:nvPr/>
        </p:nvPicPr>
        <p:blipFill>
          <a:blip r:embed="rId9">
            <a:alphaModFix/>
          </a:blip>
          <a:stretch>
            <a:fillRect/>
          </a:stretch>
        </p:blipFill>
        <p:spPr>
          <a:xfrm>
            <a:off x="3890500" y="2668159"/>
            <a:ext cx="1589063" cy="305510"/>
          </a:xfrm>
          <a:prstGeom prst="rect">
            <a:avLst/>
          </a:prstGeom>
          <a:noFill/>
          <a:ln>
            <a:noFill/>
          </a:ln>
        </p:spPr>
      </p:pic>
      <p:cxnSp>
        <p:nvCxnSpPr>
          <p:cNvPr id="350" name="Google Shape;350;p49"/>
          <p:cNvCxnSpPr/>
          <p:nvPr/>
        </p:nvCxnSpPr>
        <p:spPr>
          <a:xfrm flipH="1" rot="10800000">
            <a:off x="2122498" y="2414024"/>
            <a:ext cx="5081700" cy="35400"/>
          </a:xfrm>
          <a:prstGeom prst="straightConnector1">
            <a:avLst/>
          </a:prstGeom>
          <a:noFill/>
          <a:ln cap="flat" cmpd="sng" w="9525">
            <a:solidFill>
              <a:schemeClr val="lt2"/>
            </a:solidFill>
            <a:prstDash val="solid"/>
            <a:round/>
            <a:headEnd len="med" w="med" type="none"/>
            <a:tailEnd len="med" w="med" type="none"/>
          </a:ln>
        </p:spPr>
      </p:cxnSp>
      <p:cxnSp>
        <p:nvCxnSpPr>
          <p:cNvPr id="351" name="Google Shape;351;p49"/>
          <p:cNvCxnSpPr/>
          <p:nvPr/>
        </p:nvCxnSpPr>
        <p:spPr>
          <a:xfrm flipH="1" rot="10800000">
            <a:off x="2122498" y="3278375"/>
            <a:ext cx="5081700" cy="35400"/>
          </a:xfrm>
          <a:prstGeom prst="straightConnector1">
            <a:avLst/>
          </a:prstGeom>
          <a:noFill/>
          <a:ln cap="flat" cmpd="sng" w="9525">
            <a:solidFill>
              <a:schemeClr val="lt2"/>
            </a:solidFill>
            <a:prstDash val="solid"/>
            <a:round/>
            <a:headEnd len="med" w="med" type="none"/>
            <a:tailEnd len="med" w="med" type="none"/>
          </a:ln>
        </p:spPr>
      </p:cxnSp>
      <p:cxnSp>
        <p:nvCxnSpPr>
          <p:cNvPr id="352" name="Google Shape;352;p49"/>
          <p:cNvCxnSpPr/>
          <p:nvPr/>
        </p:nvCxnSpPr>
        <p:spPr>
          <a:xfrm flipH="1" rot="10800000">
            <a:off x="2122498" y="4286783"/>
            <a:ext cx="5081700" cy="35400"/>
          </a:xfrm>
          <a:prstGeom prst="straightConnector1">
            <a:avLst/>
          </a:prstGeom>
          <a:noFill/>
          <a:ln cap="flat" cmpd="sng" w="9525">
            <a:solidFill>
              <a:schemeClr val="lt2"/>
            </a:solidFill>
            <a:prstDash val="solid"/>
            <a:round/>
            <a:headEnd len="med" w="med" type="none"/>
            <a:tailEnd len="med" w="med" type="none"/>
          </a:ln>
        </p:spPr>
      </p:cxnSp>
      <p:pic>
        <p:nvPicPr>
          <p:cNvPr id="353" name="Google Shape;353;p49"/>
          <p:cNvPicPr preferRelativeResize="0"/>
          <p:nvPr/>
        </p:nvPicPr>
        <p:blipFill>
          <a:blip r:embed="rId10">
            <a:alphaModFix/>
          </a:blip>
          <a:stretch>
            <a:fillRect/>
          </a:stretch>
        </p:blipFill>
        <p:spPr>
          <a:xfrm>
            <a:off x="4630948" y="4537869"/>
            <a:ext cx="1003136" cy="376688"/>
          </a:xfrm>
          <a:prstGeom prst="rect">
            <a:avLst/>
          </a:prstGeom>
          <a:noFill/>
          <a:ln>
            <a:noFill/>
          </a:ln>
        </p:spPr>
      </p:pic>
      <p:sp>
        <p:nvSpPr>
          <p:cNvPr id="354" name="Google Shape;354;p49"/>
          <p:cNvSpPr txBox="1"/>
          <p:nvPr/>
        </p:nvSpPr>
        <p:spPr>
          <a:xfrm>
            <a:off x="2046298" y="1039350"/>
            <a:ext cx="5081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Title</a:t>
            </a:r>
            <a:endParaRPr/>
          </a:p>
        </p:txBody>
      </p:sp>
      <p:sp>
        <p:nvSpPr>
          <p:cNvPr id="355" name="Google Shape;355;p49"/>
          <p:cNvSpPr txBox="1"/>
          <p:nvPr/>
        </p:nvSpPr>
        <p:spPr>
          <a:xfrm>
            <a:off x="2136598" y="2231629"/>
            <a:ext cx="5053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Platinum</a:t>
            </a:r>
            <a:endParaRPr/>
          </a:p>
        </p:txBody>
      </p:sp>
      <p:sp>
        <p:nvSpPr>
          <p:cNvPr id="356" name="Google Shape;356;p49"/>
          <p:cNvSpPr txBox="1"/>
          <p:nvPr/>
        </p:nvSpPr>
        <p:spPr>
          <a:xfrm>
            <a:off x="2122498" y="3072850"/>
            <a:ext cx="5053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Gold</a:t>
            </a:r>
            <a:endParaRPr/>
          </a:p>
        </p:txBody>
      </p:sp>
      <p:sp>
        <p:nvSpPr>
          <p:cNvPr id="357" name="Google Shape;357;p49"/>
          <p:cNvSpPr txBox="1"/>
          <p:nvPr/>
        </p:nvSpPr>
        <p:spPr>
          <a:xfrm>
            <a:off x="2122498" y="4081259"/>
            <a:ext cx="5053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Silver</a:t>
            </a:r>
            <a:endParaRPr/>
          </a:p>
        </p:txBody>
      </p:sp>
      <p:pic>
        <p:nvPicPr>
          <p:cNvPr id="358" name="Google Shape;358;p49"/>
          <p:cNvPicPr preferRelativeResize="0"/>
          <p:nvPr/>
        </p:nvPicPr>
        <p:blipFill>
          <a:blip r:embed="rId11">
            <a:alphaModFix/>
          </a:blip>
          <a:stretch>
            <a:fillRect/>
          </a:stretch>
        </p:blipFill>
        <p:spPr>
          <a:xfrm>
            <a:off x="5842086" y="2599884"/>
            <a:ext cx="1686493" cy="442951"/>
          </a:xfrm>
          <a:prstGeom prst="rect">
            <a:avLst/>
          </a:prstGeom>
          <a:noFill/>
          <a:ln>
            <a:noFill/>
          </a:ln>
        </p:spPr>
      </p:pic>
      <p:pic>
        <p:nvPicPr>
          <p:cNvPr id="359" name="Google Shape;359;p49"/>
          <p:cNvPicPr preferRelativeResize="0"/>
          <p:nvPr/>
        </p:nvPicPr>
        <p:blipFill>
          <a:blip r:embed="rId12">
            <a:alphaModFix/>
          </a:blip>
          <a:stretch>
            <a:fillRect/>
          </a:stretch>
        </p:blipFill>
        <p:spPr>
          <a:xfrm>
            <a:off x="2863220" y="3578779"/>
            <a:ext cx="2100627" cy="442951"/>
          </a:xfrm>
          <a:prstGeom prst="rect">
            <a:avLst/>
          </a:prstGeom>
          <a:noFill/>
          <a:ln>
            <a:noFill/>
          </a:ln>
        </p:spPr>
      </p:pic>
      <p:pic>
        <p:nvPicPr>
          <p:cNvPr id="360" name="Google Shape;360;p49"/>
          <p:cNvPicPr preferRelativeResize="0"/>
          <p:nvPr/>
        </p:nvPicPr>
        <p:blipFill>
          <a:blip r:embed="rId13">
            <a:alphaModFix/>
          </a:blip>
          <a:stretch>
            <a:fillRect/>
          </a:stretch>
        </p:blipFill>
        <p:spPr>
          <a:xfrm>
            <a:off x="224719" y="3617760"/>
            <a:ext cx="2275955" cy="364966"/>
          </a:xfrm>
          <a:prstGeom prst="rect">
            <a:avLst/>
          </a:prstGeom>
          <a:noFill/>
          <a:ln>
            <a:noFill/>
          </a:ln>
        </p:spPr>
      </p:pic>
      <p:pic>
        <p:nvPicPr>
          <p:cNvPr id="361" name="Google Shape;361;p49"/>
          <p:cNvPicPr preferRelativeResize="0"/>
          <p:nvPr/>
        </p:nvPicPr>
        <p:blipFill>
          <a:blip r:embed="rId14">
            <a:alphaModFix/>
          </a:blip>
          <a:stretch>
            <a:fillRect/>
          </a:stretch>
        </p:blipFill>
        <p:spPr>
          <a:xfrm>
            <a:off x="632400" y="4519090"/>
            <a:ext cx="1686502" cy="291083"/>
          </a:xfrm>
          <a:prstGeom prst="rect">
            <a:avLst/>
          </a:prstGeom>
          <a:noFill/>
          <a:ln>
            <a:noFill/>
          </a:ln>
        </p:spPr>
      </p:pic>
      <p:pic>
        <p:nvPicPr>
          <p:cNvPr id="362" name="Google Shape;362;p49"/>
          <p:cNvPicPr preferRelativeResize="0"/>
          <p:nvPr/>
        </p:nvPicPr>
        <p:blipFill>
          <a:blip r:embed="rId15">
            <a:alphaModFix/>
          </a:blip>
          <a:stretch>
            <a:fillRect/>
          </a:stretch>
        </p:blipFill>
        <p:spPr>
          <a:xfrm>
            <a:off x="6118675" y="4464776"/>
            <a:ext cx="874252" cy="499549"/>
          </a:xfrm>
          <a:prstGeom prst="rect">
            <a:avLst/>
          </a:prstGeom>
          <a:noFill/>
          <a:ln>
            <a:noFill/>
          </a:ln>
        </p:spPr>
      </p:pic>
      <p:pic>
        <p:nvPicPr>
          <p:cNvPr id="363" name="Google Shape;363;p49"/>
          <p:cNvPicPr preferRelativeResize="0"/>
          <p:nvPr/>
        </p:nvPicPr>
        <p:blipFill>
          <a:blip r:embed="rId16">
            <a:alphaModFix/>
          </a:blip>
          <a:stretch>
            <a:fillRect/>
          </a:stretch>
        </p:blipFill>
        <p:spPr>
          <a:xfrm>
            <a:off x="7417957" y="4557673"/>
            <a:ext cx="1144392" cy="305510"/>
          </a:xfrm>
          <a:prstGeom prst="rect">
            <a:avLst/>
          </a:prstGeom>
          <a:noFill/>
          <a:ln>
            <a:noFill/>
          </a:ln>
        </p:spPr>
      </p:pic>
      <p:pic>
        <p:nvPicPr>
          <p:cNvPr id="364" name="Google Shape;364;p49"/>
          <p:cNvPicPr preferRelativeResize="0"/>
          <p:nvPr/>
        </p:nvPicPr>
        <p:blipFill>
          <a:blip r:embed="rId17">
            <a:alphaModFix/>
          </a:blip>
          <a:stretch>
            <a:fillRect/>
          </a:stretch>
        </p:blipFill>
        <p:spPr>
          <a:xfrm>
            <a:off x="5326400" y="3679803"/>
            <a:ext cx="1868422" cy="291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0"/>
          <p:cNvSpPr txBox="1"/>
          <p:nvPr/>
        </p:nvSpPr>
        <p:spPr>
          <a:xfrm>
            <a:off x="342375" y="3470925"/>
            <a:ext cx="4635900" cy="1192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
                <a:solidFill>
                  <a:srgbClr val="12191B"/>
                </a:solidFill>
                <a:latin typeface="Overpass"/>
                <a:ea typeface="Overpass"/>
                <a:cs typeface="Overpass"/>
                <a:sym typeface="Overpass"/>
              </a:rPr>
              <a:t>Jennifer Lynn Schneider</a:t>
            </a:r>
            <a:endParaRPr b="1">
              <a:solidFill>
                <a:srgbClr val="12191B"/>
              </a:solidFill>
              <a:latin typeface="Overpass"/>
              <a:ea typeface="Overpass"/>
              <a:cs typeface="Overpass"/>
              <a:sym typeface="Overpass"/>
            </a:endParaRPr>
          </a:p>
          <a:p>
            <a:pPr indent="0" lvl="0" marL="0" rtl="0" algn="l">
              <a:lnSpc>
                <a:spcPct val="90000"/>
              </a:lnSpc>
              <a:spcBef>
                <a:spcPts val="0"/>
              </a:spcBef>
              <a:spcAft>
                <a:spcPts val="0"/>
              </a:spcAft>
              <a:buClr>
                <a:schemeClr val="dk1"/>
              </a:buClr>
              <a:buSzPts val="1100"/>
              <a:buFont typeface="Arial"/>
              <a:buNone/>
            </a:pPr>
            <a:r>
              <a:rPr lang="en">
                <a:solidFill>
                  <a:srgbClr val="4A0A77"/>
                </a:solidFill>
                <a:latin typeface="Overpass"/>
                <a:ea typeface="Overpass"/>
                <a:cs typeface="Overpass"/>
                <a:sym typeface="Overpass"/>
              </a:rPr>
              <a:t>Jennifer@Qualified.com</a:t>
            </a:r>
            <a:br>
              <a:rPr lang="en">
                <a:solidFill>
                  <a:srgbClr val="4A0A77"/>
                </a:solidFill>
                <a:latin typeface="Overpass"/>
                <a:ea typeface="Overpass"/>
                <a:cs typeface="Overpass"/>
                <a:sym typeface="Overpass"/>
              </a:rPr>
            </a:br>
            <a:br>
              <a:rPr lang="en">
                <a:solidFill>
                  <a:srgbClr val="4A0A77"/>
                </a:solidFill>
                <a:latin typeface="Overpass"/>
                <a:ea typeface="Overpass"/>
                <a:cs typeface="Overpass"/>
                <a:sym typeface="Overpass"/>
              </a:rPr>
            </a:br>
            <a:endParaRPr>
              <a:solidFill>
                <a:srgbClr val="4A0A77"/>
              </a:solidFill>
              <a:latin typeface="Overpass"/>
              <a:ea typeface="Overpass"/>
              <a:cs typeface="Overpass"/>
              <a:sym typeface="Overpass"/>
            </a:endParaRPr>
          </a:p>
          <a:p>
            <a:pPr indent="0" lvl="0" marL="0" rtl="0" algn="l">
              <a:lnSpc>
                <a:spcPct val="90000"/>
              </a:lnSpc>
              <a:spcBef>
                <a:spcPts val="0"/>
              </a:spcBef>
              <a:spcAft>
                <a:spcPts val="0"/>
              </a:spcAft>
              <a:buClr>
                <a:schemeClr val="dk1"/>
              </a:buClr>
              <a:buSzPts val="1100"/>
              <a:buFont typeface="Arial"/>
              <a:buNone/>
            </a:pPr>
            <a:r>
              <a:t/>
            </a:r>
            <a:endParaRPr>
              <a:solidFill>
                <a:srgbClr val="12191B"/>
              </a:solidFill>
              <a:latin typeface="Overpass"/>
              <a:ea typeface="Overpass"/>
              <a:cs typeface="Overpass"/>
              <a:sym typeface="Overpass"/>
            </a:endParaRPr>
          </a:p>
          <a:p>
            <a:pPr indent="0" lvl="0" marL="0" rtl="0" algn="l">
              <a:lnSpc>
                <a:spcPct val="90000"/>
              </a:lnSpc>
              <a:spcBef>
                <a:spcPts val="0"/>
              </a:spcBef>
              <a:spcAft>
                <a:spcPts val="0"/>
              </a:spcAft>
              <a:buClr>
                <a:schemeClr val="dk1"/>
              </a:buClr>
              <a:buSzPts val="1100"/>
              <a:buFont typeface="Arial"/>
              <a:buNone/>
            </a:pPr>
            <a:r>
              <a:t/>
            </a:r>
            <a:endParaRPr>
              <a:solidFill>
                <a:srgbClr val="12191B"/>
              </a:solidFill>
              <a:latin typeface="Overpass"/>
              <a:ea typeface="Overpass"/>
              <a:cs typeface="Overpass"/>
              <a:sym typeface="Overpass"/>
            </a:endParaRPr>
          </a:p>
          <a:p>
            <a:pPr indent="0" lvl="0" marL="0" rtl="0" algn="l">
              <a:lnSpc>
                <a:spcPct val="90000"/>
              </a:lnSpc>
              <a:spcBef>
                <a:spcPts val="0"/>
              </a:spcBef>
              <a:spcAft>
                <a:spcPts val="0"/>
              </a:spcAft>
              <a:buClr>
                <a:schemeClr val="dk1"/>
              </a:buClr>
              <a:buSzPts val="1100"/>
              <a:buFont typeface="Arial"/>
              <a:buNone/>
            </a:pPr>
            <a:r>
              <a:t/>
            </a:r>
            <a:endParaRPr>
              <a:solidFill>
                <a:srgbClr val="4A0A77"/>
              </a:solidFill>
              <a:latin typeface="Overpass"/>
              <a:ea typeface="Overpass"/>
              <a:cs typeface="Overpass"/>
              <a:sym typeface="Overpass"/>
            </a:endParaRPr>
          </a:p>
          <a:p>
            <a:pPr indent="0" lvl="0" marL="0" rtl="0" algn="l">
              <a:lnSpc>
                <a:spcPct val="90000"/>
              </a:lnSpc>
              <a:spcBef>
                <a:spcPts val="0"/>
              </a:spcBef>
              <a:spcAft>
                <a:spcPts val="0"/>
              </a:spcAft>
              <a:buClr>
                <a:schemeClr val="dk1"/>
              </a:buClr>
              <a:buSzPts val="1100"/>
              <a:buFont typeface="Arial"/>
              <a:buNone/>
            </a:pPr>
            <a:r>
              <a:t/>
            </a:r>
            <a:endParaRPr>
              <a:solidFill>
                <a:srgbClr val="12191B"/>
              </a:solidFill>
              <a:latin typeface="Overpass"/>
              <a:ea typeface="Overpass"/>
              <a:cs typeface="Overpass"/>
              <a:sym typeface="Overpass"/>
            </a:endParaRPr>
          </a:p>
          <a:p>
            <a:pPr indent="0" lvl="0" marL="0" rtl="0" algn="l">
              <a:lnSpc>
                <a:spcPct val="90000"/>
              </a:lnSpc>
              <a:spcBef>
                <a:spcPts val="0"/>
              </a:spcBef>
              <a:spcAft>
                <a:spcPts val="0"/>
              </a:spcAft>
              <a:buNone/>
            </a:pPr>
            <a:r>
              <a:t/>
            </a:r>
            <a:endParaRPr>
              <a:solidFill>
                <a:srgbClr val="12191B"/>
              </a:solidFill>
              <a:latin typeface="Overpass"/>
              <a:ea typeface="Overpass"/>
              <a:cs typeface="Overpass"/>
              <a:sym typeface="Overpas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7"/>
          <p:cNvSpPr txBox="1"/>
          <p:nvPr>
            <p:ph type="title"/>
          </p:nvPr>
        </p:nvSpPr>
        <p:spPr>
          <a:xfrm>
            <a:off x="253375" y="1427275"/>
            <a:ext cx="4045200" cy="1482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7A27B7"/>
                </a:solidFill>
              </a:rPr>
              <a:t>What do we know to be true today?</a:t>
            </a:r>
            <a:endParaRPr>
              <a:solidFill>
                <a:srgbClr val="7A27B7"/>
              </a:solidFill>
            </a:endParaRPr>
          </a:p>
        </p:txBody>
      </p:sp>
      <p:pic>
        <p:nvPicPr>
          <p:cNvPr id="252" name="Google Shape;252;p37"/>
          <p:cNvPicPr preferRelativeResize="0"/>
          <p:nvPr/>
        </p:nvPicPr>
        <p:blipFill>
          <a:blip r:embed="rId3">
            <a:alphaModFix/>
          </a:blip>
          <a:stretch>
            <a:fillRect/>
          </a:stretch>
        </p:blipFill>
        <p:spPr>
          <a:xfrm>
            <a:off x="4920050" y="542900"/>
            <a:ext cx="322048" cy="720775"/>
          </a:xfrm>
          <a:prstGeom prst="rect">
            <a:avLst/>
          </a:prstGeom>
          <a:noFill/>
          <a:ln>
            <a:noFill/>
          </a:ln>
        </p:spPr>
      </p:pic>
      <p:pic>
        <p:nvPicPr>
          <p:cNvPr id="253" name="Google Shape;253;p37"/>
          <p:cNvPicPr preferRelativeResize="0"/>
          <p:nvPr/>
        </p:nvPicPr>
        <p:blipFill>
          <a:blip r:embed="rId4">
            <a:alphaModFix/>
          </a:blip>
          <a:stretch>
            <a:fillRect/>
          </a:stretch>
        </p:blipFill>
        <p:spPr>
          <a:xfrm>
            <a:off x="4923611" y="1571375"/>
            <a:ext cx="322048" cy="720775"/>
          </a:xfrm>
          <a:prstGeom prst="rect">
            <a:avLst/>
          </a:prstGeom>
          <a:noFill/>
          <a:ln>
            <a:noFill/>
          </a:ln>
        </p:spPr>
      </p:pic>
      <p:pic>
        <p:nvPicPr>
          <p:cNvPr id="254" name="Google Shape;254;p37"/>
          <p:cNvPicPr preferRelativeResize="0"/>
          <p:nvPr/>
        </p:nvPicPr>
        <p:blipFill>
          <a:blip r:embed="rId5">
            <a:alphaModFix/>
          </a:blip>
          <a:stretch>
            <a:fillRect/>
          </a:stretch>
        </p:blipFill>
        <p:spPr>
          <a:xfrm>
            <a:off x="4923609" y="2599850"/>
            <a:ext cx="322048" cy="720775"/>
          </a:xfrm>
          <a:prstGeom prst="rect">
            <a:avLst/>
          </a:prstGeom>
          <a:noFill/>
          <a:ln>
            <a:noFill/>
          </a:ln>
        </p:spPr>
      </p:pic>
      <p:pic>
        <p:nvPicPr>
          <p:cNvPr id="255" name="Google Shape;255;p37"/>
          <p:cNvPicPr preferRelativeResize="0"/>
          <p:nvPr/>
        </p:nvPicPr>
        <p:blipFill>
          <a:blip r:embed="rId6">
            <a:alphaModFix/>
          </a:blip>
          <a:stretch>
            <a:fillRect/>
          </a:stretch>
        </p:blipFill>
        <p:spPr>
          <a:xfrm>
            <a:off x="4902763" y="3782375"/>
            <a:ext cx="356616" cy="804672"/>
          </a:xfrm>
          <a:prstGeom prst="rect">
            <a:avLst/>
          </a:prstGeom>
          <a:noFill/>
          <a:ln>
            <a:noFill/>
          </a:ln>
        </p:spPr>
      </p:pic>
      <p:sp>
        <p:nvSpPr>
          <p:cNvPr id="256" name="Google Shape;256;p37"/>
          <p:cNvSpPr txBox="1"/>
          <p:nvPr/>
        </p:nvSpPr>
        <p:spPr>
          <a:xfrm>
            <a:off x="5531875" y="615200"/>
            <a:ext cx="3187500" cy="4002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400"/>
              </a:spcBef>
              <a:spcAft>
                <a:spcPts val="400"/>
              </a:spcAft>
              <a:buNone/>
            </a:pPr>
            <a:r>
              <a:rPr lang="en">
                <a:solidFill>
                  <a:schemeClr val="dk2"/>
                </a:solidFill>
                <a:latin typeface="Open Sans"/>
                <a:ea typeface="Open Sans"/>
                <a:cs typeface="Open Sans"/>
                <a:sym typeface="Open Sans"/>
              </a:rPr>
              <a:t>Virtual events are abundant.</a:t>
            </a:r>
            <a:endParaRPr>
              <a:latin typeface="Open Sans"/>
              <a:ea typeface="Open Sans"/>
              <a:cs typeface="Open Sans"/>
              <a:sym typeface="Open Sans"/>
            </a:endParaRPr>
          </a:p>
        </p:txBody>
      </p:sp>
      <p:sp>
        <p:nvSpPr>
          <p:cNvPr id="257" name="Google Shape;257;p37"/>
          <p:cNvSpPr txBox="1"/>
          <p:nvPr/>
        </p:nvSpPr>
        <p:spPr>
          <a:xfrm>
            <a:off x="5559250" y="1681650"/>
            <a:ext cx="3060000" cy="4002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400"/>
              </a:spcBef>
              <a:spcAft>
                <a:spcPts val="400"/>
              </a:spcAft>
              <a:buNone/>
            </a:pPr>
            <a:r>
              <a:rPr lang="en">
                <a:solidFill>
                  <a:schemeClr val="dk2"/>
                </a:solidFill>
                <a:latin typeface="Open Sans"/>
                <a:ea typeface="Open Sans"/>
                <a:cs typeface="Open Sans"/>
                <a:sym typeface="Open Sans"/>
              </a:rPr>
              <a:t>Your website is your biggest asset!</a:t>
            </a:r>
            <a:endParaRPr>
              <a:latin typeface="Open Sans"/>
              <a:ea typeface="Open Sans"/>
              <a:cs typeface="Open Sans"/>
              <a:sym typeface="Open Sans"/>
            </a:endParaRPr>
          </a:p>
        </p:txBody>
      </p:sp>
      <p:sp>
        <p:nvSpPr>
          <p:cNvPr id="258" name="Google Shape;258;p37"/>
          <p:cNvSpPr txBox="1"/>
          <p:nvPr/>
        </p:nvSpPr>
        <p:spPr>
          <a:xfrm>
            <a:off x="5401700" y="3714575"/>
            <a:ext cx="3584700" cy="1077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400"/>
              </a:spcBef>
              <a:spcAft>
                <a:spcPts val="0"/>
              </a:spcAft>
              <a:buNone/>
            </a:pPr>
            <a:r>
              <a:rPr lang="en">
                <a:solidFill>
                  <a:schemeClr val="dk2"/>
                </a:solidFill>
                <a:latin typeface="Open Sans"/>
                <a:ea typeface="Open Sans"/>
                <a:cs typeface="Open Sans"/>
                <a:sym typeface="Open Sans"/>
              </a:rPr>
              <a:t>B2B is B2C is B2B2CB is blah-blah-blah</a:t>
            </a:r>
            <a:endParaRPr>
              <a:solidFill>
                <a:schemeClr val="dk2"/>
              </a:solidFill>
              <a:latin typeface="Open Sans"/>
              <a:ea typeface="Open Sans"/>
              <a:cs typeface="Open Sans"/>
              <a:sym typeface="Open Sans"/>
            </a:endParaRPr>
          </a:p>
          <a:p>
            <a:pPr indent="0" lvl="0" marL="0" rtl="0" algn="l">
              <a:lnSpc>
                <a:spcPct val="103000"/>
              </a:lnSpc>
              <a:spcBef>
                <a:spcPts val="400"/>
              </a:spcBef>
              <a:spcAft>
                <a:spcPts val="400"/>
              </a:spcAft>
              <a:buNone/>
            </a:pPr>
            <a:r>
              <a:rPr lang="en" sz="1100">
                <a:solidFill>
                  <a:schemeClr val="accent1"/>
                </a:solidFill>
                <a:latin typeface="Open Sans"/>
                <a:ea typeface="Open Sans"/>
                <a:cs typeface="Open Sans"/>
                <a:sym typeface="Open Sans"/>
              </a:rPr>
              <a:t>“We interact with humans, we are human, and we are primarily interacting with each other digitally… Be where the humans are… Simple as that…”</a:t>
            </a:r>
            <a:endParaRPr sz="1100">
              <a:solidFill>
                <a:schemeClr val="accent1"/>
              </a:solidFill>
              <a:latin typeface="Open Sans"/>
              <a:ea typeface="Open Sans"/>
              <a:cs typeface="Open Sans"/>
              <a:sym typeface="Open Sans"/>
            </a:endParaRPr>
          </a:p>
        </p:txBody>
      </p:sp>
      <p:sp>
        <p:nvSpPr>
          <p:cNvPr id="259" name="Google Shape;259;p37"/>
          <p:cNvSpPr txBox="1"/>
          <p:nvPr/>
        </p:nvSpPr>
        <p:spPr>
          <a:xfrm>
            <a:off x="5640950" y="2723925"/>
            <a:ext cx="3163200" cy="622200"/>
          </a:xfrm>
          <a:prstGeom prst="rect">
            <a:avLst/>
          </a:prstGeom>
          <a:noFill/>
          <a:ln>
            <a:noFill/>
          </a:ln>
        </p:spPr>
        <p:txBody>
          <a:bodyPr anchorCtr="0" anchor="t" bIns="91425" lIns="91425" spcFirstLastPara="1" rIns="91425" wrap="square" tIns="91425">
            <a:spAutoFit/>
          </a:bodyPr>
          <a:lstStyle/>
          <a:p>
            <a:pPr indent="0" lvl="0" marL="0" rtl="0" algn="l">
              <a:lnSpc>
                <a:spcPct val="103000"/>
              </a:lnSpc>
              <a:spcBef>
                <a:spcPts val="400"/>
              </a:spcBef>
              <a:spcAft>
                <a:spcPts val="400"/>
              </a:spcAft>
              <a:buNone/>
            </a:pPr>
            <a:r>
              <a:rPr lang="en">
                <a:solidFill>
                  <a:schemeClr val="dk2"/>
                </a:solidFill>
                <a:latin typeface="Open Sans"/>
                <a:ea typeface="Open Sans"/>
                <a:cs typeface="Open Sans"/>
                <a:sym typeface="Open Sans"/>
              </a:rPr>
              <a:t>What we did 3-5 years ago isn’t working well anymore.</a:t>
            </a:r>
            <a:endParaRPr sz="1300">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8"/>
          <p:cNvSpPr txBox="1"/>
          <p:nvPr/>
        </p:nvSpPr>
        <p:spPr>
          <a:xfrm>
            <a:off x="469550" y="2211125"/>
            <a:ext cx="1636800" cy="160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Open Sans"/>
                <a:ea typeface="Open Sans"/>
                <a:cs typeface="Open Sans"/>
                <a:sym typeface="Open Sans"/>
              </a:rPr>
              <a:t>Homepage </a:t>
            </a:r>
            <a:r>
              <a:rPr i="1" lang="en" sz="1300">
                <a:solidFill>
                  <a:srgbClr val="FFFFFF"/>
                </a:solidFill>
                <a:latin typeface="Open Sans"/>
                <a:ea typeface="Open Sans"/>
                <a:cs typeface="Open Sans"/>
                <a:sym typeface="Open Sans"/>
              </a:rPr>
              <a:t>Invite the masses</a:t>
            </a:r>
            <a:endParaRPr i="1" sz="1300">
              <a:solidFill>
                <a:srgbClr val="FFFFFF"/>
              </a:solidFill>
              <a:latin typeface="Open Sans"/>
              <a:ea typeface="Open Sans"/>
              <a:cs typeface="Open Sans"/>
              <a:sym typeface="Open Sans"/>
            </a:endParaRPr>
          </a:p>
          <a:p>
            <a:pPr indent="0" lvl="0" marL="0" rtl="0" algn="ctr">
              <a:spcBef>
                <a:spcPts val="0"/>
              </a:spcBef>
              <a:spcAft>
                <a:spcPts val="0"/>
              </a:spcAft>
              <a:buNone/>
            </a:pPr>
            <a:r>
              <a:rPr i="1" lang="en" sz="1300">
                <a:solidFill>
                  <a:srgbClr val="FFFFFF"/>
                </a:solidFill>
                <a:latin typeface="Open Sans"/>
                <a:ea typeface="Open Sans"/>
                <a:cs typeface="Open Sans"/>
                <a:sym typeface="Open Sans"/>
              </a:rPr>
              <a:t>Brand Awareness</a:t>
            </a:r>
            <a:endParaRPr i="1" sz="1300">
              <a:solidFill>
                <a:srgbClr val="FFFFFF"/>
              </a:solidFill>
              <a:latin typeface="Open Sans"/>
              <a:ea typeface="Open Sans"/>
              <a:cs typeface="Open Sans"/>
              <a:sym typeface="Open Sans"/>
            </a:endParaRPr>
          </a:p>
        </p:txBody>
      </p:sp>
      <p:sp>
        <p:nvSpPr>
          <p:cNvPr id="265" name="Google Shape;265;p38"/>
          <p:cNvSpPr txBox="1"/>
          <p:nvPr/>
        </p:nvSpPr>
        <p:spPr>
          <a:xfrm>
            <a:off x="3242825" y="2211125"/>
            <a:ext cx="1778100" cy="156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lang="en" sz="1800">
                <a:solidFill>
                  <a:schemeClr val="lt1"/>
                </a:solidFill>
                <a:latin typeface="Open Sans"/>
                <a:ea typeface="Open Sans"/>
                <a:cs typeface="Open Sans"/>
                <a:sym typeface="Open Sans"/>
              </a:rPr>
              <a:t>Landing Page</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i="1" lang="en" sz="1300">
                <a:solidFill>
                  <a:schemeClr val="lt1"/>
                </a:solidFill>
                <a:latin typeface="Open Sans"/>
                <a:ea typeface="Open Sans"/>
                <a:cs typeface="Open Sans"/>
                <a:sym typeface="Open Sans"/>
              </a:rPr>
              <a:t> Nurture Educate &amp; Convert</a:t>
            </a:r>
            <a:endParaRPr i="1" sz="13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i="1" sz="1300">
              <a:solidFill>
                <a:schemeClr val="lt1"/>
              </a:solidFill>
              <a:latin typeface="Open Sans"/>
              <a:ea typeface="Open Sans"/>
              <a:cs typeface="Open Sans"/>
              <a:sym typeface="Open Sans"/>
            </a:endParaRPr>
          </a:p>
        </p:txBody>
      </p:sp>
      <p:sp>
        <p:nvSpPr>
          <p:cNvPr id="266" name="Google Shape;266;p38"/>
          <p:cNvSpPr txBox="1"/>
          <p:nvPr/>
        </p:nvSpPr>
        <p:spPr>
          <a:xfrm>
            <a:off x="6160450" y="2202275"/>
            <a:ext cx="1862400" cy="15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Open Sans"/>
                <a:ea typeface="Open Sans"/>
                <a:cs typeface="Open Sans"/>
                <a:sym typeface="Open Sans"/>
              </a:rPr>
              <a:t>Ad Click</a:t>
            </a:r>
            <a:endParaRPr sz="1800">
              <a:solidFill>
                <a:schemeClr val="lt1"/>
              </a:solidFill>
              <a:latin typeface="Open Sans"/>
              <a:ea typeface="Open Sans"/>
              <a:cs typeface="Open Sans"/>
              <a:sym typeface="Open Sans"/>
            </a:endParaRPr>
          </a:p>
          <a:p>
            <a:pPr indent="0" lvl="0" marL="0" rtl="0" algn="l">
              <a:spcBef>
                <a:spcPts val="0"/>
              </a:spcBef>
              <a:spcAft>
                <a:spcPts val="0"/>
              </a:spcAft>
              <a:buNone/>
            </a:pPr>
            <a:r>
              <a:rPr i="1" lang="en" sz="1300">
                <a:solidFill>
                  <a:schemeClr val="lt1"/>
                </a:solidFill>
                <a:latin typeface="Open Sans"/>
                <a:ea typeface="Open Sans"/>
                <a:cs typeface="Open Sans"/>
                <a:sym typeface="Open Sans"/>
              </a:rPr>
              <a:t>Paid Audiences &amp; ABM</a:t>
            </a:r>
            <a:endParaRPr i="1" sz="1300">
              <a:solidFill>
                <a:schemeClr val="lt1"/>
              </a:solidFill>
              <a:latin typeface="Open Sans"/>
              <a:ea typeface="Open Sans"/>
              <a:cs typeface="Open Sans"/>
              <a:sym typeface="Open Sans"/>
            </a:endParaRPr>
          </a:p>
        </p:txBody>
      </p:sp>
      <p:sp>
        <p:nvSpPr>
          <p:cNvPr id="267" name="Google Shape;267;p38"/>
          <p:cNvSpPr txBox="1"/>
          <p:nvPr>
            <p:ph type="title"/>
          </p:nvPr>
        </p:nvSpPr>
        <p:spPr>
          <a:xfrm>
            <a:off x="298475" y="517125"/>
            <a:ext cx="71349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a:t>Top Strategies </a:t>
            </a:r>
            <a:endParaRPr b="0"/>
          </a:p>
          <a:p>
            <a:pPr indent="0" lvl="0" marL="0" rtl="0" algn="l">
              <a:spcBef>
                <a:spcPts val="0"/>
              </a:spcBef>
              <a:spcAft>
                <a:spcPts val="0"/>
              </a:spcAft>
              <a:buNone/>
            </a:pPr>
            <a:r>
              <a:rPr b="0" i="1" lang="en" sz="2100"/>
              <a:t>Event Management at your digital storefront…</a:t>
            </a:r>
            <a:endParaRPr b="0" i="1" sz="2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9"/>
          <p:cNvSpPr txBox="1"/>
          <p:nvPr>
            <p:ph type="title"/>
          </p:nvPr>
        </p:nvSpPr>
        <p:spPr>
          <a:xfrm>
            <a:off x="298475" y="160725"/>
            <a:ext cx="8123100" cy="85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700"/>
              <a:t>Personalize greetings &amp; CTA’s to your goals!</a:t>
            </a:r>
            <a:endParaRPr sz="2700"/>
          </a:p>
        </p:txBody>
      </p:sp>
      <p:pic>
        <p:nvPicPr>
          <p:cNvPr id="273" name="Google Shape;273;p39"/>
          <p:cNvPicPr preferRelativeResize="0"/>
          <p:nvPr/>
        </p:nvPicPr>
        <p:blipFill rotWithShape="1">
          <a:blip r:embed="rId3">
            <a:alphaModFix/>
          </a:blip>
          <a:srcRect b="21814" l="18014" r="18014" t="11148"/>
          <a:stretch/>
        </p:blipFill>
        <p:spPr>
          <a:xfrm>
            <a:off x="672050" y="1924075"/>
            <a:ext cx="1914849" cy="2242050"/>
          </a:xfrm>
          <a:prstGeom prst="rect">
            <a:avLst/>
          </a:prstGeom>
          <a:noFill/>
          <a:ln>
            <a:noFill/>
          </a:ln>
        </p:spPr>
      </p:pic>
      <p:pic>
        <p:nvPicPr>
          <p:cNvPr id="274" name="Google Shape;274;p39"/>
          <p:cNvPicPr preferRelativeResize="0"/>
          <p:nvPr/>
        </p:nvPicPr>
        <p:blipFill rotWithShape="1">
          <a:blip r:embed="rId4">
            <a:alphaModFix/>
          </a:blip>
          <a:srcRect b="19483" l="18634" r="20426" t="15310"/>
          <a:stretch/>
        </p:blipFill>
        <p:spPr>
          <a:xfrm>
            <a:off x="6572100" y="1924075"/>
            <a:ext cx="1914850" cy="2350000"/>
          </a:xfrm>
          <a:prstGeom prst="rect">
            <a:avLst/>
          </a:prstGeom>
          <a:noFill/>
          <a:ln>
            <a:noFill/>
          </a:ln>
        </p:spPr>
      </p:pic>
      <p:pic>
        <p:nvPicPr>
          <p:cNvPr id="275" name="Google Shape;275;p39"/>
          <p:cNvPicPr preferRelativeResize="0"/>
          <p:nvPr/>
        </p:nvPicPr>
        <p:blipFill rotWithShape="1">
          <a:blip r:embed="rId5">
            <a:alphaModFix/>
          </a:blip>
          <a:srcRect b="3912" l="26898" r="23168" t="33790"/>
          <a:stretch/>
        </p:blipFill>
        <p:spPr>
          <a:xfrm>
            <a:off x="3657600" y="1902288"/>
            <a:ext cx="1920240" cy="235000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0"/>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Homepage</a:t>
            </a:r>
            <a:endParaRPr/>
          </a:p>
        </p:txBody>
      </p:sp>
      <p:sp>
        <p:nvSpPr>
          <p:cNvPr id="281" name="Google Shape;281;p40"/>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Invite the Masses!</a:t>
            </a:r>
            <a:endParaRPr/>
          </a:p>
        </p:txBody>
      </p:sp>
      <p:sp>
        <p:nvSpPr>
          <p:cNvPr id="282" name="Google Shape;282;p40"/>
          <p:cNvSpPr txBox="1"/>
          <p:nvPr>
            <p:ph idx="2" type="body"/>
          </p:nvPr>
        </p:nvSpPr>
        <p:spPr>
          <a:xfrm>
            <a:off x="4939500" y="261200"/>
            <a:ext cx="3837000" cy="4689000"/>
          </a:xfrm>
          <a:prstGeom prst="rect">
            <a:avLst/>
          </a:prstGeom>
        </p:spPr>
        <p:txBody>
          <a:bodyPr anchorCtr="0" anchor="ctr" bIns="91425" lIns="91425" spcFirstLastPara="1" rIns="91425" wrap="square" tIns="91425">
            <a:normAutofit lnSpcReduction="20000"/>
          </a:bodyPr>
          <a:lstStyle/>
          <a:p>
            <a:pPr indent="0" lvl="0" marL="0" rtl="0" algn="l">
              <a:spcBef>
                <a:spcPts val="0"/>
              </a:spcBef>
              <a:spcAft>
                <a:spcPts val="0"/>
              </a:spcAft>
              <a:buNone/>
            </a:pPr>
            <a:r>
              <a:rPr b="1" lang="en"/>
              <a:t>Goal</a:t>
            </a:r>
            <a:r>
              <a:rPr lang="en"/>
              <a:t>: </a:t>
            </a:r>
            <a:br>
              <a:rPr lang="en"/>
            </a:br>
            <a:r>
              <a:rPr lang="en"/>
              <a:t>Awareness</a:t>
            </a:r>
            <a:endParaRPr/>
          </a:p>
          <a:p>
            <a:pPr indent="0" lvl="0" marL="0" rtl="0" algn="l">
              <a:spcBef>
                <a:spcPts val="1200"/>
              </a:spcBef>
              <a:spcAft>
                <a:spcPts val="0"/>
              </a:spcAft>
              <a:buNone/>
            </a:pPr>
            <a:r>
              <a:t/>
            </a:r>
            <a:endParaRPr/>
          </a:p>
          <a:p>
            <a:pPr indent="0" lvl="0" marL="0" rtl="0" algn="l">
              <a:spcBef>
                <a:spcPts val="1200"/>
              </a:spcBef>
              <a:spcAft>
                <a:spcPts val="0"/>
              </a:spcAft>
              <a:buNone/>
            </a:pPr>
            <a:r>
              <a:rPr b="1" lang="en"/>
              <a:t>Web Method</a:t>
            </a:r>
            <a:r>
              <a:rPr lang="en"/>
              <a:t>: </a:t>
            </a:r>
            <a:br>
              <a:rPr lang="en"/>
            </a:br>
            <a:r>
              <a:rPr lang="en"/>
              <a:t>Web Capture via bot preferred.</a:t>
            </a:r>
            <a:endParaRPr/>
          </a:p>
          <a:p>
            <a:pPr indent="0" lvl="0" marL="0" rtl="0" algn="l">
              <a:spcBef>
                <a:spcPts val="1200"/>
              </a:spcBef>
              <a:spcAft>
                <a:spcPts val="0"/>
              </a:spcAft>
              <a:buNone/>
            </a:pPr>
            <a:r>
              <a:t/>
            </a:r>
            <a:endParaRPr/>
          </a:p>
          <a:p>
            <a:pPr indent="0" lvl="0" marL="0" rtl="0" algn="l">
              <a:spcBef>
                <a:spcPts val="1200"/>
              </a:spcBef>
              <a:spcAft>
                <a:spcPts val="0"/>
              </a:spcAft>
              <a:buNone/>
            </a:pPr>
            <a:r>
              <a:rPr b="1" lang="en"/>
              <a:t>Platform Alignment</a:t>
            </a:r>
            <a:r>
              <a:rPr lang="en"/>
              <a:t>:  </a:t>
            </a:r>
            <a:br>
              <a:rPr lang="en"/>
            </a:br>
            <a:r>
              <a:rPr lang="en"/>
              <a:t>Salesforce |  Sales Enablement | Chat &amp; Web Personalization</a:t>
            </a:r>
            <a:endParaRPr/>
          </a:p>
          <a:p>
            <a:pPr indent="0" lvl="0" marL="0" rtl="0" algn="l">
              <a:spcBef>
                <a:spcPts val="1200"/>
              </a:spcBef>
              <a:spcAft>
                <a:spcPts val="0"/>
              </a:spcAft>
              <a:buNone/>
            </a:pPr>
            <a:r>
              <a:t/>
            </a:r>
            <a:endParaRPr/>
          </a:p>
          <a:p>
            <a:pPr indent="0" lvl="0" marL="0" rtl="0" algn="l">
              <a:spcBef>
                <a:spcPts val="1200"/>
              </a:spcBef>
              <a:spcAft>
                <a:spcPts val="0"/>
              </a:spcAft>
              <a:buNone/>
            </a:pPr>
            <a:r>
              <a:rPr b="1" lang="en"/>
              <a:t>Measure:</a:t>
            </a:r>
            <a:r>
              <a:rPr lang="en"/>
              <a:t> </a:t>
            </a:r>
            <a:br>
              <a:rPr lang="en"/>
            </a:br>
            <a:r>
              <a:rPr lang="en"/>
              <a:t>Tie to </a:t>
            </a:r>
            <a:r>
              <a:rPr lang="en"/>
              <a:t>opportunity  data in Salesforce for Revenue &amp; Pipeline Generation</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1"/>
          <p:cNvSpPr txBox="1"/>
          <p:nvPr/>
        </p:nvSpPr>
        <p:spPr>
          <a:xfrm>
            <a:off x="681900" y="1319075"/>
            <a:ext cx="3062400" cy="21240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0"/>
              </a:spcBef>
              <a:spcAft>
                <a:spcPts val="0"/>
              </a:spcAft>
              <a:buNone/>
            </a:pPr>
            <a:r>
              <a:rPr b="1" lang="en">
                <a:solidFill>
                  <a:schemeClr val="dk2"/>
                </a:solidFill>
                <a:latin typeface="Open Sans"/>
                <a:ea typeface="Open Sans"/>
                <a:cs typeface="Open Sans"/>
                <a:sym typeface="Open Sans"/>
              </a:rPr>
              <a:t>Who?</a:t>
            </a:r>
            <a:r>
              <a:rPr lang="en">
                <a:solidFill>
                  <a:schemeClr val="dk2"/>
                </a:solidFill>
                <a:latin typeface="Open Sans"/>
                <a:ea typeface="Open Sans"/>
                <a:cs typeface="Open Sans"/>
                <a:sym typeface="Open Sans"/>
              </a:rPr>
              <a:t> </a:t>
            </a:r>
            <a:r>
              <a:rPr i="1" lang="en" sz="1000">
                <a:solidFill>
                  <a:schemeClr val="dk2"/>
                </a:solidFill>
                <a:latin typeface="Open Sans"/>
                <a:ea typeface="Open Sans"/>
                <a:cs typeface="Open Sans"/>
                <a:sym typeface="Open Sans"/>
              </a:rPr>
              <a:t>[is on your website] </a:t>
            </a:r>
            <a:endParaRPr i="1" sz="1000">
              <a:solidFill>
                <a:schemeClr val="dk2"/>
              </a:solidFill>
              <a:latin typeface="Open Sans"/>
              <a:ea typeface="Open Sans"/>
              <a:cs typeface="Open Sans"/>
              <a:sym typeface="Open Sans"/>
            </a:endParaRPr>
          </a:p>
          <a:p>
            <a:pPr indent="0" lvl="0" marL="0" rtl="0" algn="l">
              <a:lnSpc>
                <a:spcPct val="200000"/>
              </a:lnSpc>
              <a:spcBef>
                <a:spcPts val="0"/>
              </a:spcBef>
              <a:spcAft>
                <a:spcPts val="0"/>
              </a:spcAft>
              <a:buNone/>
            </a:pPr>
            <a:r>
              <a:rPr b="1" lang="en">
                <a:solidFill>
                  <a:schemeClr val="dk2"/>
                </a:solidFill>
                <a:latin typeface="Open Sans"/>
                <a:ea typeface="Open Sans"/>
                <a:cs typeface="Open Sans"/>
                <a:sym typeface="Open Sans"/>
              </a:rPr>
              <a:t>Where?</a:t>
            </a:r>
            <a:r>
              <a:rPr lang="en">
                <a:solidFill>
                  <a:schemeClr val="dk2"/>
                </a:solidFill>
                <a:latin typeface="Open Sans"/>
                <a:ea typeface="Open Sans"/>
                <a:cs typeface="Open Sans"/>
                <a:sym typeface="Open Sans"/>
              </a:rPr>
              <a:t> </a:t>
            </a:r>
            <a:r>
              <a:rPr i="1" lang="en" sz="1000">
                <a:solidFill>
                  <a:schemeClr val="dk2"/>
                </a:solidFill>
                <a:latin typeface="Open Sans"/>
                <a:ea typeface="Open Sans"/>
                <a:cs typeface="Open Sans"/>
                <a:sym typeface="Open Sans"/>
              </a:rPr>
              <a:t>[did they come from]</a:t>
            </a:r>
            <a:endParaRPr i="1" sz="1000">
              <a:solidFill>
                <a:schemeClr val="dk2"/>
              </a:solidFill>
              <a:latin typeface="Open Sans"/>
              <a:ea typeface="Open Sans"/>
              <a:cs typeface="Open Sans"/>
              <a:sym typeface="Open Sans"/>
            </a:endParaRPr>
          </a:p>
          <a:p>
            <a:pPr indent="0" lvl="0" marL="0" rtl="0" algn="l">
              <a:lnSpc>
                <a:spcPct val="200000"/>
              </a:lnSpc>
              <a:spcBef>
                <a:spcPts val="0"/>
              </a:spcBef>
              <a:spcAft>
                <a:spcPts val="0"/>
              </a:spcAft>
              <a:buNone/>
            </a:pPr>
            <a:r>
              <a:rPr i="1" lang="en" sz="1000">
                <a:solidFill>
                  <a:schemeClr val="dk2"/>
                </a:solidFill>
                <a:latin typeface="Open Sans"/>
                <a:ea typeface="Open Sans"/>
                <a:cs typeface="Open Sans"/>
                <a:sym typeface="Open Sans"/>
              </a:rPr>
              <a:t>[How are we] </a:t>
            </a:r>
            <a:r>
              <a:rPr b="1" lang="en">
                <a:solidFill>
                  <a:schemeClr val="dk2"/>
                </a:solidFill>
                <a:latin typeface="Open Sans"/>
                <a:ea typeface="Open Sans"/>
                <a:cs typeface="Open Sans"/>
                <a:sym typeface="Open Sans"/>
              </a:rPr>
              <a:t>engaging them?</a:t>
            </a:r>
            <a:endParaRPr b="1">
              <a:solidFill>
                <a:schemeClr val="dk2"/>
              </a:solidFill>
              <a:latin typeface="Open Sans"/>
              <a:ea typeface="Open Sans"/>
              <a:cs typeface="Open Sans"/>
              <a:sym typeface="Open Sans"/>
            </a:endParaRPr>
          </a:p>
          <a:p>
            <a:pPr indent="0" lvl="0" marL="0" rtl="0" algn="l">
              <a:lnSpc>
                <a:spcPct val="200000"/>
              </a:lnSpc>
              <a:spcBef>
                <a:spcPts val="0"/>
              </a:spcBef>
              <a:spcAft>
                <a:spcPts val="0"/>
              </a:spcAft>
              <a:buNone/>
            </a:pPr>
            <a:r>
              <a:rPr b="1" lang="en">
                <a:solidFill>
                  <a:schemeClr val="dk2"/>
                </a:solidFill>
                <a:latin typeface="Open Sans"/>
                <a:ea typeface="Open Sans"/>
                <a:cs typeface="Open Sans"/>
                <a:sym typeface="Open Sans"/>
              </a:rPr>
              <a:t>Convert them!?</a:t>
            </a:r>
            <a:endParaRPr b="1">
              <a:solidFill>
                <a:schemeClr val="dk2"/>
              </a:solidFill>
              <a:latin typeface="Open Sans"/>
              <a:ea typeface="Open Sans"/>
              <a:cs typeface="Open Sans"/>
              <a:sym typeface="Open Sans"/>
            </a:endParaRPr>
          </a:p>
          <a:p>
            <a:pPr indent="0" lvl="0" marL="0" rtl="0" algn="l">
              <a:lnSpc>
                <a:spcPct val="200000"/>
              </a:lnSpc>
              <a:spcBef>
                <a:spcPts val="0"/>
              </a:spcBef>
              <a:spcAft>
                <a:spcPts val="0"/>
              </a:spcAft>
              <a:buNone/>
            </a:pPr>
            <a:r>
              <a:rPr i="1" lang="en" sz="1000">
                <a:solidFill>
                  <a:schemeClr val="dk2"/>
                </a:solidFill>
                <a:latin typeface="Open Sans"/>
                <a:ea typeface="Open Sans"/>
                <a:cs typeface="Open Sans"/>
                <a:sym typeface="Open Sans"/>
              </a:rPr>
              <a:t>[Where do we] </a:t>
            </a:r>
            <a:r>
              <a:rPr b="1" lang="en">
                <a:solidFill>
                  <a:schemeClr val="dk2"/>
                </a:solidFill>
                <a:latin typeface="Open Sans"/>
                <a:ea typeface="Open Sans"/>
                <a:cs typeface="Open Sans"/>
                <a:sym typeface="Open Sans"/>
              </a:rPr>
              <a:t>measure the ROI?</a:t>
            </a:r>
            <a:endParaRPr b="1">
              <a:solidFill>
                <a:schemeClr val="dk2"/>
              </a:solidFill>
              <a:latin typeface="Open Sans"/>
              <a:ea typeface="Open Sans"/>
              <a:cs typeface="Open Sans"/>
              <a:sym typeface="Open Sans"/>
            </a:endParaRPr>
          </a:p>
        </p:txBody>
      </p:sp>
      <p:sp>
        <p:nvSpPr>
          <p:cNvPr id="288" name="Google Shape;288;p41"/>
          <p:cNvSpPr txBox="1"/>
          <p:nvPr/>
        </p:nvSpPr>
        <p:spPr>
          <a:xfrm>
            <a:off x="3605475" y="849575"/>
            <a:ext cx="3000000" cy="3063000"/>
          </a:xfrm>
          <a:prstGeom prst="rect">
            <a:avLst/>
          </a:prstGeom>
          <a:noFill/>
          <a:ln>
            <a:noFill/>
          </a:ln>
        </p:spPr>
        <p:txBody>
          <a:bodyPr anchorCtr="0" anchor="t" bIns="91425" lIns="91425" spcFirstLastPara="1" rIns="91425" wrap="square" tIns="91425">
            <a:spAutoFit/>
          </a:bodyPr>
          <a:lstStyle/>
          <a:p>
            <a:pPr indent="0" lvl="0" marL="0" rtl="0" algn="r">
              <a:lnSpc>
                <a:spcPct val="200000"/>
              </a:lnSpc>
              <a:spcBef>
                <a:spcPts val="0"/>
              </a:spcBef>
              <a:spcAft>
                <a:spcPts val="0"/>
              </a:spcAft>
              <a:buNone/>
            </a:pPr>
            <a:r>
              <a:rPr lang="en" sz="1100">
                <a:solidFill>
                  <a:srgbClr val="7A27B7"/>
                </a:solidFill>
                <a:latin typeface="Open Sans"/>
                <a:ea typeface="Open Sans"/>
                <a:cs typeface="Open Sans"/>
                <a:sym typeface="Open Sans"/>
              </a:rPr>
              <a:t>Anonymous | TOFU Known Visitors </a:t>
            </a:r>
            <a:endParaRPr sz="1100">
              <a:solidFill>
                <a:srgbClr val="7A27B7"/>
              </a:solidFill>
              <a:latin typeface="Open Sans"/>
              <a:ea typeface="Open Sans"/>
              <a:cs typeface="Open Sans"/>
              <a:sym typeface="Open Sans"/>
            </a:endParaRPr>
          </a:p>
          <a:p>
            <a:pPr indent="457200" lvl="0" marL="0" rtl="0" algn="r">
              <a:lnSpc>
                <a:spcPct val="200000"/>
              </a:lnSpc>
              <a:spcBef>
                <a:spcPts val="0"/>
              </a:spcBef>
              <a:spcAft>
                <a:spcPts val="0"/>
              </a:spcAft>
              <a:buNone/>
            </a:pPr>
            <a:r>
              <a:rPr b="1" i="1" lang="en" sz="1100">
                <a:solidFill>
                  <a:srgbClr val="666666"/>
                </a:solidFill>
                <a:latin typeface="Open Sans"/>
                <a:ea typeface="Open Sans"/>
                <a:cs typeface="Open Sans"/>
                <a:sym typeface="Open Sans"/>
              </a:rPr>
              <a:t>[Arrives on your Site]</a:t>
            </a:r>
            <a:endParaRPr b="1" i="1" sz="900">
              <a:solidFill>
                <a:srgbClr val="666666"/>
              </a:solidFill>
              <a:latin typeface="Open Sans"/>
              <a:ea typeface="Open Sans"/>
              <a:cs typeface="Open Sans"/>
              <a:sym typeface="Open Sans"/>
            </a:endParaRPr>
          </a:p>
          <a:p>
            <a:pPr indent="0" lvl="0" marL="0" rtl="0" algn="r">
              <a:lnSpc>
                <a:spcPct val="200000"/>
              </a:lnSpc>
              <a:spcBef>
                <a:spcPts val="0"/>
              </a:spcBef>
              <a:spcAft>
                <a:spcPts val="0"/>
              </a:spcAft>
              <a:buNone/>
            </a:pPr>
            <a:r>
              <a:rPr lang="en" sz="1100">
                <a:solidFill>
                  <a:srgbClr val="7A27B7"/>
                </a:solidFill>
                <a:latin typeface="Open Sans"/>
                <a:ea typeface="Open Sans"/>
                <a:cs typeface="Open Sans"/>
                <a:sym typeface="Open Sans"/>
              </a:rPr>
              <a:t>Serve up unique experience </a:t>
            </a:r>
            <a:endParaRPr sz="1100">
              <a:solidFill>
                <a:srgbClr val="7A27B7"/>
              </a:solidFill>
              <a:latin typeface="Open Sans"/>
              <a:ea typeface="Open Sans"/>
              <a:cs typeface="Open Sans"/>
              <a:sym typeface="Open Sans"/>
            </a:endParaRPr>
          </a:p>
          <a:p>
            <a:pPr indent="0" lvl="0" marL="457200" rtl="0" algn="r">
              <a:lnSpc>
                <a:spcPct val="200000"/>
              </a:lnSpc>
              <a:spcBef>
                <a:spcPts val="0"/>
              </a:spcBef>
              <a:spcAft>
                <a:spcPts val="0"/>
              </a:spcAft>
              <a:buNone/>
            </a:pPr>
            <a:r>
              <a:rPr b="1" i="1" lang="en" sz="1100">
                <a:solidFill>
                  <a:srgbClr val="666666"/>
                </a:solidFill>
                <a:latin typeface="Open Sans"/>
                <a:ea typeface="Open Sans"/>
                <a:cs typeface="Open Sans"/>
                <a:sym typeface="Open Sans"/>
              </a:rPr>
              <a:t>[Strategy | Options or Focus]</a:t>
            </a:r>
            <a:endParaRPr b="1" i="1" sz="1100">
              <a:solidFill>
                <a:srgbClr val="666666"/>
              </a:solidFill>
              <a:latin typeface="Open Sans"/>
              <a:ea typeface="Open Sans"/>
              <a:cs typeface="Open Sans"/>
              <a:sym typeface="Open Sans"/>
            </a:endParaRPr>
          </a:p>
          <a:p>
            <a:pPr indent="0" lvl="0" marL="0" rtl="0" algn="r">
              <a:lnSpc>
                <a:spcPct val="200000"/>
              </a:lnSpc>
              <a:spcBef>
                <a:spcPts val="0"/>
              </a:spcBef>
              <a:spcAft>
                <a:spcPts val="0"/>
              </a:spcAft>
              <a:buNone/>
            </a:pPr>
            <a:r>
              <a:rPr lang="en" sz="1100">
                <a:solidFill>
                  <a:srgbClr val="7A27B7"/>
                </a:solidFill>
                <a:latin typeface="Open Sans"/>
                <a:ea typeface="Open Sans"/>
                <a:cs typeface="Open Sans"/>
                <a:sym typeface="Open Sans"/>
              </a:rPr>
              <a:t>Convert in chat conversation </a:t>
            </a:r>
            <a:endParaRPr sz="1100">
              <a:solidFill>
                <a:srgbClr val="7A27B7"/>
              </a:solidFill>
              <a:latin typeface="Open Sans"/>
              <a:ea typeface="Open Sans"/>
              <a:cs typeface="Open Sans"/>
              <a:sym typeface="Open Sans"/>
            </a:endParaRPr>
          </a:p>
          <a:p>
            <a:pPr indent="0" lvl="0" marL="457200" rtl="0" algn="r">
              <a:lnSpc>
                <a:spcPct val="200000"/>
              </a:lnSpc>
              <a:spcBef>
                <a:spcPts val="0"/>
              </a:spcBef>
              <a:spcAft>
                <a:spcPts val="0"/>
              </a:spcAft>
              <a:buNone/>
            </a:pPr>
            <a:r>
              <a:rPr b="1" i="1" lang="en" sz="1100">
                <a:solidFill>
                  <a:srgbClr val="666666"/>
                </a:solidFill>
                <a:latin typeface="Open Sans"/>
                <a:ea typeface="Open Sans"/>
                <a:cs typeface="Open Sans"/>
                <a:sym typeface="Open Sans"/>
              </a:rPr>
              <a:t>[Scalability with Bot]  </a:t>
            </a:r>
            <a:endParaRPr b="1" i="1" sz="1100">
              <a:solidFill>
                <a:srgbClr val="666666"/>
              </a:solidFill>
              <a:latin typeface="Open Sans"/>
              <a:ea typeface="Open Sans"/>
              <a:cs typeface="Open Sans"/>
              <a:sym typeface="Open Sans"/>
            </a:endParaRPr>
          </a:p>
          <a:p>
            <a:pPr indent="0" lvl="0" marL="0" rtl="0" algn="r">
              <a:lnSpc>
                <a:spcPct val="200000"/>
              </a:lnSpc>
              <a:spcBef>
                <a:spcPts val="0"/>
              </a:spcBef>
              <a:spcAft>
                <a:spcPts val="0"/>
              </a:spcAft>
              <a:buNone/>
            </a:pPr>
            <a:r>
              <a:rPr lang="en" sz="1100">
                <a:solidFill>
                  <a:srgbClr val="7A27B7"/>
                </a:solidFill>
                <a:latin typeface="Open Sans"/>
                <a:ea typeface="Open Sans"/>
                <a:cs typeface="Open Sans"/>
                <a:sym typeface="Open Sans"/>
              </a:rPr>
              <a:t>Tigger Marketing Automation Platform </a:t>
            </a:r>
            <a:endParaRPr sz="1100">
              <a:solidFill>
                <a:srgbClr val="7A27B7"/>
              </a:solidFill>
              <a:latin typeface="Open Sans"/>
              <a:ea typeface="Open Sans"/>
              <a:cs typeface="Open Sans"/>
              <a:sym typeface="Open Sans"/>
            </a:endParaRPr>
          </a:p>
          <a:p>
            <a:pPr indent="0" lvl="0" marL="0" rtl="0" algn="r">
              <a:lnSpc>
                <a:spcPct val="200000"/>
              </a:lnSpc>
              <a:spcBef>
                <a:spcPts val="0"/>
              </a:spcBef>
              <a:spcAft>
                <a:spcPts val="0"/>
              </a:spcAft>
              <a:buNone/>
            </a:pPr>
            <a:r>
              <a:rPr lang="en" sz="1100">
                <a:solidFill>
                  <a:srgbClr val="7A27B7"/>
                </a:solidFill>
                <a:latin typeface="Open Sans"/>
                <a:ea typeface="Open Sans"/>
                <a:cs typeface="Open Sans"/>
                <a:sym typeface="Open Sans"/>
              </a:rPr>
              <a:t>Measure in Salesforce</a:t>
            </a:r>
            <a:endParaRPr sz="1100">
              <a:solidFill>
                <a:srgbClr val="7A27B7"/>
              </a:solidFill>
              <a:latin typeface="Open Sans"/>
              <a:ea typeface="Open Sans"/>
              <a:cs typeface="Open Sans"/>
              <a:sym typeface="Open Sans"/>
            </a:endParaRPr>
          </a:p>
          <a:p>
            <a:pPr indent="0" lvl="0" marL="457200" rtl="0" algn="r">
              <a:lnSpc>
                <a:spcPct val="200000"/>
              </a:lnSpc>
              <a:spcBef>
                <a:spcPts val="0"/>
              </a:spcBef>
              <a:spcAft>
                <a:spcPts val="0"/>
              </a:spcAft>
              <a:buNone/>
            </a:pPr>
            <a:r>
              <a:rPr b="1" i="1" lang="en" sz="1100">
                <a:solidFill>
                  <a:srgbClr val="666666"/>
                </a:solidFill>
                <a:latin typeface="Open Sans"/>
                <a:ea typeface="Open Sans"/>
                <a:cs typeface="Open Sans"/>
                <a:sym typeface="Open Sans"/>
              </a:rPr>
              <a:t>[Campaign Hierarchy &amp; Attribution]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2"/>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Landing Page</a:t>
            </a:r>
            <a:endParaRPr/>
          </a:p>
        </p:txBody>
      </p:sp>
      <p:sp>
        <p:nvSpPr>
          <p:cNvPr id="294" name="Google Shape;294;p42"/>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Nurture Educate &amp; Convert</a:t>
            </a:r>
            <a:endParaRPr/>
          </a:p>
        </p:txBody>
      </p:sp>
      <p:sp>
        <p:nvSpPr>
          <p:cNvPr id="295" name="Google Shape;295;p42"/>
          <p:cNvSpPr txBox="1"/>
          <p:nvPr>
            <p:ph idx="2" type="body"/>
          </p:nvPr>
        </p:nvSpPr>
        <p:spPr>
          <a:xfrm>
            <a:off x="4847150" y="295975"/>
            <a:ext cx="3942900" cy="4527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a:t>Goal</a:t>
            </a:r>
            <a:r>
              <a:rPr lang="en"/>
              <a:t>: </a:t>
            </a:r>
            <a:br>
              <a:rPr lang="en"/>
            </a:br>
            <a:r>
              <a:rPr lang="en"/>
              <a:t>Convert &amp; Educate</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rPr b="1" lang="en"/>
              <a:t>Web Method</a:t>
            </a:r>
            <a:r>
              <a:rPr lang="en"/>
              <a:t>: </a:t>
            </a:r>
            <a:br>
              <a:rPr lang="en"/>
            </a:br>
            <a:r>
              <a:rPr lang="en"/>
              <a:t>Navigate to Landing Page | Form | 3rd Party</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rPr b="1" lang="en"/>
              <a:t>Platform Alignment</a:t>
            </a:r>
            <a:r>
              <a:rPr lang="en"/>
              <a:t>:  </a:t>
            </a:r>
            <a:br>
              <a:rPr lang="en"/>
            </a:br>
            <a:r>
              <a:rPr lang="en"/>
              <a:t>Salesforce | Marketing Automation | Sales Enablement | Chat &amp; Web Personalization</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Clr>
                <a:schemeClr val="dk1"/>
              </a:buClr>
              <a:buSzPts val="1100"/>
              <a:buFont typeface="Arial"/>
              <a:buNone/>
            </a:pPr>
            <a:r>
              <a:rPr b="1" lang="en"/>
              <a:t>Measure:</a:t>
            </a:r>
            <a:r>
              <a:rPr lang="en"/>
              <a:t> </a:t>
            </a:r>
            <a:br>
              <a:rPr lang="en"/>
            </a:br>
            <a:r>
              <a:rPr lang="en"/>
              <a:t>Tie to opportunity data in Salesforce for Revenue &amp; Pipeline Generation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3"/>
          <p:cNvSpPr txBox="1"/>
          <p:nvPr/>
        </p:nvSpPr>
        <p:spPr>
          <a:xfrm>
            <a:off x="681900" y="1319075"/>
            <a:ext cx="3062400" cy="21240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0"/>
              </a:spcBef>
              <a:spcAft>
                <a:spcPts val="0"/>
              </a:spcAft>
              <a:buNone/>
            </a:pPr>
            <a:r>
              <a:rPr b="1" lang="en">
                <a:solidFill>
                  <a:schemeClr val="dk2"/>
                </a:solidFill>
                <a:latin typeface="Open Sans"/>
                <a:ea typeface="Open Sans"/>
                <a:cs typeface="Open Sans"/>
                <a:sym typeface="Open Sans"/>
              </a:rPr>
              <a:t>Who?</a:t>
            </a:r>
            <a:r>
              <a:rPr lang="en">
                <a:solidFill>
                  <a:schemeClr val="dk2"/>
                </a:solidFill>
                <a:latin typeface="Open Sans"/>
                <a:ea typeface="Open Sans"/>
                <a:cs typeface="Open Sans"/>
                <a:sym typeface="Open Sans"/>
              </a:rPr>
              <a:t> </a:t>
            </a:r>
            <a:r>
              <a:rPr i="1" lang="en" sz="1000">
                <a:solidFill>
                  <a:schemeClr val="dk2"/>
                </a:solidFill>
                <a:latin typeface="Open Sans"/>
                <a:ea typeface="Open Sans"/>
                <a:cs typeface="Open Sans"/>
                <a:sym typeface="Open Sans"/>
              </a:rPr>
              <a:t>[is on your website] </a:t>
            </a:r>
            <a:endParaRPr i="1" sz="1000">
              <a:solidFill>
                <a:schemeClr val="dk2"/>
              </a:solidFill>
              <a:latin typeface="Open Sans"/>
              <a:ea typeface="Open Sans"/>
              <a:cs typeface="Open Sans"/>
              <a:sym typeface="Open Sans"/>
            </a:endParaRPr>
          </a:p>
          <a:p>
            <a:pPr indent="0" lvl="0" marL="0" rtl="0" algn="l">
              <a:lnSpc>
                <a:spcPct val="200000"/>
              </a:lnSpc>
              <a:spcBef>
                <a:spcPts val="0"/>
              </a:spcBef>
              <a:spcAft>
                <a:spcPts val="0"/>
              </a:spcAft>
              <a:buNone/>
            </a:pPr>
            <a:r>
              <a:rPr b="1" lang="en">
                <a:solidFill>
                  <a:schemeClr val="dk2"/>
                </a:solidFill>
                <a:latin typeface="Open Sans"/>
                <a:ea typeface="Open Sans"/>
                <a:cs typeface="Open Sans"/>
                <a:sym typeface="Open Sans"/>
              </a:rPr>
              <a:t>Where?</a:t>
            </a:r>
            <a:r>
              <a:rPr lang="en">
                <a:solidFill>
                  <a:schemeClr val="dk2"/>
                </a:solidFill>
                <a:latin typeface="Open Sans"/>
                <a:ea typeface="Open Sans"/>
                <a:cs typeface="Open Sans"/>
                <a:sym typeface="Open Sans"/>
              </a:rPr>
              <a:t> </a:t>
            </a:r>
            <a:r>
              <a:rPr i="1" lang="en" sz="1000">
                <a:solidFill>
                  <a:schemeClr val="dk2"/>
                </a:solidFill>
                <a:latin typeface="Open Sans"/>
                <a:ea typeface="Open Sans"/>
                <a:cs typeface="Open Sans"/>
                <a:sym typeface="Open Sans"/>
              </a:rPr>
              <a:t>[did they come from]</a:t>
            </a:r>
            <a:endParaRPr i="1" sz="1000">
              <a:solidFill>
                <a:schemeClr val="dk2"/>
              </a:solidFill>
              <a:latin typeface="Open Sans"/>
              <a:ea typeface="Open Sans"/>
              <a:cs typeface="Open Sans"/>
              <a:sym typeface="Open Sans"/>
            </a:endParaRPr>
          </a:p>
          <a:p>
            <a:pPr indent="0" lvl="0" marL="0" rtl="0" algn="l">
              <a:lnSpc>
                <a:spcPct val="200000"/>
              </a:lnSpc>
              <a:spcBef>
                <a:spcPts val="0"/>
              </a:spcBef>
              <a:spcAft>
                <a:spcPts val="0"/>
              </a:spcAft>
              <a:buNone/>
            </a:pPr>
            <a:r>
              <a:rPr i="1" lang="en" sz="1000">
                <a:solidFill>
                  <a:schemeClr val="dk2"/>
                </a:solidFill>
                <a:latin typeface="Open Sans"/>
                <a:ea typeface="Open Sans"/>
                <a:cs typeface="Open Sans"/>
                <a:sym typeface="Open Sans"/>
              </a:rPr>
              <a:t>[How are we] </a:t>
            </a:r>
            <a:r>
              <a:rPr b="1" lang="en">
                <a:solidFill>
                  <a:schemeClr val="dk2"/>
                </a:solidFill>
                <a:latin typeface="Open Sans"/>
                <a:ea typeface="Open Sans"/>
                <a:cs typeface="Open Sans"/>
                <a:sym typeface="Open Sans"/>
              </a:rPr>
              <a:t>engaging them?</a:t>
            </a:r>
            <a:endParaRPr b="1">
              <a:solidFill>
                <a:schemeClr val="dk2"/>
              </a:solidFill>
              <a:latin typeface="Open Sans"/>
              <a:ea typeface="Open Sans"/>
              <a:cs typeface="Open Sans"/>
              <a:sym typeface="Open Sans"/>
            </a:endParaRPr>
          </a:p>
          <a:p>
            <a:pPr indent="0" lvl="0" marL="0" rtl="0" algn="l">
              <a:lnSpc>
                <a:spcPct val="200000"/>
              </a:lnSpc>
              <a:spcBef>
                <a:spcPts val="0"/>
              </a:spcBef>
              <a:spcAft>
                <a:spcPts val="0"/>
              </a:spcAft>
              <a:buNone/>
            </a:pPr>
            <a:r>
              <a:rPr b="1" lang="en">
                <a:solidFill>
                  <a:schemeClr val="dk2"/>
                </a:solidFill>
                <a:latin typeface="Open Sans"/>
                <a:ea typeface="Open Sans"/>
                <a:cs typeface="Open Sans"/>
                <a:sym typeface="Open Sans"/>
              </a:rPr>
              <a:t>Convert them!</a:t>
            </a:r>
            <a:endParaRPr b="1">
              <a:solidFill>
                <a:schemeClr val="dk2"/>
              </a:solidFill>
              <a:latin typeface="Open Sans"/>
              <a:ea typeface="Open Sans"/>
              <a:cs typeface="Open Sans"/>
              <a:sym typeface="Open Sans"/>
            </a:endParaRPr>
          </a:p>
          <a:p>
            <a:pPr indent="0" lvl="0" marL="0" rtl="0" algn="l">
              <a:lnSpc>
                <a:spcPct val="200000"/>
              </a:lnSpc>
              <a:spcBef>
                <a:spcPts val="0"/>
              </a:spcBef>
              <a:spcAft>
                <a:spcPts val="0"/>
              </a:spcAft>
              <a:buNone/>
            </a:pPr>
            <a:r>
              <a:rPr i="1" lang="en" sz="1000">
                <a:solidFill>
                  <a:schemeClr val="dk2"/>
                </a:solidFill>
                <a:latin typeface="Open Sans"/>
                <a:ea typeface="Open Sans"/>
                <a:cs typeface="Open Sans"/>
                <a:sym typeface="Open Sans"/>
              </a:rPr>
              <a:t>[Where do we] </a:t>
            </a:r>
            <a:r>
              <a:rPr b="1" lang="en">
                <a:solidFill>
                  <a:schemeClr val="dk2"/>
                </a:solidFill>
                <a:latin typeface="Open Sans"/>
                <a:ea typeface="Open Sans"/>
                <a:cs typeface="Open Sans"/>
                <a:sym typeface="Open Sans"/>
              </a:rPr>
              <a:t>measure the ROI?</a:t>
            </a:r>
            <a:endParaRPr b="1">
              <a:solidFill>
                <a:schemeClr val="dk2"/>
              </a:solidFill>
              <a:latin typeface="Open Sans"/>
              <a:ea typeface="Open Sans"/>
              <a:cs typeface="Open Sans"/>
              <a:sym typeface="Open Sans"/>
            </a:endParaRPr>
          </a:p>
        </p:txBody>
      </p:sp>
      <p:sp>
        <p:nvSpPr>
          <p:cNvPr id="301" name="Google Shape;301;p43"/>
          <p:cNvSpPr txBox="1"/>
          <p:nvPr/>
        </p:nvSpPr>
        <p:spPr>
          <a:xfrm>
            <a:off x="3574625" y="728075"/>
            <a:ext cx="3062400" cy="3401700"/>
          </a:xfrm>
          <a:prstGeom prst="rect">
            <a:avLst/>
          </a:prstGeom>
          <a:noFill/>
          <a:ln>
            <a:noFill/>
          </a:ln>
        </p:spPr>
        <p:txBody>
          <a:bodyPr anchorCtr="0" anchor="t" bIns="91425" lIns="91425" spcFirstLastPara="1" rIns="91425" wrap="square" tIns="91425">
            <a:spAutoFit/>
          </a:bodyPr>
          <a:lstStyle/>
          <a:p>
            <a:pPr indent="0" lvl="0" marL="0" rtl="0" algn="r">
              <a:lnSpc>
                <a:spcPct val="200000"/>
              </a:lnSpc>
              <a:spcBef>
                <a:spcPts val="0"/>
              </a:spcBef>
              <a:spcAft>
                <a:spcPts val="0"/>
              </a:spcAft>
              <a:buNone/>
            </a:pPr>
            <a:r>
              <a:rPr lang="en" sz="1100">
                <a:solidFill>
                  <a:srgbClr val="7A27B7"/>
                </a:solidFill>
                <a:latin typeface="Open Sans"/>
                <a:ea typeface="Open Sans"/>
                <a:cs typeface="Open Sans"/>
                <a:sym typeface="Open Sans"/>
              </a:rPr>
              <a:t>Nurtured Prospects  </a:t>
            </a:r>
            <a:endParaRPr sz="1100">
              <a:solidFill>
                <a:srgbClr val="7A27B7"/>
              </a:solidFill>
              <a:latin typeface="Open Sans"/>
              <a:ea typeface="Open Sans"/>
              <a:cs typeface="Open Sans"/>
              <a:sym typeface="Open Sans"/>
            </a:endParaRPr>
          </a:p>
          <a:p>
            <a:pPr indent="457200" lvl="0" marL="0" rtl="0" algn="r">
              <a:lnSpc>
                <a:spcPct val="200000"/>
              </a:lnSpc>
              <a:spcBef>
                <a:spcPts val="0"/>
              </a:spcBef>
              <a:spcAft>
                <a:spcPts val="0"/>
              </a:spcAft>
              <a:buNone/>
            </a:pPr>
            <a:r>
              <a:rPr b="1" i="1" lang="en" sz="1100">
                <a:solidFill>
                  <a:srgbClr val="666666"/>
                </a:solidFill>
                <a:latin typeface="Open Sans"/>
                <a:ea typeface="Open Sans"/>
                <a:cs typeface="Open Sans"/>
                <a:sym typeface="Open Sans"/>
              </a:rPr>
              <a:t>[Arrives on your Site via Sales Enablement or Marketing Automation]</a:t>
            </a:r>
            <a:endParaRPr b="1" i="1" sz="900">
              <a:solidFill>
                <a:srgbClr val="666666"/>
              </a:solidFill>
              <a:latin typeface="Open Sans"/>
              <a:ea typeface="Open Sans"/>
              <a:cs typeface="Open Sans"/>
              <a:sym typeface="Open Sans"/>
            </a:endParaRPr>
          </a:p>
          <a:p>
            <a:pPr indent="0" lvl="0" marL="0" rtl="0" algn="r">
              <a:lnSpc>
                <a:spcPct val="200000"/>
              </a:lnSpc>
              <a:spcBef>
                <a:spcPts val="0"/>
              </a:spcBef>
              <a:spcAft>
                <a:spcPts val="0"/>
              </a:spcAft>
              <a:buNone/>
            </a:pPr>
            <a:r>
              <a:rPr lang="en" sz="1100">
                <a:solidFill>
                  <a:srgbClr val="7A27B7"/>
                </a:solidFill>
                <a:latin typeface="Open Sans"/>
                <a:ea typeface="Open Sans"/>
                <a:cs typeface="Open Sans"/>
                <a:sym typeface="Open Sans"/>
              </a:rPr>
              <a:t>Serve up unique experience </a:t>
            </a:r>
            <a:endParaRPr sz="1100">
              <a:solidFill>
                <a:srgbClr val="7A27B7"/>
              </a:solidFill>
              <a:latin typeface="Open Sans"/>
              <a:ea typeface="Open Sans"/>
              <a:cs typeface="Open Sans"/>
              <a:sym typeface="Open Sans"/>
            </a:endParaRPr>
          </a:p>
          <a:p>
            <a:pPr indent="0" lvl="0" marL="457200" rtl="0" algn="r">
              <a:lnSpc>
                <a:spcPct val="200000"/>
              </a:lnSpc>
              <a:spcBef>
                <a:spcPts val="0"/>
              </a:spcBef>
              <a:spcAft>
                <a:spcPts val="0"/>
              </a:spcAft>
              <a:buNone/>
            </a:pPr>
            <a:r>
              <a:rPr b="1" i="1" lang="en" sz="1100">
                <a:solidFill>
                  <a:srgbClr val="666666"/>
                </a:solidFill>
                <a:latin typeface="Open Sans"/>
                <a:ea typeface="Open Sans"/>
                <a:cs typeface="Open Sans"/>
                <a:sym typeface="Open Sans"/>
              </a:rPr>
              <a:t>[Strategy | Options or Focus]</a:t>
            </a:r>
            <a:endParaRPr b="1" i="1" sz="1100">
              <a:solidFill>
                <a:srgbClr val="666666"/>
              </a:solidFill>
              <a:latin typeface="Open Sans"/>
              <a:ea typeface="Open Sans"/>
              <a:cs typeface="Open Sans"/>
              <a:sym typeface="Open Sans"/>
            </a:endParaRPr>
          </a:p>
          <a:p>
            <a:pPr indent="0" lvl="0" marL="0" rtl="0" algn="r">
              <a:lnSpc>
                <a:spcPct val="200000"/>
              </a:lnSpc>
              <a:spcBef>
                <a:spcPts val="0"/>
              </a:spcBef>
              <a:spcAft>
                <a:spcPts val="0"/>
              </a:spcAft>
              <a:buNone/>
            </a:pPr>
            <a:r>
              <a:rPr lang="en" sz="1100">
                <a:solidFill>
                  <a:srgbClr val="7A27B7"/>
                </a:solidFill>
                <a:latin typeface="Open Sans"/>
                <a:ea typeface="Open Sans"/>
                <a:cs typeface="Open Sans"/>
                <a:sym typeface="Open Sans"/>
              </a:rPr>
              <a:t>Convert by navigating to Landing page</a:t>
            </a:r>
            <a:endParaRPr sz="1100">
              <a:solidFill>
                <a:srgbClr val="7A27B7"/>
              </a:solidFill>
              <a:latin typeface="Open Sans"/>
              <a:ea typeface="Open Sans"/>
              <a:cs typeface="Open Sans"/>
              <a:sym typeface="Open Sans"/>
            </a:endParaRPr>
          </a:p>
          <a:p>
            <a:pPr indent="0" lvl="0" marL="457200" rtl="0" algn="r">
              <a:lnSpc>
                <a:spcPct val="200000"/>
              </a:lnSpc>
              <a:spcBef>
                <a:spcPts val="0"/>
              </a:spcBef>
              <a:spcAft>
                <a:spcPts val="0"/>
              </a:spcAft>
              <a:buNone/>
            </a:pPr>
            <a:r>
              <a:rPr b="1" i="1" lang="en" sz="1100">
                <a:solidFill>
                  <a:srgbClr val="666666"/>
                </a:solidFill>
                <a:latin typeface="Open Sans"/>
                <a:ea typeface="Open Sans"/>
                <a:cs typeface="Open Sans"/>
                <a:sym typeface="Open Sans"/>
              </a:rPr>
              <a:t>[Form or Chat?]  </a:t>
            </a:r>
            <a:endParaRPr b="1" i="1" sz="1100">
              <a:solidFill>
                <a:srgbClr val="666666"/>
              </a:solidFill>
              <a:latin typeface="Open Sans"/>
              <a:ea typeface="Open Sans"/>
              <a:cs typeface="Open Sans"/>
              <a:sym typeface="Open Sans"/>
            </a:endParaRPr>
          </a:p>
          <a:p>
            <a:pPr indent="0" lvl="0" marL="0" rtl="0" algn="r">
              <a:lnSpc>
                <a:spcPct val="200000"/>
              </a:lnSpc>
              <a:spcBef>
                <a:spcPts val="0"/>
              </a:spcBef>
              <a:spcAft>
                <a:spcPts val="0"/>
              </a:spcAft>
              <a:buNone/>
            </a:pPr>
            <a:r>
              <a:rPr lang="en" sz="1100">
                <a:solidFill>
                  <a:srgbClr val="7A27B7"/>
                </a:solidFill>
                <a:latin typeface="Open Sans"/>
                <a:ea typeface="Open Sans"/>
                <a:cs typeface="Open Sans"/>
                <a:sym typeface="Open Sans"/>
              </a:rPr>
              <a:t>Trigger Marketing Automation Platform </a:t>
            </a:r>
            <a:endParaRPr sz="1100">
              <a:solidFill>
                <a:srgbClr val="7A27B7"/>
              </a:solidFill>
              <a:latin typeface="Open Sans"/>
              <a:ea typeface="Open Sans"/>
              <a:cs typeface="Open Sans"/>
              <a:sym typeface="Open Sans"/>
            </a:endParaRPr>
          </a:p>
          <a:p>
            <a:pPr indent="0" lvl="0" marL="0" rtl="0" algn="r">
              <a:lnSpc>
                <a:spcPct val="200000"/>
              </a:lnSpc>
              <a:spcBef>
                <a:spcPts val="0"/>
              </a:spcBef>
              <a:spcAft>
                <a:spcPts val="0"/>
              </a:spcAft>
              <a:buNone/>
            </a:pPr>
            <a:r>
              <a:rPr lang="en" sz="1100">
                <a:solidFill>
                  <a:srgbClr val="7A27B7"/>
                </a:solidFill>
                <a:latin typeface="Open Sans"/>
                <a:ea typeface="Open Sans"/>
                <a:cs typeface="Open Sans"/>
                <a:sym typeface="Open Sans"/>
              </a:rPr>
              <a:t>Measure in Salesforce</a:t>
            </a:r>
            <a:endParaRPr sz="1100">
              <a:solidFill>
                <a:srgbClr val="7A27B7"/>
              </a:solidFill>
              <a:latin typeface="Open Sans"/>
              <a:ea typeface="Open Sans"/>
              <a:cs typeface="Open Sans"/>
              <a:sym typeface="Open Sans"/>
            </a:endParaRPr>
          </a:p>
          <a:p>
            <a:pPr indent="0" lvl="0" marL="457200" rtl="0" algn="r">
              <a:lnSpc>
                <a:spcPct val="200000"/>
              </a:lnSpc>
              <a:spcBef>
                <a:spcPts val="0"/>
              </a:spcBef>
              <a:spcAft>
                <a:spcPts val="0"/>
              </a:spcAft>
              <a:buNone/>
            </a:pPr>
            <a:r>
              <a:rPr b="1" i="1" lang="en" sz="1100">
                <a:solidFill>
                  <a:srgbClr val="666666"/>
                </a:solidFill>
                <a:latin typeface="Open Sans"/>
                <a:ea typeface="Open Sans"/>
                <a:cs typeface="Open Sans"/>
                <a:sym typeface="Open Sans"/>
              </a:rPr>
              <a:t>[Campaign</a:t>
            </a:r>
            <a:r>
              <a:rPr b="1" i="1" lang="en" sz="1100">
                <a:solidFill>
                  <a:srgbClr val="666666"/>
                </a:solidFill>
                <a:latin typeface="Open Sans"/>
                <a:ea typeface="Open Sans"/>
                <a:cs typeface="Open Sans"/>
                <a:sym typeface="Open Sans"/>
              </a:rPr>
              <a:t> </a:t>
            </a:r>
            <a:r>
              <a:rPr b="1" i="1" lang="en" sz="1100">
                <a:solidFill>
                  <a:srgbClr val="666666"/>
                </a:solidFill>
                <a:latin typeface="Open Sans"/>
                <a:ea typeface="Open Sans"/>
                <a:cs typeface="Open Sans"/>
                <a:sym typeface="Open Sans"/>
              </a:rPr>
              <a:t>Hierarchy &amp; Attribution]</a:t>
            </a:r>
            <a:endParaRPr b="1" i="1" sz="1100">
              <a:solidFill>
                <a:srgbClr val="666666"/>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4"/>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Ad Click</a:t>
            </a:r>
            <a:endParaRPr/>
          </a:p>
        </p:txBody>
      </p:sp>
      <p:sp>
        <p:nvSpPr>
          <p:cNvPr id="307" name="Google Shape;307;p44"/>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Paid Audiences &amp; ABM</a:t>
            </a:r>
            <a:endParaRPr/>
          </a:p>
        </p:txBody>
      </p:sp>
      <p:sp>
        <p:nvSpPr>
          <p:cNvPr id="308" name="Google Shape;308;p44"/>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t>Goal</a:t>
            </a:r>
            <a:r>
              <a:rPr lang="en"/>
              <a:t>: </a:t>
            </a:r>
            <a:br>
              <a:rPr lang="en"/>
            </a:br>
            <a:r>
              <a:rPr lang="en"/>
              <a:t>Convert and Opportunity</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rPr b="1" lang="en"/>
              <a:t>Web Method</a:t>
            </a:r>
            <a:r>
              <a:rPr lang="en"/>
              <a:t>: </a:t>
            </a:r>
            <a:br>
              <a:rPr lang="en"/>
            </a:br>
            <a:r>
              <a:rPr lang="en"/>
              <a:t>Web Capture via human preferred</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rPr b="1" lang="en"/>
              <a:t>Platform Alignment</a:t>
            </a:r>
            <a:r>
              <a:rPr lang="en"/>
              <a:t>:  </a:t>
            </a:r>
            <a:br>
              <a:rPr lang="en"/>
            </a:br>
            <a:r>
              <a:rPr lang="en"/>
              <a:t>Salesforce | Sales Enablement | Chat &amp; Web Personalization | Google Analytics | Google Ads | Linkedin Ads | Facebook Ads</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Clr>
                <a:schemeClr val="dk1"/>
              </a:buClr>
              <a:buSzPts val="1100"/>
              <a:buFont typeface="Arial"/>
              <a:buNone/>
            </a:pPr>
            <a:r>
              <a:rPr b="1" lang="en"/>
              <a:t>Measure:</a:t>
            </a:r>
            <a:r>
              <a:rPr lang="en"/>
              <a:t> </a:t>
            </a:r>
            <a:br>
              <a:rPr lang="en"/>
            </a:br>
            <a:r>
              <a:rPr lang="en"/>
              <a:t>Tie to opportunity data in Salesforce for Revenue &amp; Pipeline Generation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