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Lst>
  <p:sldSz cy="5143500" cx="9144000"/>
  <p:notesSz cx="6858000" cy="9144000"/>
  <p:embeddedFontLst>
    <p:embeddedFont>
      <p:font typeface="Caveat"/>
      <p:regular r:id="rId47"/>
      <p:bold r:id="rId48"/>
    </p:embeddedFont>
    <p:embeddedFont>
      <p:font typeface="Poppins"/>
      <p:regular r:id="rId49"/>
      <p:bold r:id="rId50"/>
      <p:italic r:id="rId51"/>
      <p:boldItalic r:id="rId52"/>
    </p:embeddedFont>
    <p:embeddedFont>
      <p:font typeface="Overpass"/>
      <p:regular r:id="rId53"/>
      <p:bold r:id="rId54"/>
      <p:italic r:id="rId55"/>
      <p:boldItalic r:id="rId56"/>
    </p:embeddedFont>
    <p:embeddedFont>
      <p:font typeface="Open Sans"/>
      <p:regular r:id="rId57"/>
      <p:bold r:id="rId58"/>
      <p:italic r:id="rId59"/>
      <p:boldItalic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Caveat-bold.fntdata"/><Relationship Id="rId47" Type="http://schemas.openxmlformats.org/officeDocument/2006/relationships/font" Target="fonts/Caveat-regular.fntdata"/><Relationship Id="rId49" Type="http://schemas.openxmlformats.org/officeDocument/2006/relationships/font" Target="fonts/Poppins-regular.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60" Type="http://schemas.openxmlformats.org/officeDocument/2006/relationships/font" Target="fonts/OpenSans-boldItalic.fntdata"/><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Poppins-italic.fntdata"/><Relationship Id="rId50" Type="http://schemas.openxmlformats.org/officeDocument/2006/relationships/font" Target="fonts/Poppins-bold.fntdata"/><Relationship Id="rId53" Type="http://schemas.openxmlformats.org/officeDocument/2006/relationships/font" Target="fonts/Overpass-regular.fntdata"/><Relationship Id="rId52" Type="http://schemas.openxmlformats.org/officeDocument/2006/relationships/font" Target="fonts/Poppins-boldItalic.fntdata"/><Relationship Id="rId11" Type="http://schemas.openxmlformats.org/officeDocument/2006/relationships/slide" Target="slides/slide7.xml"/><Relationship Id="rId55" Type="http://schemas.openxmlformats.org/officeDocument/2006/relationships/font" Target="fonts/Overpass-italic.fntdata"/><Relationship Id="rId10" Type="http://schemas.openxmlformats.org/officeDocument/2006/relationships/slide" Target="slides/slide6.xml"/><Relationship Id="rId54" Type="http://schemas.openxmlformats.org/officeDocument/2006/relationships/font" Target="fonts/Overpass-bold.fntdata"/><Relationship Id="rId13" Type="http://schemas.openxmlformats.org/officeDocument/2006/relationships/slide" Target="slides/slide9.xml"/><Relationship Id="rId57" Type="http://schemas.openxmlformats.org/officeDocument/2006/relationships/font" Target="fonts/OpenSans-regular.fntdata"/><Relationship Id="rId12" Type="http://schemas.openxmlformats.org/officeDocument/2006/relationships/slide" Target="slides/slide8.xml"/><Relationship Id="rId56" Type="http://schemas.openxmlformats.org/officeDocument/2006/relationships/font" Target="fonts/Overpass-boldItalic.fntdata"/><Relationship Id="rId15" Type="http://schemas.openxmlformats.org/officeDocument/2006/relationships/slide" Target="slides/slide11.xml"/><Relationship Id="rId59" Type="http://schemas.openxmlformats.org/officeDocument/2006/relationships/font" Target="fonts/OpenSans-italic.fntdata"/><Relationship Id="rId14" Type="http://schemas.openxmlformats.org/officeDocument/2006/relationships/slide" Target="slides/slide10.xml"/><Relationship Id="rId58" Type="http://schemas.openxmlformats.org/officeDocument/2006/relationships/font" Target="fonts/OpenSans-bold.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16875994730_0_19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16875994730_0_19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16875994730_0_19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16875994730_0_19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7999"/>
              </a:lnSpc>
              <a:spcBef>
                <a:spcPts val="0"/>
              </a:spcBef>
              <a:spcAft>
                <a:spcPts val="0"/>
              </a:spcAft>
              <a:buNone/>
            </a:pPr>
            <a:r>
              <a:rPr lang="en">
                <a:solidFill>
                  <a:schemeClr val="dk1"/>
                </a:solidFill>
                <a:latin typeface="Salesforce Sans"/>
                <a:ea typeface="Salesforce Sans"/>
                <a:cs typeface="Salesforce Sans"/>
                <a:sym typeface="Salesforce Sans"/>
              </a:rPr>
              <a:t>This brings us to the API version 5. This is a feature upgrade and things we couldn’t do in the past we can do now. So if you have asked can we do something and have been denied, ask again.</a:t>
            </a:r>
            <a:endParaRPr sz="1400">
              <a:solidFill>
                <a:schemeClr val="dk1"/>
              </a:solidFill>
              <a:latin typeface="Salesforce Sans"/>
              <a:ea typeface="Salesforce Sans"/>
              <a:cs typeface="Salesforce Sans"/>
              <a:sym typeface="Salesforce Sans"/>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17a2bef59c7_0_6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17a2bef59c7_0_6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7999"/>
              </a:lnSpc>
              <a:spcBef>
                <a:spcPts val="0"/>
              </a:spcBef>
              <a:spcAft>
                <a:spcPts val="0"/>
              </a:spcAft>
              <a:buNone/>
            </a:pPr>
            <a:r>
              <a:rPr lang="en">
                <a:solidFill>
                  <a:schemeClr val="dk1"/>
                </a:solidFill>
                <a:latin typeface="Salesforce Sans"/>
                <a:ea typeface="Salesforce Sans"/>
                <a:cs typeface="Salesforce Sans"/>
                <a:sym typeface="Salesforce Sans"/>
              </a:rPr>
              <a:t>This brings us to the API version 5. This is a feature upgrade and things we couldn’t do in the past we can do now. So if you have asked can we do something and have been denied, ask again.</a:t>
            </a:r>
            <a:endParaRPr sz="1400">
              <a:solidFill>
                <a:schemeClr val="dk1"/>
              </a:solidFill>
              <a:latin typeface="Salesforce Sans"/>
              <a:ea typeface="Salesforce Sans"/>
              <a:cs typeface="Salesforce Sans"/>
              <a:sym typeface="Salesforce Sans"/>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17a2bef59c7_0_7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17a2bef59c7_0_7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7999"/>
              </a:lnSpc>
              <a:spcBef>
                <a:spcPts val="0"/>
              </a:spcBef>
              <a:spcAft>
                <a:spcPts val="0"/>
              </a:spcAft>
              <a:buNone/>
            </a:pPr>
            <a:r>
              <a:rPr lang="en">
                <a:solidFill>
                  <a:schemeClr val="dk1"/>
                </a:solidFill>
                <a:latin typeface="Salesforce Sans"/>
                <a:ea typeface="Salesforce Sans"/>
                <a:cs typeface="Salesforce Sans"/>
                <a:sym typeface="Salesforce Sans"/>
              </a:rPr>
              <a:t>This brings us to the API version 5. This is a feature upgrade and things we couldn’t do in the past we can do now. So if you have asked can we do something and have been denied, ask again.</a:t>
            </a:r>
            <a:endParaRPr sz="1400">
              <a:solidFill>
                <a:schemeClr val="dk1"/>
              </a:solidFill>
              <a:latin typeface="Salesforce Sans"/>
              <a:ea typeface="Salesforce Sans"/>
              <a:cs typeface="Salesforce Sans"/>
              <a:sym typeface="Salesforce Sans"/>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17a2bef59c7_0_7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17a2bef59c7_0_7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7999"/>
              </a:lnSpc>
              <a:spcBef>
                <a:spcPts val="0"/>
              </a:spcBef>
              <a:spcAft>
                <a:spcPts val="0"/>
              </a:spcAft>
              <a:buNone/>
            </a:pPr>
            <a:r>
              <a:rPr lang="en">
                <a:solidFill>
                  <a:schemeClr val="dk1"/>
                </a:solidFill>
                <a:latin typeface="Salesforce Sans"/>
                <a:ea typeface="Salesforce Sans"/>
                <a:cs typeface="Salesforce Sans"/>
                <a:sym typeface="Salesforce Sans"/>
              </a:rPr>
              <a:t>This brings us to the API version 5. This is a feature upgrade and things we couldn’t do in the past we can do now. So if you have asked can we do something and have been denied, ask again.</a:t>
            </a:r>
            <a:endParaRPr sz="1400">
              <a:solidFill>
                <a:schemeClr val="dk1"/>
              </a:solidFill>
              <a:latin typeface="Salesforce Sans"/>
              <a:ea typeface="Salesforce Sans"/>
              <a:cs typeface="Salesforce Sans"/>
              <a:sym typeface="Salesforce Sans"/>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17a2bef59c7_0_7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17a2bef59c7_0_7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7999"/>
              </a:lnSpc>
              <a:spcBef>
                <a:spcPts val="0"/>
              </a:spcBef>
              <a:spcAft>
                <a:spcPts val="0"/>
              </a:spcAft>
              <a:buClr>
                <a:schemeClr val="dk1"/>
              </a:buClr>
              <a:buSzPts val="1100"/>
              <a:buFont typeface="Arial"/>
              <a:buNone/>
            </a:pPr>
            <a:r>
              <a:rPr lang="en" sz="1400">
                <a:solidFill>
                  <a:schemeClr val="dk1"/>
                </a:solidFill>
                <a:latin typeface="Salesforce Sans"/>
                <a:ea typeface="Salesforce Sans"/>
                <a:cs typeface="Salesforce Sans"/>
                <a:sym typeface="Salesforce Sans"/>
              </a:rPr>
              <a:t>Now that you have a big picture, I am now going to pass it over to Adil to dig into what makes this version so great for developers.</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17a2bef59c7_0_8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17a2bef59c7_0_8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17a2bef59c7_0_10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17a2bef59c7_0_10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17a2bef59c7_0_10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17a2bef59c7_0_10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17a2bef59c7_0_10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17a2bef59c7_0_10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17a2bef59c7_0_1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17a2bef59c7_0_1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17a2bef59c7_0_15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17a2bef59c7_0_15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17a2bef59c7_0_1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17a2bef59c7_0_1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17a2bef59c7_0_1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17a2bef59c7_0_1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17a2bef59c7_0_1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17a2bef59c7_0_1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17a2bef59c7_0_1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17a2bef59c7_0_1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17a2bef59c7_0_1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17a2bef59c7_0_1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17a2bef59c7_0_1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17a2bef59c7_0_1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17a2bef59c7_0_1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17a2bef59c7_0_1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17a2bef59c7_0_1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17a2bef59c7_0_1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17a2bef59c7_0_1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17a2bef59c7_0_1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17a2bef59c7_0_1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17a2bef59c7_0_1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17a3751fce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17a3751fce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17a2bef59c7_0_1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17a2bef59c7_0_1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17a2bef59c7_0_1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17a2bef59c7_0_1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17a2bef59c7_0_1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17a2bef59c7_0_1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17a2bef59c7_0_1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17a2bef59c7_0_1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17a2bef59c7_0_1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17a2bef59c7_0_1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17a2bef59c7_0_1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17a2bef59c7_0_1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17a2bef59c7_0_1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17a2bef59c7_0_1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17a2bef59c7_0_1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17a2bef59c7_0_1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17a3751fce5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17a3751fce5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17a2bef59c7_0_8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17a2bef59c7_0_8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16875994730_0_19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16875994730_0_19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7999"/>
              </a:lnSpc>
              <a:spcBef>
                <a:spcPts val="0"/>
              </a:spcBef>
              <a:spcAft>
                <a:spcPts val="0"/>
              </a:spcAft>
              <a:buClr>
                <a:schemeClr val="dk1"/>
              </a:buClr>
              <a:buSzPts val="1100"/>
              <a:buFont typeface="Arial"/>
              <a:buNone/>
            </a:pPr>
            <a:r>
              <a:rPr lang="en" sz="1400">
                <a:solidFill>
                  <a:schemeClr val="dk1"/>
                </a:solidFill>
              </a:rPr>
              <a:t>We have a LOT of tools out there, and all these tools need to talk to each other in order to be effective. Most of these won’t integrate to MCAE/Pardot directly, but we can get them to work together</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17a2bef59c7_0_1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17a2bef59c7_0_1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7999"/>
              </a:lnSpc>
              <a:spcBef>
                <a:spcPts val="0"/>
              </a:spcBef>
              <a:spcAft>
                <a:spcPts val="0"/>
              </a:spcAft>
              <a:buClr>
                <a:schemeClr val="dk1"/>
              </a:buClr>
              <a:buSzPts val="1100"/>
              <a:buFont typeface="Arial"/>
              <a:buNone/>
            </a:pPr>
            <a:r>
              <a:rPr lang="en">
                <a:solidFill>
                  <a:schemeClr val="dk1"/>
                </a:solidFill>
                <a:latin typeface="Salesforce Sans"/>
                <a:ea typeface="Salesforce Sans"/>
                <a:cs typeface="Salesforce Sans"/>
                <a:sym typeface="Salesforce Sans"/>
              </a:rPr>
              <a:t>Like Chris mentioned, we’ve put a lot of effort into making our endpoints REST-standardized. They’ll feel like a natural fit for a developer that’s coming from Salesforce. We’ve adopted a lot of the same naming conventions and URL structure to match.</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17a2bef59c7_0_13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7" name="Google Shape;587;g17a2bef59c7_0_13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7999"/>
              </a:lnSpc>
              <a:spcBef>
                <a:spcPts val="0"/>
              </a:spcBef>
              <a:spcAft>
                <a:spcPts val="0"/>
              </a:spcAft>
              <a:buNone/>
            </a:pPr>
            <a:r>
              <a:rPr lang="en">
                <a:solidFill>
                  <a:schemeClr val="dk1"/>
                </a:solidFill>
                <a:latin typeface="Salesforce Sans"/>
                <a:ea typeface="Salesforce Sans"/>
                <a:cs typeface="Salesforce Sans"/>
                <a:sym typeface="Salesforce Sans"/>
              </a:rPr>
              <a:t>Versions 3 &amp; 4 used output formats that made assumptions to try to tailor the data to the caller’s use case. Those are gone in favor of pure field selection for every endpoint. Now, we only return the fields you specifically ask us for. We’ll no longer waste time trying to populate results for a field you don’t care about. This leads to better performance, and the user gets exactly what they want.</a:t>
            </a:r>
            <a:endParaRPr>
              <a:solidFill>
                <a:schemeClr val="dk1"/>
              </a:solidFill>
              <a:latin typeface="Salesforce Sans"/>
              <a:ea typeface="Salesforce Sans"/>
              <a:cs typeface="Salesforce Sans"/>
              <a:sym typeface="Salesforce Sans"/>
            </a:endParaRPr>
          </a:p>
          <a:p>
            <a:pPr indent="0" lvl="0" marL="0" rtl="0" algn="l">
              <a:lnSpc>
                <a:spcPct val="117999"/>
              </a:lnSpc>
              <a:spcBef>
                <a:spcPts val="0"/>
              </a:spcBef>
              <a:spcAft>
                <a:spcPts val="0"/>
              </a:spcAft>
              <a:buNone/>
            </a:pPr>
            <a:r>
              <a:t/>
            </a:r>
            <a:endParaRPr>
              <a:solidFill>
                <a:schemeClr val="dk1"/>
              </a:solidFill>
              <a:latin typeface="Salesforce Sans"/>
              <a:ea typeface="Salesforce Sans"/>
              <a:cs typeface="Salesforce Sans"/>
              <a:sym typeface="Salesforce Sans"/>
            </a:endParaRPr>
          </a:p>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17a2bef59c7_0_1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17a2bef59c7_0_1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7999"/>
              </a:lnSpc>
              <a:spcBef>
                <a:spcPts val="0"/>
              </a:spcBef>
              <a:spcAft>
                <a:spcPts val="0"/>
              </a:spcAft>
              <a:buNone/>
            </a:pPr>
            <a:r>
              <a:t/>
            </a:r>
            <a:endParaRPr>
              <a:solidFill>
                <a:schemeClr val="dk1"/>
              </a:solidFill>
              <a:latin typeface="Salesforce Sans"/>
              <a:ea typeface="Salesforce Sans"/>
              <a:cs typeface="Salesforce Sans"/>
              <a:sym typeface="Salesforce Sans"/>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16875994730_0_19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16875994730_0_19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7999"/>
              </a:lnSpc>
              <a:spcBef>
                <a:spcPts val="0"/>
              </a:spcBef>
              <a:spcAft>
                <a:spcPts val="0"/>
              </a:spcAft>
              <a:buClr>
                <a:schemeClr val="dk1"/>
              </a:buClr>
              <a:buSzPts val="1100"/>
              <a:buFont typeface="Arial"/>
              <a:buNone/>
            </a:pPr>
            <a:r>
              <a:rPr lang="en" sz="1400">
                <a:solidFill>
                  <a:schemeClr val="dk1"/>
                </a:solidFill>
                <a:latin typeface="Salesforce Sans"/>
                <a:ea typeface="Salesforce Sans"/>
                <a:cs typeface="Salesforce Sans"/>
                <a:sym typeface="Salesforce Sans"/>
              </a:rPr>
              <a:t>The key focus of our development toolkit is to solve the general problem of a disjointed marketing experience from end-to-end.  A company’s marketing ecosystem is not just one solution but on Average is made up of over 12 Martech solutions.  That is 12 solutions that potentially introduce manual interventions, context switching, and any number of other inefficiencies.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16875994730_0_19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16875994730_0_19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7999"/>
              </a:lnSpc>
              <a:spcBef>
                <a:spcPts val="0"/>
              </a:spcBef>
              <a:spcAft>
                <a:spcPts val="0"/>
              </a:spcAft>
              <a:buClr>
                <a:schemeClr val="dk1"/>
              </a:buClr>
              <a:buSzPts val="1100"/>
              <a:buFont typeface="Arial"/>
              <a:buNone/>
            </a:pPr>
            <a:r>
              <a:rPr lang="en" sz="1400">
                <a:solidFill>
                  <a:schemeClr val="dk1"/>
                </a:solidFill>
                <a:latin typeface="Salesforce Sans"/>
                <a:ea typeface="Salesforce Sans"/>
                <a:cs typeface="Salesforce Sans"/>
                <a:sym typeface="Salesforce Sans"/>
              </a:rPr>
              <a:t>We have many people who can glue together our Marcom tech stack. </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16875994730_0_19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16875994730_0_19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7999"/>
              </a:lnSpc>
              <a:spcBef>
                <a:spcPts val="0"/>
              </a:spcBef>
              <a:spcAft>
                <a:spcPts val="0"/>
              </a:spcAft>
              <a:buClr>
                <a:schemeClr val="dk1"/>
              </a:buClr>
              <a:buSzPts val="1100"/>
              <a:buFont typeface="Arial"/>
              <a:buNone/>
            </a:pPr>
            <a:r>
              <a:rPr lang="en" sz="1400">
                <a:solidFill>
                  <a:schemeClr val="dk1"/>
                </a:solidFill>
                <a:latin typeface="Salesforce Sans"/>
                <a:ea typeface="Salesforce Sans"/>
                <a:cs typeface="Salesforce Sans"/>
                <a:sym typeface="Salesforce Sans"/>
              </a:rPr>
              <a:t>Now that you have a big picture, I am now going to pass it over to Adil to dig into what makes this version so great for developers.</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16875994730_0_19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16875994730_0_19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7999"/>
              </a:lnSpc>
              <a:spcBef>
                <a:spcPts val="0"/>
              </a:spcBef>
              <a:spcAft>
                <a:spcPts val="0"/>
              </a:spcAft>
              <a:buNone/>
            </a:pPr>
            <a:r>
              <a:rPr lang="en">
                <a:solidFill>
                  <a:schemeClr val="dk1"/>
                </a:solidFill>
                <a:latin typeface="Salesforce Sans"/>
                <a:ea typeface="Salesforce Sans"/>
                <a:cs typeface="Salesforce Sans"/>
                <a:sym typeface="Salesforce Sans"/>
              </a:rPr>
              <a:t>The API allows us to to work on a variety of different aspects in MCAE, the whos, the whats, the what happened inside pardot, and the what’s happened outside pardot - make it actionable.</a:t>
            </a:r>
            <a:endParaRPr>
              <a:solidFill>
                <a:schemeClr val="dk1"/>
              </a:solidFill>
              <a:latin typeface="Salesforce Sans"/>
              <a:ea typeface="Salesforce Sans"/>
              <a:cs typeface="Salesforce Sans"/>
              <a:sym typeface="Salesforce Sans"/>
            </a:endParaRPr>
          </a:p>
          <a:p>
            <a:pPr indent="0" lvl="0" marL="0" rtl="0" algn="l">
              <a:lnSpc>
                <a:spcPct val="117999"/>
              </a:lnSpc>
              <a:spcBef>
                <a:spcPts val="0"/>
              </a:spcBef>
              <a:spcAft>
                <a:spcPts val="0"/>
              </a:spcAft>
              <a:buNone/>
            </a:pPr>
            <a:r>
              <a:t/>
            </a:r>
            <a:endParaRPr>
              <a:solidFill>
                <a:schemeClr val="dk1"/>
              </a:solidFill>
              <a:latin typeface="Salesforce Sans"/>
              <a:ea typeface="Salesforce Sans"/>
              <a:cs typeface="Salesforce Sans"/>
              <a:sym typeface="Salesforce Sans"/>
            </a:endParaRPr>
          </a:p>
          <a:p>
            <a:pPr indent="0" lvl="0" marL="0" rtl="0" algn="l">
              <a:lnSpc>
                <a:spcPct val="117999"/>
              </a:lnSpc>
              <a:spcBef>
                <a:spcPts val="0"/>
              </a:spcBef>
              <a:spcAft>
                <a:spcPts val="0"/>
              </a:spcAft>
              <a:buNone/>
            </a:pPr>
            <a:r>
              <a:rPr lang="en">
                <a:solidFill>
                  <a:schemeClr val="dk1"/>
                </a:solidFill>
                <a:latin typeface="Salesforce Sans"/>
                <a:ea typeface="Salesforce Sans"/>
                <a:cs typeface="Salesforce Sans"/>
                <a:sym typeface="Salesforce Sans"/>
              </a:rPr>
              <a:t>API V3 and V4 - Limited access on how API interacted with objects </a:t>
            </a:r>
            <a:endParaRPr>
              <a:solidFill>
                <a:schemeClr val="dk1"/>
              </a:solidFill>
              <a:latin typeface="Salesforce Sans"/>
              <a:ea typeface="Salesforce Sans"/>
              <a:cs typeface="Salesforce Sans"/>
              <a:sym typeface="Salesforce Sans"/>
            </a:endParaRPr>
          </a:p>
          <a:p>
            <a:pPr indent="0" lvl="0" marL="0" rtl="0" algn="l">
              <a:lnSpc>
                <a:spcPct val="117999"/>
              </a:lnSpc>
              <a:spcBef>
                <a:spcPts val="0"/>
              </a:spcBef>
              <a:spcAft>
                <a:spcPts val="0"/>
              </a:spcAft>
              <a:buNone/>
            </a:pPr>
            <a:r>
              <a:rPr lang="en">
                <a:solidFill>
                  <a:schemeClr val="dk1"/>
                </a:solidFill>
                <a:latin typeface="Salesforce Sans"/>
                <a:ea typeface="Salesforce Sans"/>
                <a:cs typeface="Salesforce Sans"/>
                <a:sym typeface="Salesforce Sans"/>
              </a:rPr>
              <a:t>API V5 - Full CRUD</a:t>
            </a:r>
            <a:endParaRPr>
              <a:solidFill>
                <a:schemeClr val="dk1"/>
              </a:solidFill>
              <a:latin typeface="Salesforce Sans"/>
              <a:ea typeface="Salesforce Sans"/>
              <a:cs typeface="Salesforce Sans"/>
              <a:sym typeface="Salesforce Sans"/>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16875994730_0_19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16875994730_0_19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7999"/>
              </a:lnSpc>
              <a:spcBef>
                <a:spcPts val="0"/>
              </a:spcBef>
              <a:spcAft>
                <a:spcPts val="0"/>
              </a:spcAft>
              <a:buClr>
                <a:schemeClr val="dk1"/>
              </a:buClr>
              <a:buSzPts val="1100"/>
              <a:buFont typeface="Arial"/>
              <a:buNone/>
            </a:pPr>
            <a:r>
              <a:rPr lang="en" sz="1400">
                <a:solidFill>
                  <a:schemeClr val="dk1"/>
                </a:solidFill>
                <a:latin typeface="Salesforce Sans"/>
                <a:ea typeface="Salesforce Sans"/>
                <a:cs typeface="Salesforce Sans"/>
                <a:sym typeface="Salesforce Sans"/>
              </a:rPr>
              <a:t>We can use the API to build things. We can use it to glue different tools together. We can build that orchestration we are all striving for. We can make our tools effective.</a:t>
            </a:r>
            <a:endParaRPr sz="1400">
              <a:solidFill>
                <a:schemeClr val="dk1"/>
              </a:solidFill>
              <a:latin typeface="Salesforce Sans"/>
              <a:ea typeface="Salesforce Sans"/>
              <a:cs typeface="Salesforce Sans"/>
              <a:sym typeface="Salesforce Sans"/>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13.png"/><Relationship Id="rId7" Type="http://schemas.openxmlformats.org/officeDocument/2006/relationships/image" Target="../media/image11.png"/><Relationship Id="rId8"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1" Type="http://schemas.openxmlformats.org/officeDocument/2006/relationships/image" Target="../media/image19.png"/><Relationship Id="rId10" Type="http://schemas.openxmlformats.org/officeDocument/2006/relationships/image" Target="../media/image20.png"/><Relationship Id="rId13" Type="http://schemas.openxmlformats.org/officeDocument/2006/relationships/image" Target="../media/image24.png"/><Relationship Id="rId12" Type="http://schemas.openxmlformats.org/officeDocument/2006/relationships/image" Target="../media/image21.png"/><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9.png"/><Relationship Id="rId4" Type="http://schemas.openxmlformats.org/officeDocument/2006/relationships/image" Target="../media/image16.png"/><Relationship Id="rId9" Type="http://schemas.openxmlformats.org/officeDocument/2006/relationships/image" Target="../media/image18.png"/><Relationship Id="rId15" Type="http://schemas.openxmlformats.org/officeDocument/2006/relationships/image" Target="../media/image23.png"/><Relationship Id="rId14" Type="http://schemas.openxmlformats.org/officeDocument/2006/relationships/image" Target="../media/image25.png"/><Relationship Id="rId5" Type="http://schemas.openxmlformats.org/officeDocument/2006/relationships/image" Target="../media/image10.png"/><Relationship Id="rId6" Type="http://schemas.openxmlformats.org/officeDocument/2006/relationships/image" Target="../media/image7.png"/><Relationship Id="rId7" Type="http://schemas.openxmlformats.org/officeDocument/2006/relationships/image" Target="../media/image15.png"/><Relationship Id="rId8" Type="http://schemas.openxmlformats.org/officeDocument/2006/relationships/image" Target="../media/image1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9.png"/><Relationship Id="rId4"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9.png"/><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Title" type="title">
  <p:cSld name="TITLE">
    <p:spTree>
      <p:nvGrpSpPr>
        <p:cNvPr id="8"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32600" y="-18338"/>
            <a:ext cx="9209208" cy="5180174"/>
          </a:xfrm>
          <a:prstGeom prst="rect">
            <a:avLst/>
          </a:prstGeom>
          <a:noFill/>
          <a:ln>
            <a:noFill/>
          </a:ln>
        </p:spPr>
      </p:pic>
      <p:sp>
        <p:nvSpPr>
          <p:cNvPr id="10" name="Google Shape;10;p2"/>
          <p:cNvSpPr txBox="1"/>
          <p:nvPr>
            <p:ph type="ctrTitle"/>
          </p:nvPr>
        </p:nvSpPr>
        <p:spPr>
          <a:xfrm>
            <a:off x="311708" y="1125575"/>
            <a:ext cx="8520600" cy="2052600"/>
          </a:xfrm>
          <a:prstGeom prst="rect">
            <a:avLst/>
          </a:prstGeom>
          <a:noFill/>
          <a:ln>
            <a:noFill/>
          </a:ln>
        </p:spPr>
        <p:txBody>
          <a:bodyPr anchorCtr="0" anchor="b" bIns="91425" lIns="91425" spcFirstLastPara="1" rIns="91425" wrap="square" tIns="91425">
            <a:noAutofit/>
          </a:bodyPr>
          <a:lstStyle>
            <a:lvl1pPr lvl="0" algn="ctr">
              <a:spcBef>
                <a:spcPts val="0"/>
              </a:spcBef>
              <a:spcAft>
                <a:spcPts val="0"/>
              </a:spcAft>
              <a:buSzPts val="4800"/>
              <a:buFont typeface="Overpass"/>
              <a:buChar char="●"/>
              <a:defRPr b="1" sz="4800">
                <a:latin typeface="Overpass"/>
                <a:ea typeface="Overpass"/>
                <a:cs typeface="Overpass"/>
                <a:sym typeface="Overpass"/>
              </a:defRPr>
            </a:lvl1pPr>
            <a:lvl2pPr lvl="1" algn="ctr">
              <a:spcBef>
                <a:spcPts val="0"/>
              </a:spcBef>
              <a:spcAft>
                <a:spcPts val="0"/>
              </a:spcAft>
              <a:buSzPts val="5200"/>
              <a:buChar char="○"/>
              <a:defRPr sz="5200"/>
            </a:lvl2pPr>
            <a:lvl3pPr lvl="2" algn="ctr">
              <a:spcBef>
                <a:spcPts val="0"/>
              </a:spcBef>
              <a:spcAft>
                <a:spcPts val="0"/>
              </a:spcAft>
              <a:buSzPts val="5200"/>
              <a:buChar char="■"/>
              <a:defRPr sz="5200"/>
            </a:lvl3pPr>
            <a:lvl4pPr lvl="3" algn="ctr">
              <a:spcBef>
                <a:spcPts val="0"/>
              </a:spcBef>
              <a:spcAft>
                <a:spcPts val="0"/>
              </a:spcAft>
              <a:buSzPts val="5200"/>
              <a:buChar char="●"/>
              <a:defRPr sz="5200"/>
            </a:lvl4pPr>
            <a:lvl5pPr lvl="4" algn="ctr">
              <a:spcBef>
                <a:spcPts val="0"/>
              </a:spcBef>
              <a:spcAft>
                <a:spcPts val="0"/>
              </a:spcAft>
              <a:buSzPts val="5200"/>
              <a:buChar char="○"/>
              <a:defRPr sz="5200"/>
            </a:lvl5pPr>
            <a:lvl6pPr lvl="5" algn="ctr">
              <a:spcBef>
                <a:spcPts val="0"/>
              </a:spcBef>
              <a:spcAft>
                <a:spcPts val="0"/>
              </a:spcAft>
              <a:buSzPts val="5200"/>
              <a:buChar char="■"/>
              <a:defRPr sz="5200"/>
            </a:lvl6pPr>
            <a:lvl7pPr lvl="6" algn="ctr">
              <a:spcBef>
                <a:spcPts val="0"/>
              </a:spcBef>
              <a:spcAft>
                <a:spcPts val="0"/>
              </a:spcAft>
              <a:buSzPts val="5200"/>
              <a:buChar char="●"/>
              <a:defRPr sz="5200"/>
            </a:lvl7pPr>
            <a:lvl8pPr lvl="7" algn="ctr">
              <a:spcBef>
                <a:spcPts val="0"/>
              </a:spcBef>
              <a:spcAft>
                <a:spcPts val="0"/>
              </a:spcAft>
              <a:buSzPts val="5200"/>
              <a:buChar char="○"/>
              <a:defRPr sz="5200"/>
            </a:lvl8pPr>
            <a:lvl9pPr lvl="8" algn="ctr">
              <a:spcBef>
                <a:spcPts val="0"/>
              </a:spcBef>
              <a:spcAft>
                <a:spcPts val="0"/>
              </a:spcAft>
              <a:buSzPts val="5200"/>
              <a:buChar char="■"/>
              <a:defRPr sz="5200"/>
            </a:lvl9pPr>
          </a:lstStyle>
          <a:p/>
        </p:txBody>
      </p:sp>
      <p:sp>
        <p:nvSpPr>
          <p:cNvPr id="11" name="Google Shape;11;p2"/>
          <p:cNvSpPr txBox="1"/>
          <p:nvPr>
            <p:ph idx="1" type="subTitle"/>
          </p:nvPr>
        </p:nvSpPr>
        <p:spPr>
          <a:xfrm>
            <a:off x="311700" y="3215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rgbClr val="FFFFFF"/>
              </a:buClr>
              <a:buSzPts val="2800"/>
              <a:buFont typeface="Open Sans"/>
              <a:buNone/>
              <a:defRPr sz="2800">
                <a:solidFill>
                  <a:srgbClr val="FFFFFF"/>
                </a:solidFill>
                <a:latin typeface="Open Sans"/>
                <a:ea typeface="Open Sans"/>
                <a:cs typeface="Open Sans"/>
                <a:sym typeface="Open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3" name="Google Shape;13;p2"/>
          <p:cNvPicPr preferRelativeResize="0"/>
          <p:nvPr/>
        </p:nvPicPr>
        <p:blipFill>
          <a:blip r:embed="rId3">
            <a:alphaModFix/>
          </a:blip>
          <a:stretch>
            <a:fillRect/>
          </a:stretch>
        </p:blipFill>
        <p:spPr>
          <a:xfrm>
            <a:off x="3668157" y="241900"/>
            <a:ext cx="1551093" cy="8352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Sponsor Placeholder">
  <p:cSld name="TITLE_1_1_6_1">
    <p:bg>
      <p:bgPr>
        <a:solidFill>
          <a:srgbClr val="FEFEFD"/>
        </a:solidFill>
      </p:bgPr>
    </p:bg>
    <p:spTree>
      <p:nvGrpSpPr>
        <p:cNvPr id="63" name="Shape 63"/>
        <p:cNvGrpSpPr/>
        <p:nvPr/>
      </p:nvGrpSpPr>
      <p:grpSpPr>
        <a:xfrm>
          <a:off x="0" y="0"/>
          <a:ext cx="0" cy="0"/>
          <a:chOff x="0" y="0"/>
          <a:chExt cx="0" cy="0"/>
        </a:xfrm>
      </p:grpSpPr>
      <p:sp>
        <p:nvSpPr>
          <p:cNvPr id="64" name="Google Shape;64;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5" name="Google Shape;65;p11"/>
          <p:cNvSpPr/>
          <p:nvPr/>
        </p:nvSpPr>
        <p:spPr>
          <a:xfrm rot="-5400000">
            <a:off x="4529550" y="-4535100"/>
            <a:ext cx="84900" cy="9155100"/>
          </a:xfrm>
          <a:prstGeom prst="rect">
            <a:avLst/>
          </a:prstGeom>
          <a:gradFill>
            <a:gsLst>
              <a:gs pos="0">
                <a:srgbClr val="4A0A77"/>
              </a:gs>
              <a:gs pos="100000">
                <a:srgbClr val="78C8C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6" name="Google Shape;66;p11"/>
          <p:cNvPicPr preferRelativeResize="0"/>
          <p:nvPr/>
        </p:nvPicPr>
        <p:blipFill>
          <a:blip r:embed="rId2">
            <a:alphaModFix/>
          </a:blip>
          <a:stretch>
            <a:fillRect/>
          </a:stretch>
        </p:blipFill>
        <p:spPr>
          <a:xfrm>
            <a:off x="3695025" y="110600"/>
            <a:ext cx="1071398" cy="576899"/>
          </a:xfrm>
          <a:prstGeom prst="rect">
            <a:avLst/>
          </a:prstGeom>
          <a:noFill/>
          <a:ln>
            <a:noFill/>
          </a:ln>
        </p:spPr>
      </p:pic>
      <p:pic>
        <p:nvPicPr>
          <p:cNvPr id="67" name="Google Shape;67;p11"/>
          <p:cNvPicPr preferRelativeResize="0"/>
          <p:nvPr/>
        </p:nvPicPr>
        <p:blipFill>
          <a:blip r:embed="rId3">
            <a:alphaModFix/>
          </a:blip>
          <a:stretch>
            <a:fillRect/>
          </a:stretch>
        </p:blipFill>
        <p:spPr>
          <a:xfrm>
            <a:off x="2857625" y="1507284"/>
            <a:ext cx="1071400" cy="751641"/>
          </a:xfrm>
          <a:prstGeom prst="rect">
            <a:avLst/>
          </a:prstGeom>
          <a:noFill/>
          <a:ln>
            <a:noFill/>
          </a:ln>
        </p:spPr>
      </p:pic>
      <p:pic>
        <p:nvPicPr>
          <p:cNvPr id="68" name="Google Shape;68;p11"/>
          <p:cNvPicPr preferRelativeResize="0"/>
          <p:nvPr/>
        </p:nvPicPr>
        <p:blipFill>
          <a:blip r:embed="rId4">
            <a:alphaModFix/>
          </a:blip>
          <a:stretch>
            <a:fillRect/>
          </a:stretch>
        </p:blipFill>
        <p:spPr>
          <a:xfrm>
            <a:off x="4414270" y="1576675"/>
            <a:ext cx="1872155" cy="542925"/>
          </a:xfrm>
          <a:prstGeom prst="rect">
            <a:avLst/>
          </a:prstGeom>
          <a:noFill/>
          <a:ln>
            <a:noFill/>
          </a:ln>
        </p:spPr>
      </p:pic>
      <p:pic>
        <p:nvPicPr>
          <p:cNvPr id="69" name="Google Shape;69;p11"/>
          <p:cNvPicPr preferRelativeResize="0"/>
          <p:nvPr/>
        </p:nvPicPr>
        <p:blipFill>
          <a:blip r:embed="rId5">
            <a:alphaModFix/>
          </a:blip>
          <a:stretch>
            <a:fillRect/>
          </a:stretch>
        </p:blipFill>
        <p:spPr>
          <a:xfrm>
            <a:off x="2819225" y="4537048"/>
            <a:ext cx="1310279" cy="447675"/>
          </a:xfrm>
          <a:prstGeom prst="rect">
            <a:avLst/>
          </a:prstGeom>
          <a:noFill/>
          <a:ln>
            <a:noFill/>
          </a:ln>
        </p:spPr>
      </p:pic>
      <p:pic>
        <p:nvPicPr>
          <p:cNvPr id="70" name="Google Shape;70;p11"/>
          <p:cNvPicPr preferRelativeResize="0"/>
          <p:nvPr/>
        </p:nvPicPr>
        <p:blipFill>
          <a:blip r:embed="rId6">
            <a:alphaModFix/>
          </a:blip>
          <a:stretch>
            <a:fillRect/>
          </a:stretch>
        </p:blipFill>
        <p:spPr>
          <a:xfrm>
            <a:off x="4508900" y="4537050"/>
            <a:ext cx="1193800" cy="447675"/>
          </a:xfrm>
          <a:prstGeom prst="rect">
            <a:avLst/>
          </a:prstGeom>
          <a:noFill/>
          <a:ln>
            <a:noFill/>
          </a:ln>
        </p:spPr>
      </p:pic>
      <p:pic>
        <p:nvPicPr>
          <p:cNvPr id="71" name="Google Shape;71;p11"/>
          <p:cNvPicPr preferRelativeResize="0"/>
          <p:nvPr/>
        </p:nvPicPr>
        <p:blipFill>
          <a:blip r:embed="rId7">
            <a:alphaModFix/>
          </a:blip>
          <a:stretch>
            <a:fillRect/>
          </a:stretch>
        </p:blipFill>
        <p:spPr>
          <a:xfrm>
            <a:off x="3695400" y="3622125"/>
            <a:ext cx="1249521" cy="393600"/>
          </a:xfrm>
          <a:prstGeom prst="rect">
            <a:avLst/>
          </a:prstGeom>
          <a:noFill/>
          <a:ln>
            <a:noFill/>
          </a:ln>
        </p:spPr>
      </p:pic>
      <p:pic>
        <p:nvPicPr>
          <p:cNvPr id="72" name="Google Shape;72;p11"/>
          <p:cNvPicPr preferRelativeResize="0"/>
          <p:nvPr/>
        </p:nvPicPr>
        <p:blipFill>
          <a:blip r:embed="rId8">
            <a:alphaModFix/>
          </a:blip>
          <a:stretch>
            <a:fillRect/>
          </a:stretch>
        </p:blipFill>
        <p:spPr>
          <a:xfrm>
            <a:off x="4227250" y="2655813"/>
            <a:ext cx="1905000" cy="447675"/>
          </a:xfrm>
          <a:prstGeom prst="rect">
            <a:avLst/>
          </a:prstGeom>
          <a:noFill/>
          <a:ln>
            <a:noFill/>
          </a:ln>
        </p:spPr>
      </p:pic>
      <p:pic>
        <p:nvPicPr>
          <p:cNvPr id="73" name="Google Shape;73;p11"/>
          <p:cNvPicPr preferRelativeResize="0"/>
          <p:nvPr/>
        </p:nvPicPr>
        <p:blipFill>
          <a:blip r:embed="rId9">
            <a:alphaModFix/>
          </a:blip>
          <a:stretch>
            <a:fillRect/>
          </a:stretch>
        </p:blipFill>
        <p:spPr>
          <a:xfrm>
            <a:off x="2257250" y="2686775"/>
            <a:ext cx="1905000" cy="428625"/>
          </a:xfrm>
          <a:prstGeom prst="rect">
            <a:avLst/>
          </a:prstGeom>
          <a:noFill/>
          <a:ln>
            <a:noFill/>
          </a:ln>
        </p:spPr>
      </p:pic>
      <p:cxnSp>
        <p:nvCxnSpPr>
          <p:cNvPr id="74" name="Google Shape;74;p11"/>
          <p:cNvCxnSpPr/>
          <p:nvPr/>
        </p:nvCxnSpPr>
        <p:spPr>
          <a:xfrm flipH="1" rot="10800000">
            <a:off x="1395200" y="4247800"/>
            <a:ext cx="6351300" cy="6900"/>
          </a:xfrm>
          <a:prstGeom prst="straightConnector1">
            <a:avLst/>
          </a:prstGeom>
          <a:noFill/>
          <a:ln cap="flat" cmpd="sng" w="9525">
            <a:solidFill>
              <a:srgbClr val="F3F3F3"/>
            </a:solidFill>
            <a:prstDash val="solid"/>
            <a:round/>
            <a:headEnd len="med" w="med" type="none"/>
            <a:tailEnd len="med" w="med" type="none"/>
          </a:ln>
        </p:spPr>
      </p:cxnSp>
      <p:cxnSp>
        <p:nvCxnSpPr>
          <p:cNvPr id="75" name="Google Shape;75;p11"/>
          <p:cNvCxnSpPr/>
          <p:nvPr/>
        </p:nvCxnSpPr>
        <p:spPr>
          <a:xfrm flipH="1" rot="10800000">
            <a:off x="1395200" y="3333400"/>
            <a:ext cx="6351300" cy="6900"/>
          </a:xfrm>
          <a:prstGeom prst="straightConnector1">
            <a:avLst/>
          </a:prstGeom>
          <a:noFill/>
          <a:ln cap="flat" cmpd="sng" w="9525">
            <a:solidFill>
              <a:srgbClr val="F3F3F3"/>
            </a:solidFill>
            <a:prstDash val="solid"/>
            <a:round/>
            <a:headEnd len="med" w="med" type="none"/>
            <a:tailEnd len="med" w="med" type="none"/>
          </a:ln>
        </p:spPr>
      </p:cxnSp>
      <p:cxnSp>
        <p:nvCxnSpPr>
          <p:cNvPr id="76" name="Google Shape;76;p11"/>
          <p:cNvCxnSpPr/>
          <p:nvPr/>
        </p:nvCxnSpPr>
        <p:spPr>
          <a:xfrm flipH="1" rot="10800000">
            <a:off x="1395200" y="2419000"/>
            <a:ext cx="6351300" cy="6900"/>
          </a:xfrm>
          <a:prstGeom prst="straightConnector1">
            <a:avLst/>
          </a:prstGeom>
          <a:noFill/>
          <a:ln cap="flat" cmpd="sng" w="9525">
            <a:solidFill>
              <a:srgbClr val="F3F3F3"/>
            </a:solidFill>
            <a:prstDash val="solid"/>
            <a:round/>
            <a:headEnd len="med" w="med" type="none"/>
            <a:tailEnd len="med" w="med" type="none"/>
          </a:ln>
        </p:spPr>
      </p:cxnSp>
      <p:sp>
        <p:nvSpPr>
          <p:cNvPr id="77" name="Google Shape;77;p11"/>
          <p:cNvSpPr txBox="1"/>
          <p:nvPr/>
        </p:nvSpPr>
        <p:spPr>
          <a:xfrm>
            <a:off x="180475" y="671250"/>
            <a:ext cx="8760900" cy="5394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b="1" lang="en" sz="3000">
                <a:solidFill>
                  <a:srgbClr val="12191B"/>
                </a:solidFill>
                <a:latin typeface="Overpass"/>
                <a:ea typeface="Overpass"/>
                <a:cs typeface="Overpass"/>
                <a:sym typeface="Overpass"/>
              </a:rPr>
              <a:t>Special Thanks To All Of Our Sponsors!</a:t>
            </a:r>
            <a:endParaRPr b="1" sz="3000">
              <a:solidFill>
                <a:srgbClr val="12191B"/>
              </a:solidFill>
              <a:latin typeface="Overpass"/>
              <a:ea typeface="Overpass"/>
              <a:cs typeface="Overpass"/>
              <a:sym typeface="Overpas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Branding Assets">
  <p:cSld name="TITLE_1_1_5">
    <p:bg>
      <p:bgPr>
        <a:solidFill>
          <a:srgbClr val="4A0A77"/>
        </a:solidFill>
      </p:bgPr>
    </p:bg>
    <p:spTree>
      <p:nvGrpSpPr>
        <p:cNvPr id="78" name="Shape 78"/>
        <p:cNvGrpSpPr/>
        <p:nvPr/>
      </p:nvGrpSpPr>
      <p:grpSpPr>
        <a:xfrm>
          <a:off x="0" y="0"/>
          <a:ext cx="0" cy="0"/>
          <a:chOff x="0" y="0"/>
          <a:chExt cx="0" cy="0"/>
        </a:xfrm>
      </p:grpSpPr>
      <p:sp>
        <p:nvSpPr>
          <p:cNvPr id="79" name="Google Shape;7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0" name="Google Shape;80;p12"/>
          <p:cNvSpPr txBox="1"/>
          <p:nvPr/>
        </p:nvSpPr>
        <p:spPr>
          <a:xfrm>
            <a:off x="304800" y="422300"/>
            <a:ext cx="5695800" cy="4686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b="1" lang="en" sz="3000">
                <a:solidFill>
                  <a:schemeClr val="lt1"/>
                </a:solidFill>
                <a:latin typeface="Overpass"/>
                <a:ea typeface="Overpass"/>
                <a:cs typeface="Overpass"/>
                <a:sym typeface="Overpass"/>
              </a:rPr>
              <a:t>Branding</a:t>
            </a:r>
            <a:endParaRPr b="1" sz="3000">
              <a:solidFill>
                <a:schemeClr val="lt1"/>
              </a:solidFill>
              <a:latin typeface="Overpass"/>
              <a:ea typeface="Overpass"/>
              <a:cs typeface="Overpass"/>
              <a:sym typeface="Overpass"/>
            </a:endParaRPr>
          </a:p>
        </p:txBody>
      </p:sp>
      <p:pic>
        <p:nvPicPr>
          <p:cNvPr id="81" name="Google Shape;81;p12"/>
          <p:cNvPicPr preferRelativeResize="0"/>
          <p:nvPr/>
        </p:nvPicPr>
        <p:blipFill>
          <a:blip r:embed="rId2">
            <a:alphaModFix/>
          </a:blip>
          <a:stretch>
            <a:fillRect/>
          </a:stretch>
        </p:blipFill>
        <p:spPr>
          <a:xfrm>
            <a:off x="7398925" y="233437"/>
            <a:ext cx="1571751" cy="846325"/>
          </a:xfrm>
          <a:prstGeom prst="rect">
            <a:avLst/>
          </a:prstGeom>
          <a:noFill/>
          <a:ln>
            <a:noFill/>
          </a:ln>
        </p:spPr>
      </p:pic>
      <p:sp>
        <p:nvSpPr>
          <p:cNvPr id="82" name="Google Shape;82;p12"/>
          <p:cNvSpPr/>
          <p:nvPr/>
        </p:nvSpPr>
        <p:spPr>
          <a:xfrm rot="-5400000">
            <a:off x="4529550" y="-4535100"/>
            <a:ext cx="84900" cy="9155100"/>
          </a:xfrm>
          <a:prstGeom prst="rect">
            <a:avLst/>
          </a:prstGeom>
          <a:gradFill>
            <a:gsLst>
              <a:gs pos="0">
                <a:srgbClr val="4A0A77"/>
              </a:gs>
              <a:gs pos="100000">
                <a:srgbClr val="78C8C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2"/>
          <p:cNvSpPr txBox="1"/>
          <p:nvPr/>
        </p:nvSpPr>
        <p:spPr>
          <a:xfrm>
            <a:off x="333000" y="1180900"/>
            <a:ext cx="43317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rgbClr val="FEFEFD"/>
                </a:solidFill>
                <a:latin typeface="Open Sans"/>
                <a:ea typeface="Open Sans"/>
                <a:cs typeface="Open Sans"/>
                <a:sym typeface="Open Sans"/>
              </a:rPr>
              <a:t>Assets</a:t>
            </a:r>
            <a:br>
              <a:rPr lang="en" u="sng">
                <a:solidFill>
                  <a:srgbClr val="FEFEFD"/>
                </a:solidFill>
                <a:latin typeface="Open Sans"/>
                <a:ea typeface="Open Sans"/>
                <a:cs typeface="Open Sans"/>
                <a:sym typeface="Open Sans"/>
              </a:rPr>
            </a:br>
            <a:br>
              <a:rPr lang="en">
                <a:solidFill>
                  <a:srgbClr val="FEFEFD"/>
                </a:solidFill>
                <a:latin typeface="Open Sans"/>
                <a:ea typeface="Open Sans"/>
                <a:cs typeface="Open Sans"/>
                <a:sym typeface="Open Sans"/>
              </a:rPr>
            </a:br>
            <a:r>
              <a:rPr lang="en">
                <a:solidFill>
                  <a:srgbClr val="FEFEFD"/>
                </a:solidFill>
                <a:latin typeface="Open Sans"/>
                <a:ea typeface="Open Sans"/>
                <a:cs typeface="Open Sans"/>
                <a:sym typeface="Open Sans"/>
              </a:rPr>
              <a:t>Please use the following assets as you see fit through your presentation.</a:t>
            </a:r>
            <a:endParaRPr>
              <a:solidFill>
                <a:srgbClr val="FEFEFD"/>
              </a:solidFill>
              <a:latin typeface="Open Sans"/>
              <a:ea typeface="Open Sans"/>
              <a:cs typeface="Open Sans"/>
              <a:sym typeface="Open Sans"/>
            </a:endParaRPr>
          </a:p>
        </p:txBody>
      </p:sp>
      <p:pic>
        <p:nvPicPr>
          <p:cNvPr id="84" name="Google Shape;84;p12"/>
          <p:cNvPicPr preferRelativeResize="0"/>
          <p:nvPr/>
        </p:nvPicPr>
        <p:blipFill>
          <a:blip r:embed="rId3">
            <a:alphaModFix/>
          </a:blip>
          <a:stretch>
            <a:fillRect/>
          </a:stretch>
        </p:blipFill>
        <p:spPr>
          <a:xfrm>
            <a:off x="5180675" y="1883850"/>
            <a:ext cx="952500" cy="962025"/>
          </a:xfrm>
          <a:prstGeom prst="rect">
            <a:avLst/>
          </a:prstGeom>
          <a:noFill/>
          <a:ln>
            <a:noFill/>
          </a:ln>
        </p:spPr>
      </p:pic>
      <p:pic>
        <p:nvPicPr>
          <p:cNvPr id="85" name="Google Shape;85;p12"/>
          <p:cNvPicPr preferRelativeResize="0"/>
          <p:nvPr/>
        </p:nvPicPr>
        <p:blipFill>
          <a:blip r:embed="rId4">
            <a:alphaModFix/>
          </a:blip>
          <a:stretch>
            <a:fillRect/>
          </a:stretch>
        </p:blipFill>
        <p:spPr>
          <a:xfrm>
            <a:off x="6499375" y="1883850"/>
            <a:ext cx="952500" cy="962025"/>
          </a:xfrm>
          <a:prstGeom prst="rect">
            <a:avLst/>
          </a:prstGeom>
          <a:noFill/>
          <a:ln>
            <a:noFill/>
          </a:ln>
        </p:spPr>
      </p:pic>
      <p:pic>
        <p:nvPicPr>
          <p:cNvPr id="86" name="Google Shape;86;p12"/>
          <p:cNvPicPr preferRelativeResize="0"/>
          <p:nvPr/>
        </p:nvPicPr>
        <p:blipFill>
          <a:blip r:embed="rId5">
            <a:alphaModFix/>
          </a:blip>
          <a:stretch>
            <a:fillRect/>
          </a:stretch>
        </p:blipFill>
        <p:spPr>
          <a:xfrm>
            <a:off x="7818075" y="1843600"/>
            <a:ext cx="952500" cy="952500"/>
          </a:xfrm>
          <a:prstGeom prst="rect">
            <a:avLst/>
          </a:prstGeom>
          <a:noFill/>
          <a:ln>
            <a:noFill/>
          </a:ln>
        </p:spPr>
      </p:pic>
      <p:pic>
        <p:nvPicPr>
          <p:cNvPr id="87" name="Google Shape;87;p12"/>
          <p:cNvPicPr preferRelativeResize="0"/>
          <p:nvPr/>
        </p:nvPicPr>
        <p:blipFill>
          <a:blip r:embed="rId6">
            <a:alphaModFix/>
          </a:blip>
          <a:stretch>
            <a:fillRect/>
          </a:stretch>
        </p:blipFill>
        <p:spPr>
          <a:xfrm>
            <a:off x="2325350" y="2374825"/>
            <a:ext cx="2500000" cy="1296875"/>
          </a:xfrm>
          <a:prstGeom prst="rect">
            <a:avLst/>
          </a:prstGeom>
          <a:noFill/>
          <a:ln>
            <a:noFill/>
          </a:ln>
        </p:spPr>
      </p:pic>
      <p:pic>
        <p:nvPicPr>
          <p:cNvPr id="88" name="Google Shape;88;p12"/>
          <p:cNvPicPr preferRelativeResize="0"/>
          <p:nvPr/>
        </p:nvPicPr>
        <p:blipFill>
          <a:blip r:embed="rId7">
            <a:alphaModFix/>
          </a:blip>
          <a:stretch>
            <a:fillRect/>
          </a:stretch>
        </p:blipFill>
        <p:spPr>
          <a:xfrm>
            <a:off x="1905000" y="3872425"/>
            <a:ext cx="1562100" cy="57150"/>
          </a:xfrm>
          <a:prstGeom prst="rect">
            <a:avLst/>
          </a:prstGeom>
          <a:noFill/>
          <a:ln>
            <a:noFill/>
          </a:ln>
        </p:spPr>
      </p:pic>
      <p:pic>
        <p:nvPicPr>
          <p:cNvPr id="89" name="Google Shape;89;p12"/>
          <p:cNvPicPr preferRelativeResize="0"/>
          <p:nvPr/>
        </p:nvPicPr>
        <p:blipFill>
          <a:blip r:embed="rId7">
            <a:alphaModFix/>
          </a:blip>
          <a:stretch>
            <a:fillRect/>
          </a:stretch>
        </p:blipFill>
        <p:spPr>
          <a:xfrm>
            <a:off x="3581400" y="3911307"/>
            <a:ext cx="1562100" cy="57150"/>
          </a:xfrm>
          <a:prstGeom prst="rect">
            <a:avLst/>
          </a:prstGeom>
          <a:noFill/>
          <a:ln>
            <a:noFill/>
          </a:ln>
        </p:spPr>
      </p:pic>
      <p:pic>
        <p:nvPicPr>
          <p:cNvPr id="90" name="Google Shape;90;p12"/>
          <p:cNvPicPr preferRelativeResize="0"/>
          <p:nvPr/>
        </p:nvPicPr>
        <p:blipFill>
          <a:blip r:embed="rId7">
            <a:alphaModFix/>
          </a:blip>
          <a:stretch>
            <a:fillRect/>
          </a:stretch>
        </p:blipFill>
        <p:spPr>
          <a:xfrm>
            <a:off x="304800" y="3835107"/>
            <a:ext cx="1562100" cy="57150"/>
          </a:xfrm>
          <a:prstGeom prst="rect">
            <a:avLst/>
          </a:prstGeom>
          <a:noFill/>
          <a:ln>
            <a:noFill/>
          </a:ln>
        </p:spPr>
      </p:pic>
      <p:pic>
        <p:nvPicPr>
          <p:cNvPr id="91" name="Google Shape;91;p12"/>
          <p:cNvPicPr preferRelativeResize="0"/>
          <p:nvPr/>
        </p:nvPicPr>
        <p:blipFill>
          <a:blip r:embed="rId8">
            <a:alphaModFix/>
          </a:blip>
          <a:stretch>
            <a:fillRect/>
          </a:stretch>
        </p:blipFill>
        <p:spPr>
          <a:xfrm>
            <a:off x="7419975" y="3018637"/>
            <a:ext cx="1704825" cy="1843888"/>
          </a:xfrm>
          <a:prstGeom prst="rect">
            <a:avLst/>
          </a:prstGeom>
          <a:noFill/>
          <a:ln>
            <a:noFill/>
          </a:ln>
        </p:spPr>
      </p:pic>
      <p:pic>
        <p:nvPicPr>
          <p:cNvPr id="92" name="Google Shape;92;p12"/>
          <p:cNvPicPr preferRelativeResize="0"/>
          <p:nvPr/>
        </p:nvPicPr>
        <p:blipFill>
          <a:blip r:embed="rId9">
            <a:alphaModFix/>
          </a:blip>
          <a:stretch>
            <a:fillRect/>
          </a:stretch>
        </p:blipFill>
        <p:spPr>
          <a:xfrm>
            <a:off x="333012" y="2344950"/>
            <a:ext cx="1818512" cy="1413950"/>
          </a:xfrm>
          <a:prstGeom prst="rect">
            <a:avLst/>
          </a:prstGeom>
          <a:noFill/>
          <a:ln>
            <a:noFill/>
          </a:ln>
        </p:spPr>
      </p:pic>
      <p:pic>
        <p:nvPicPr>
          <p:cNvPr id="93" name="Google Shape;93;p12"/>
          <p:cNvPicPr preferRelativeResize="0"/>
          <p:nvPr/>
        </p:nvPicPr>
        <p:blipFill>
          <a:blip r:embed="rId10">
            <a:alphaModFix/>
          </a:blip>
          <a:stretch>
            <a:fillRect/>
          </a:stretch>
        </p:blipFill>
        <p:spPr>
          <a:xfrm>
            <a:off x="5410200" y="3841000"/>
            <a:ext cx="322048" cy="720775"/>
          </a:xfrm>
          <a:prstGeom prst="rect">
            <a:avLst/>
          </a:prstGeom>
          <a:noFill/>
          <a:ln>
            <a:noFill/>
          </a:ln>
        </p:spPr>
      </p:pic>
      <p:pic>
        <p:nvPicPr>
          <p:cNvPr id="94" name="Google Shape;94;p12"/>
          <p:cNvPicPr preferRelativeResize="0"/>
          <p:nvPr/>
        </p:nvPicPr>
        <p:blipFill>
          <a:blip r:embed="rId11">
            <a:alphaModFix/>
          </a:blip>
          <a:stretch>
            <a:fillRect/>
          </a:stretch>
        </p:blipFill>
        <p:spPr>
          <a:xfrm>
            <a:off x="0" y="4652367"/>
            <a:ext cx="9144000" cy="410766"/>
          </a:xfrm>
          <a:prstGeom prst="rect">
            <a:avLst/>
          </a:prstGeom>
          <a:noFill/>
          <a:ln>
            <a:noFill/>
          </a:ln>
        </p:spPr>
      </p:pic>
      <p:pic>
        <p:nvPicPr>
          <p:cNvPr id="95" name="Google Shape;95;p12"/>
          <p:cNvPicPr preferRelativeResize="0"/>
          <p:nvPr/>
        </p:nvPicPr>
        <p:blipFill>
          <a:blip r:embed="rId12">
            <a:alphaModFix/>
          </a:blip>
          <a:stretch>
            <a:fillRect/>
          </a:stretch>
        </p:blipFill>
        <p:spPr>
          <a:xfrm>
            <a:off x="5884648" y="3612400"/>
            <a:ext cx="322048" cy="720775"/>
          </a:xfrm>
          <a:prstGeom prst="rect">
            <a:avLst/>
          </a:prstGeom>
          <a:noFill/>
          <a:ln>
            <a:noFill/>
          </a:ln>
        </p:spPr>
      </p:pic>
      <p:pic>
        <p:nvPicPr>
          <p:cNvPr id="96" name="Google Shape;96;p12"/>
          <p:cNvPicPr preferRelativeResize="0"/>
          <p:nvPr/>
        </p:nvPicPr>
        <p:blipFill>
          <a:blip r:embed="rId13">
            <a:alphaModFix/>
          </a:blip>
          <a:stretch>
            <a:fillRect/>
          </a:stretch>
        </p:blipFill>
        <p:spPr>
          <a:xfrm>
            <a:off x="6359097" y="3612400"/>
            <a:ext cx="322048" cy="720775"/>
          </a:xfrm>
          <a:prstGeom prst="rect">
            <a:avLst/>
          </a:prstGeom>
          <a:noFill/>
          <a:ln>
            <a:noFill/>
          </a:ln>
        </p:spPr>
      </p:pic>
      <p:pic>
        <p:nvPicPr>
          <p:cNvPr id="97" name="Google Shape;97;p12"/>
          <p:cNvPicPr preferRelativeResize="0"/>
          <p:nvPr/>
        </p:nvPicPr>
        <p:blipFill>
          <a:blip r:embed="rId14">
            <a:alphaModFix/>
          </a:blip>
          <a:stretch>
            <a:fillRect/>
          </a:stretch>
        </p:blipFill>
        <p:spPr>
          <a:xfrm>
            <a:off x="6798125" y="3710300"/>
            <a:ext cx="419100" cy="895350"/>
          </a:xfrm>
          <a:prstGeom prst="rect">
            <a:avLst/>
          </a:prstGeom>
          <a:noFill/>
          <a:ln>
            <a:noFill/>
          </a:ln>
        </p:spPr>
      </p:pic>
      <p:pic>
        <p:nvPicPr>
          <p:cNvPr id="98" name="Google Shape;98;p12"/>
          <p:cNvPicPr preferRelativeResize="0"/>
          <p:nvPr/>
        </p:nvPicPr>
        <p:blipFill rotWithShape="1">
          <a:blip r:embed="rId15">
            <a:alphaModFix/>
          </a:blip>
          <a:srcRect b="22857" l="0" r="0" t="0"/>
          <a:stretch/>
        </p:blipFill>
        <p:spPr>
          <a:xfrm>
            <a:off x="111075" y="4043100"/>
            <a:ext cx="3415127" cy="79102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Three Step Process 1">
  <p:cSld name="TITLE_1_1_4">
    <p:bg>
      <p:bgPr>
        <a:solidFill>
          <a:srgbClr val="4A0A77"/>
        </a:solidFill>
      </p:bgPr>
    </p:bg>
    <p:spTree>
      <p:nvGrpSpPr>
        <p:cNvPr id="99" name="Shape 99"/>
        <p:cNvGrpSpPr/>
        <p:nvPr/>
      </p:nvGrpSpPr>
      <p:grpSpPr>
        <a:xfrm>
          <a:off x="0" y="0"/>
          <a:ext cx="0" cy="0"/>
          <a:chOff x="0" y="0"/>
          <a:chExt cx="0" cy="0"/>
        </a:xfrm>
      </p:grpSpPr>
      <p:sp>
        <p:nvSpPr>
          <p:cNvPr id="100" name="Google Shape;100;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01" name="Google Shape;101;p13"/>
          <p:cNvSpPr/>
          <p:nvPr/>
        </p:nvSpPr>
        <p:spPr>
          <a:xfrm>
            <a:off x="419483" y="2211125"/>
            <a:ext cx="2453100" cy="1605000"/>
          </a:xfrm>
          <a:prstGeom prst="homePlate">
            <a:avLst>
              <a:gd fmla="val 50000" name="adj"/>
            </a:avLst>
          </a:prstGeom>
          <a:solidFill>
            <a:srgbClr val="9900FF"/>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sp>
        <p:nvSpPr>
          <p:cNvPr id="102" name="Google Shape;102;p13"/>
          <p:cNvSpPr/>
          <p:nvPr/>
        </p:nvSpPr>
        <p:spPr>
          <a:xfrm>
            <a:off x="3203064" y="2172550"/>
            <a:ext cx="2453100" cy="1605000"/>
          </a:xfrm>
          <a:prstGeom prst="homePlate">
            <a:avLst>
              <a:gd fmla="val 50000" name="adj"/>
            </a:avLst>
          </a:prstGeom>
          <a:solidFill>
            <a:srgbClr val="9900FF"/>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sp>
        <p:nvSpPr>
          <p:cNvPr id="103" name="Google Shape;103;p13"/>
          <p:cNvSpPr/>
          <p:nvPr/>
        </p:nvSpPr>
        <p:spPr>
          <a:xfrm>
            <a:off x="6095410" y="2172550"/>
            <a:ext cx="2453100" cy="1605000"/>
          </a:xfrm>
          <a:prstGeom prst="homePlate">
            <a:avLst>
              <a:gd fmla="val 50000" name="adj"/>
            </a:avLst>
          </a:prstGeom>
          <a:solidFill>
            <a:srgbClr val="9900FF"/>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pic>
        <p:nvPicPr>
          <p:cNvPr id="104" name="Google Shape;104;p13"/>
          <p:cNvPicPr preferRelativeResize="0"/>
          <p:nvPr/>
        </p:nvPicPr>
        <p:blipFill>
          <a:blip r:embed="rId2">
            <a:alphaModFix/>
          </a:blip>
          <a:stretch>
            <a:fillRect/>
          </a:stretch>
        </p:blipFill>
        <p:spPr>
          <a:xfrm>
            <a:off x="7398925" y="233437"/>
            <a:ext cx="1571751" cy="846325"/>
          </a:xfrm>
          <a:prstGeom prst="rect">
            <a:avLst/>
          </a:prstGeom>
          <a:noFill/>
          <a:ln>
            <a:noFill/>
          </a:ln>
        </p:spPr>
      </p:pic>
      <p:sp>
        <p:nvSpPr>
          <p:cNvPr id="105" name="Google Shape;105;p13"/>
          <p:cNvSpPr/>
          <p:nvPr/>
        </p:nvSpPr>
        <p:spPr>
          <a:xfrm rot="-5400000">
            <a:off x="4529550" y="-4535100"/>
            <a:ext cx="84900" cy="9155100"/>
          </a:xfrm>
          <a:prstGeom prst="rect">
            <a:avLst/>
          </a:prstGeom>
          <a:gradFill>
            <a:gsLst>
              <a:gs pos="0">
                <a:srgbClr val="4A0A77"/>
              </a:gs>
              <a:gs pos="100000">
                <a:srgbClr val="78C8C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6" name="Google Shape;106;p13"/>
          <p:cNvPicPr preferRelativeResize="0"/>
          <p:nvPr/>
        </p:nvPicPr>
        <p:blipFill>
          <a:blip r:embed="rId3">
            <a:alphaModFix/>
          </a:blip>
          <a:stretch>
            <a:fillRect/>
          </a:stretch>
        </p:blipFill>
        <p:spPr>
          <a:xfrm>
            <a:off x="0" y="4728567"/>
            <a:ext cx="9144000" cy="410766"/>
          </a:xfrm>
          <a:prstGeom prst="rect">
            <a:avLst/>
          </a:prstGeom>
          <a:noFill/>
          <a:ln>
            <a:noFill/>
          </a:ln>
        </p:spPr>
      </p:pic>
      <p:pic>
        <p:nvPicPr>
          <p:cNvPr id="107" name="Google Shape;107;p13"/>
          <p:cNvPicPr preferRelativeResize="0"/>
          <p:nvPr/>
        </p:nvPicPr>
        <p:blipFill>
          <a:blip r:embed="rId4">
            <a:alphaModFix/>
          </a:blip>
          <a:stretch>
            <a:fillRect/>
          </a:stretch>
        </p:blipFill>
        <p:spPr>
          <a:xfrm>
            <a:off x="7724775" y="3603225"/>
            <a:ext cx="1305225" cy="1411700"/>
          </a:xfrm>
          <a:prstGeom prst="rect">
            <a:avLst/>
          </a:prstGeom>
          <a:noFill/>
          <a:ln>
            <a:noFill/>
          </a:ln>
        </p:spPr>
      </p:pic>
      <p:sp>
        <p:nvSpPr>
          <p:cNvPr id="108" name="Google Shape;108;p13"/>
          <p:cNvSpPr txBox="1"/>
          <p:nvPr>
            <p:ph type="title"/>
          </p:nvPr>
        </p:nvSpPr>
        <p:spPr>
          <a:xfrm>
            <a:off x="298475" y="160725"/>
            <a:ext cx="7134900" cy="8550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rgbClr val="FEFEFD"/>
              </a:buClr>
              <a:buSzPts val="3000"/>
              <a:buFont typeface="Overpass"/>
              <a:buNone/>
              <a:defRPr b="1" sz="3000">
                <a:solidFill>
                  <a:srgbClr val="FEFEFD"/>
                </a:solidFill>
                <a:latin typeface="Overpass"/>
                <a:ea typeface="Overpass"/>
                <a:cs typeface="Overpass"/>
                <a:sym typeface="Overpas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Three Step Process 2">
  <p:cSld name="TITLE_1_1_3">
    <p:bg>
      <p:bgPr>
        <a:solidFill>
          <a:schemeClr val="lt1"/>
        </a:solidFill>
      </p:bgPr>
    </p:bg>
    <p:spTree>
      <p:nvGrpSpPr>
        <p:cNvPr id="109" name="Shape 109"/>
        <p:cNvGrpSpPr/>
        <p:nvPr/>
      </p:nvGrpSpPr>
      <p:grpSpPr>
        <a:xfrm>
          <a:off x="0" y="0"/>
          <a:ext cx="0" cy="0"/>
          <a:chOff x="0" y="0"/>
          <a:chExt cx="0" cy="0"/>
        </a:xfrm>
      </p:grpSpPr>
      <p:pic>
        <p:nvPicPr>
          <p:cNvPr id="110" name="Google Shape;110;p14"/>
          <p:cNvPicPr preferRelativeResize="0"/>
          <p:nvPr/>
        </p:nvPicPr>
        <p:blipFill>
          <a:blip r:embed="rId2">
            <a:alphaModFix/>
          </a:blip>
          <a:stretch>
            <a:fillRect/>
          </a:stretch>
        </p:blipFill>
        <p:spPr>
          <a:xfrm>
            <a:off x="7398925" y="233437"/>
            <a:ext cx="1571751" cy="846325"/>
          </a:xfrm>
          <a:prstGeom prst="rect">
            <a:avLst/>
          </a:prstGeom>
          <a:noFill/>
          <a:ln>
            <a:noFill/>
          </a:ln>
        </p:spPr>
      </p:pic>
      <p:sp>
        <p:nvSpPr>
          <p:cNvPr id="111" name="Google Shape;111;p14"/>
          <p:cNvSpPr/>
          <p:nvPr/>
        </p:nvSpPr>
        <p:spPr>
          <a:xfrm rot="-5400000">
            <a:off x="4529550" y="-4535100"/>
            <a:ext cx="84900" cy="9155100"/>
          </a:xfrm>
          <a:prstGeom prst="rect">
            <a:avLst/>
          </a:prstGeom>
          <a:gradFill>
            <a:gsLst>
              <a:gs pos="0">
                <a:srgbClr val="4A0A77"/>
              </a:gs>
              <a:gs pos="100000">
                <a:srgbClr val="78C8C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13" name="Google Shape;113;p14"/>
          <p:cNvSpPr txBox="1"/>
          <p:nvPr>
            <p:ph type="title"/>
          </p:nvPr>
        </p:nvSpPr>
        <p:spPr>
          <a:xfrm>
            <a:off x="298475" y="160725"/>
            <a:ext cx="7134900" cy="855000"/>
          </a:xfrm>
          <a:prstGeom prst="rect">
            <a:avLst/>
          </a:prstGeom>
          <a:noFill/>
          <a:ln>
            <a:noFill/>
          </a:ln>
        </p:spPr>
        <p:txBody>
          <a:bodyPr anchorCtr="0" anchor="ctr" bIns="91425" lIns="91425" spcFirstLastPara="1" rIns="91425" wrap="square" tIns="91425">
            <a:noAutofit/>
          </a:bodyPr>
          <a:lstStyle>
            <a:lvl1pPr lvl="0">
              <a:spcBef>
                <a:spcPts val="0"/>
              </a:spcBef>
              <a:spcAft>
                <a:spcPts val="0"/>
              </a:spcAft>
              <a:buSzPts val="3000"/>
              <a:buFont typeface="Overpass"/>
              <a:buNone/>
              <a:defRPr b="1" sz="3000">
                <a:latin typeface="Overpass"/>
                <a:ea typeface="Overpass"/>
                <a:cs typeface="Overpass"/>
                <a:sym typeface="Overpas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rtl="0">
              <a:spcBef>
                <a:spcPts val="0"/>
              </a:spcBef>
              <a:spcAft>
                <a:spcPts val="0"/>
              </a:spcAft>
              <a:buSzPts val="1400"/>
              <a:buNone/>
              <a:defRPr/>
            </a:lvl9pPr>
          </a:lstStyle>
          <a:p/>
        </p:txBody>
      </p:sp>
      <p:sp>
        <p:nvSpPr>
          <p:cNvPr id="114" name="Google Shape;114;p14"/>
          <p:cNvSpPr/>
          <p:nvPr>
            <p:ph idx="2" type="pic"/>
          </p:nvPr>
        </p:nvSpPr>
        <p:spPr>
          <a:xfrm>
            <a:off x="706779" y="1453381"/>
            <a:ext cx="2096400" cy="2096400"/>
          </a:xfrm>
          <a:prstGeom prst="ellipse">
            <a:avLst/>
          </a:prstGeom>
          <a:noFill/>
          <a:ln>
            <a:noFill/>
          </a:ln>
        </p:spPr>
      </p:sp>
      <p:sp>
        <p:nvSpPr>
          <p:cNvPr id="115" name="Google Shape;115;p14"/>
          <p:cNvSpPr/>
          <p:nvPr>
            <p:ph idx="3" type="pic"/>
          </p:nvPr>
        </p:nvSpPr>
        <p:spPr>
          <a:xfrm>
            <a:off x="6116979" y="1453381"/>
            <a:ext cx="2096400" cy="2096400"/>
          </a:xfrm>
          <a:prstGeom prst="ellipse">
            <a:avLst/>
          </a:prstGeom>
          <a:noFill/>
          <a:ln>
            <a:noFill/>
          </a:ln>
        </p:spPr>
      </p:sp>
      <p:sp>
        <p:nvSpPr>
          <p:cNvPr id="116" name="Google Shape;116;p14"/>
          <p:cNvSpPr/>
          <p:nvPr>
            <p:ph idx="4" type="pic"/>
          </p:nvPr>
        </p:nvSpPr>
        <p:spPr>
          <a:xfrm>
            <a:off x="3411879" y="1453381"/>
            <a:ext cx="2096400" cy="2096400"/>
          </a:xfrm>
          <a:prstGeom prst="ellipse">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Four Step Process">
  <p:cSld name="TITLE_1_1_2">
    <p:bg>
      <p:bgPr>
        <a:solidFill>
          <a:srgbClr val="4A0A77"/>
        </a:solidFill>
      </p:bgPr>
    </p:bg>
    <p:spTree>
      <p:nvGrpSpPr>
        <p:cNvPr id="117" name="Shape 117"/>
        <p:cNvGrpSpPr/>
        <p:nvPr/>
      </p:nvGrpSpPr>
      <p:grpSpPr>
        <a:xfrm>
          <a:off x="0" y="0"/>
          <a:ext cx="0" cy="0"/>
          <a:chOff x="0" y="0"/>
          <a:chExt cx="0" cy="0"/>
        </a:xfrm>
      </p:grpSpPr>
      <p:sp>
        <p:nvSpPr>
          <p:cNvPr id="118" name="Google Shape;118;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19" name="Google Shape;119;p15"/>
          <p:cNvSpPr/>
          <p:nvPr/>
        </p:nvSpPr>
        <p:spPr>
          <a:xfrm>
            <a:off x="262550" y="2277500"/>
            <a:ext cx="1928400" cy="1196100"/>
          </a:xfrm>
          <a:prstGeom prst="homePlate">
            <a:avLst>
              <a:gd fmla="val 50000" name="adj"/>
            </a:avLst>
          </a:prstGeom>
          <a:solidFill>
            <a:srgbClr val="9900FF"/>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sp>
        <p:nvSpPr>
          <p:cNvPr id="120" name="Google Shape;120;p15"/>
          <p:cNvSpPr/>
          <p:nvPr/>
        </p:nvSpPr>
        <p:spPr>
          <a:xfrm>
            <a:off x="2450725" y="2248750"/>
            <a:ext cx="1928400" cy="1196100"/>
          </a:xfrm>
          <a:prstGeom prst="homePlate">
            <a:avLst>
              <a:gd fmla="val 50000" name="adj"/>
            </a:avLst>
          </a:prstGeom>
          <a:solidFill>
            <a:srgbClr val="9900FF"/>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sp>
        <p:nvSpPr>
          <p:cNvPr id="121" name="Google Shape;121;p15"/>
          <p:cNvSpPr/>
          <p:nvPr/>
        </p:nvSpPr>
        <p:spPr>
          <a:xfrm>
            <a:off x="4724400" y="2248750"/>
            <a:ext cx="1928400" cy="1196100"/>
          </a:xfrm>
          <a:prstGeom prst="homePlate">
            <a:avLst>
              <a:gd fmla="val 50000" name="adj"/>
            </a:avLst>
          </a:prstGeom>
          <a:solidFill>
            <a:srgbClr val="9900FF"/>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sp>
        <p:nvSpPr>
          <p:cNvPr id="122" name="Google Shape;122;p15"/>
          <p:cNvSpPr/>
          <p:nvPr/>
        </p:nvSpPr>
        <p:spPr>
          <a:xfrm>
            <a:off x="7010400" y="2270888"/>
            <a:ext cx="1928400" cy="1196100"/>
          </a:xfrm>
          <a:prstGeom prst="homePlate">
            <a:avLst>
              <a:gd fmla="val 50000" name="adj"/>
            </a:avLst>
          </a:prstGeom>
          <a:solidFill>
            <a:srgbClr val="9900FF"/>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pic>
        <p:nvPicPr>
          <p:cNvPr id="123" name="Google Shape;123;p15"/>
          <p:cNvPicPr preferRelativeResize="0"/>
          <p:nvPr/>
        </p:nvPicPr>
        <p:blipFill>
          <a:blip r:embed="rId2">
            <a:alphaModFix/>
          </a:blip>
          <a:stretch>
            <a:fillRect/>
          </a:stretch>
        </p:blipFill>
        <p:spPr>
          <a:xfrm>
            <a:off x="7398925" y="233437"/>
            <a:ext cx="1571751" cy="846325"/>
          </a:xfrm>
          <a:prstGeom prst="rect">
            <a:avLst/>
          </a:prstGeom>
          <a:noFill/>
          <a:ln>
            <a:noFill/>
          </a:ln>
        </p:spPr>
      </p:pic>
      <p:sp>
        <p:nvSpPr>
          <p:cNvPr id="124" name="Google Shape;124;p15"/>
          <p:cNvSpPr/>
          <p:nvPr/>
        </p:nvSpPr>
        <p:spPr>
          <a:xfrm rot="-5400000">
            <a:off x="4529550" y="-4535100"/>
            <a:ext cx="84900" cy="9155100"/>
          </a:xfrm>
          <a:prstGeom prst="rect">
            <a:avLst/>
          </a:prstGeom>
          <a:gradFill>
            <a:gsLst>
              <a:gs pos="0">
                <a:srgbClr val="4A0A77"/>
              </a:gs>
              <a:gs pos="100000">
                <a:srgbClr val="78C8C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5" name="Google Shape;125;p15"/>
          <p:cNvPicPr preferRelativeResize="0"/>
          <p:nvPr/>
        </p:nvPicPr>
        <p:blipFill>
          <a:blip r:embed="rId3">
            <a:alphaModFix/>
          </a:blip>
          <a:stretch>
            <a:fillRect/>
          </a:stretch>
        </p:blipFill>
        <p:spPr>
          <a:xfrm>
            <a:off x="0" y="4728567"/>
            <a:ext cx="9144000" cy="410766"/>
          </a:xfrm>
          <a:prstGeom prst="rect">
            <a:avLst/>
          </a:prstGeom>
          <a:noFill/>
          <a:ln>
            <a:noFill/>
          </a:ln>
        </p:spPr>
      </p:pic>
      <p:pic>
        <p:nvPicPr>
          <p:cNvPr id="126" name="Google Shape;126;p15"/>
          <p:cNvPicPr preferRelativeResize="0"/>
          <p:nvPr/>
        </p:nvPicPr>
        <p:blipFill>
          <a:blip r:embed="rId4">
            <a:alphaModFix/>
          </a:blip>
          <a:stretch>
            <a:fillRect/>
          </a:stretch>
        </p:blipFill>
        <p:spPr>
          <a:xfrm>
            <a:off x="7893143" y="3771425"/>
            <a:ext cx="1079257" cy="1167300"/>
          </a:xfrm>
          <a:prstGeom prst="rect">
            <a:avLst/>
          </a:prstGeom>
          <a:noFill/>
          <a:ln>
            <a:noFill/>
          </a:ln>
        </p:spPr>
      </p:pic>
      <p:sp>
        <p:nvSpPr>
          <p:cNvPr id="127" name="Google Shape;127;p15"/>
          <p:cNvSpPr txBox="1"/>
          <p:nvPr>
            <p:ph type="title"/>
          </p:nvPr>
        </p:nvSpPr>
        <p:spPr>
          <a:xfrm>
            <a:off x="298475" y="160725"/>
            <a:ext cx="7134900" cy="8550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rgbClr val="FEFEFD"/>
              </a:buClr>
              <a:buSzPts val="3000"/>
              <a:buFont typeface="Overpass"/>
              <a:buNone/>
              <a:defRPr b="1" sz="3000">
                <a:solidFill>
                  <a:srgbClr val="FEFEFD"/>
                </a:solidFill>
                <a:latin typeface="Overpass"/>
                <a:ea typeface="Overpass"/>
                <a:cs typeface="Overpass"/>
                <a:sym typeface="Overpas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Two-Way Comparison">
  <p:cSld name="TITLE_1_1_1">
    <p:bg>
      <p:bgPr>
        <a:solidFill>
          <a:srgbClr val="4A0A77"/>
        </a:solidFill>
      </p:bgPr>
    </p:bg>
    <p:spTree>
      <p:nvGrpSpPr>
        <p:cNvPr id="128" name="Shape 128"/>
        <p:cNvGrpSpPr/>
        <p:nvPr/>
      </p:nvGrpSpPr>
      <p:grpSpPr>
        <a:xfrm>
          <a:off x="0" y="0"/>
          <a:ext cx="0" cy="0"/>
          <a:chOff x="0" y="0"/>
          <a:chExt cx="0" cy="0"/>
        </a:xfrm>
      </p:grpSpPr>
      <p:pic>
        <p:nvPicPr>
          <p:cNvPr id="129" name="Google Shape;129;p16"/>
          <p:cNvPicPr preferRelativeResize="0"/>
          <p:nvPr/>
        </p:nvPicPr>
        <p:blipFill>
          <a:blip r:embed="rId2">
            <a:alphaModFix/>
          </a:blip>
          <a:stretch>
            <a:fillRect/>
          </a:stretch>
        </p:blipFill>
        <p:spPr>
          <a:xfrm>
            <a:off x="1646900" y="3821738"/>
            <a:ext cx="10363198" cy="1854425"/>
          </a:xfrm>
          <a:prstGeom prst="rect">
            <a:avLst/>
          </a:prstGeom>
          <a:noFill/>
          <a:ln>
            <a:noFill/>
          </a:ln>
        </p:spPr>
      </p:pic>
      <p:sp>
        <p:nvSpPr>
          <p:cNvPr id="130" name="Google Shape;130;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31" name="Google Shape;131;p16"/>
          <p:cNvSpPr/>
          <p:nvPr/>
        </p:nvSpPr>
        <p:spPr>
          <a:xfrm>
            <a:off x="393725" y="1362550"/>
            <a:ext cx="4001100" cy="3467100"/>
          </a:xfrm>
          <a:prstGeom prst="roundRect">
            <a:avLst>
              <a:gd fmla="val 4079" name="adj"/>
            </a:avLst>
          </a:prstGeom>
          <a:solidFill>
            <a:srgbClr val="FEFEFD"/>
          </a:solidFill>
          <a:ln>
            <a:noFill/>
          </a:ln>
          <a:effectLst>
            <a:outerShdw blurRad="300038" rotWithShape="0" algn="tl" dir="3600000" dist="114300">
              <a:srgbClr val="000000">
                <a:alpha val="16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32" name="Google Shape;132;p16"/>
          <p:cNvPicPr preferRelativeResize="0"/>
          <p:nvPr/>
        </p:nvPicPr>
        <p:blipFill>
          <a:blip r:embed="rId3">
            <a:alphaModFix/>
          </a:blip>
          <a:stretch>
            <a:fillRect/>
          </a:stretch>
        </p:blipFill>
        <p:spPr>
          <a:xfrm>
            <a:off x="7398925" y="233437"/>
            <a:ext cx="1571751" cy="846325"/>
          </a:xfrm>
          <a:prstGeom prst="rect">
            <a:avLst/>
          </a:prstGeom>
          <a:noFill/>
          <a:ln>
            <a:noFill/>
          </a:ln>
        </p:spPr>
      </p:pic>
      <p:sp>
        <p:nvSpPr>
          <p:cNvPr id="133" name="Google Shape;133;p16"/>
          <p:cNvSpPr/>
          <p:nvPr/>
        </p:nvSpPr>
        <p:spPr>
          <a:xfrm rot="-5400000">
            <a:off x="4529550" y="-4535100"/>
            <a:ext cx="84900" cy="9155100"/>
          </a:xfrm>
          <a:prstGeom prst="rect">
            <a:avLst/>
          </a:prstGeom>
          <a:gradFill>
            <a:gsLst>
              <a:gs pos="0">
                <a:srgbClr val="4A0A77"/>
              </a:gs>
              <a:gs pos="100000">
                <a:srgbClr val="78C8C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6"/>
          <p:cNvSpPr/>
          <p:nvPr/>
        </p:nvSpPr>
        <p:spPr>
          <a:xfrm>
            <a:off x="4827939" y="1362550"/>
            <a:ext cx="4001100" cy="3467100"/>
          </a:xfrm>
          <a:prstGeom prst="roundRect">
            <a:avLst>
              <a:gd fmla="val 4079" name="adj"/>
            </a:avLst>
          </a:prstGeom>
          <a:solidFill>
            <a:srgbClr val="FEFEFD"/>
          </a:solidFill>
          <a:ln>
            <a:noFill/>
          </a:ln>
          <a:effectLst>
            <a:outerShdw blurRad="300038" rotWithShape="0" algn="tl" dir="3600000" dist="114300">
              <a:srgbClr val="000000">
                <a:alpha val="16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35" name="Google Shape;135;p16"/>
          <p:cNvSpPr txBox="1"/>
          <p:nvPr>
            <p:ph idx="1" type="subTitle"/>
          </p:nvPr>
        </p:nvSpPr>
        <p:spPr>
          <a:xfrm>
            <a:off x="584575" y="1596975"/>
            <a:ext cx="3656700" cy="3066300"/>
          </a:xfrm>
          <a:prstGeom prst="rect">
            <a:avLst/>
          </a:prstGeom>
        </p:spPr>
        <p:txBody>
          <a:bodyPr anchorCtr="0" anchor="t" bIns="0" lIns="0" spcFirstLastPara="1" rIns="0" wrap="square" tIns="0">
            <a:normAutofit/>
          </a:bodyPr>
          <a:lstStyle>
            <a:lvl1pPr lvl="0" rtl="0">
              <a:lnSpc>
                <a:spcPct val="103000"/>
              </a:lnSpc>
              <a:spcBef>
                <a:spcPts val="400"/>
              </a:spcBef>
              <a:spcAft>
                <a:spcPts val="0"/>
              </a:spcAft>
              <a:buSzPts val="1400"/>
              <a:buFont typeface="Open Sans"/>
              <a:buNone/>
              <a:defRPr sz="1400">
                <a:latin typeface="Open Sans"/>
                <a:ea typeface="Open Sans"/>
                <a:cs typeface="Open Sans"/>
                <a:sym typeface="Open Sans"/>
              </a:defRPr>
            </a:lvl1pPr>
            <a:lvl2pPr lvl="1" rtl="0">
              <a:lnSpc>
                <a:spcPct val="103000"/>
              </a:lnSpc>
              <a:spcBef>
                <a:spcPts val="400"/>
              </a:spcBef>
              <a:spcAft>
                <a:spcPts val="0"/>
              </a:spcAft>
              <a:buClr>
                <a:schemeClr val="accent1"/>
              </a:buClr>
              <a:buSzPts val="1700"/>
              <a:buNone/>
              <a:defRPr sz="1700">
                <a:solidFill>
                  <a:schemeClr val="accent1"/>
                </a:solidFill>
              </a:defRPr>
            </a:lvl2pPr>
            <a:lvl3pPr lvl="2" rtl="0">
              <a:lnSpc>
                <a:spcPct val="103000"/>
              </a:lnSpc>
              <a:spcBef>
                <a:spcPts val="400"/>
              </a:spcBef>
              <a:spcAft>
                <a:spcPts val="0"/>
              </a:spcAft>
              <a:buClr>
                <a:schemeClr val="accent1"/>
              </a:buClr>
              <a:buSzPts val="1700"/>
              <a:buNone/>
              <a:defRPr sz="1700">
                <a:solidFill>
                  <a:schemeClr val="accent1"/>
                </a:solidFill>
              </a:defRPr>
            </a:lvl3pPr>
            <a:lvl4pPr lvl="3" rtl="0">
              <a:lnSpc>
                <a:spcPct val="103000"/>
              </a:lnSpc>
              <a:spcBef>
                <a:spcPts val="400"/>
              </a:spcBef>
              <a:spcAft>
                <a:spcPts val="0"/>
              </a:spcAft>
              <a:buClr>
                <a:schemeClr val="accent1"/>
              </a:buClr>
              <a:buSzPts val="1700"/>
              <a:buNone/>
              <a:defRPr sz="1700">
                <a:solidFill>
                  <a:schemeClr val="accent1"/>
                </a:solidFill>
              </a:defRPr>
            </a:lvl4pPr>
            <a:lvl5pPr lvl="4" rtl="0">
              <a:lnSpc>
                <a:spcPct val="103000"/>
              </a:lnSpc>
              <a:spcBef>
                <a:spcPts val="400"/>
              </a:spcBef>
              <a:spcAft>
                <a:spcPts val="0"/>
              </a:spcAft>
              <a:buClr>
                <a:schemeClr val="accent1"/>
              </a:buClr>
              <a:buSzPts val="1700"/>
              <a:buNone/>
              <a:defRPr sz="1700">
                <a:solidFill>
                  <a:schemeClr val="accent1"/>
                </a:solidFill>
              </a:defRPr>
            </a:lvl5pPr>
            <a:lvl6pPr lvl="5" rtl="0">
              <a:lnSpc>
                <a:spcPct val="103000"/>
              </a:lnSpc>
              <a:spcBef>
                <a:spcPts val="400"/>
              </a:spcBef>
              <a:spcAft>
                <a:spcPts val="0"/>
              </a:spcAft>
              <a:buClr>
                <a:schemeClr val="accent1"/>
              </a:buClr>
              <a:buSzPts val="1700"/>
              <a:buNone/>
              <a:defRPr sz="1700">
                <a:solidFill>
                  <a:schemeClr val="accent1"/>
                </a:solidFill>
              </a:defRPr>
            </a:lvl6pPr>
            <a:lvl7pPr lvl="6" rtl="0">
              <a:lnSpc>
                <a:spcPct val="103000"/>
              </a:lnSpc>
              <a:spcBef>
                <a:spcPts val="400"/>
              </a:spcBef>
              <a:spcAft>
                <a:spcPts val="0"/>
              </a:spcAft>
              <a:buClr>
                <a:schemeClr val="accent1"/>
              </a:buClr>
              <a:buSzPts val="1700"/>
              <a:buNone/>
              <a:defRPr sz="1700">
                <a:solidFill>
                  <a:schemeClr val="accent1"/>
                </a:solidFill>
              </a:defRPr>
            </a:lvl7pPr>
            <a:lvl8pPr lvl="7" rtl="0">
              <a:lnSpc>
                <a:spcPct val="103000"/>
              </a:lnSpc>
              <a:spcBef>
                <a:spcPts val="400"/>
              </a:spcBef>
              <a:spcAft>
                <a:spcPts val="0"/>
              </a:spcAft>
              <a:buClr>
                <a:schemeClr val="accent1"/>
              </a:buClr>
              <a:buSzPts val="1700"/>
              <a:buNone/>
              <a:defRPr sz="1700">
                <a:solidFill>
                  <a:schemeClr val="accent1"/>
                </a:solidFill>
              </a:defRPr>
            </a:lvl8pPr>
            <a:lvl9pPr lvl="8" rtl="0">
              <a:lnSpc>
                <a:spcPct val="103000"/>
              </a:lnSpc>
              <a:spcBef>
                <a:spcPts val="400"/>
              </a:spcBef>
              <a:spcAft>
                <a:spcPts val="400"/>
              </a:spcAft>
              <a:buClr>
                <a:schemeClr val="accent1"/>
              </a:buClr>
              <a:buSzPts val="1700"/>
              <a:buNone/>
              <a:defRPr sz="1700">
                <a:solidFill>
                  <a:schemeClr val="accent1"/>
                </a:solidFill>
              </a:defRPr>
            </a:lvl9pPr>
          </a:lstStyle>
          <a:p/>
        </p:txBody>
      </p:sp>
      <p:sp>
        <p:nvSpPr>
          <p:cNvPr id="136" name="Google Shape;136;p16"/>
          <p:cNvSpPr txBox="1"/>
          <p:nvPr>
            <p:ph idx="2" type="subTitle"/>
          </p:nvPr>
        </p:nvSpPr>
        <p:spPr>
          <a:xfrm>
            <a:off x="5004175" y="1596975"/>
            <a:ext cx="3656700" cy="3066300"/>
          </a:xfrm>
          <a:prstGeom prst="rect">
            <a:avLst/>
          </a:prstGeom>
        </p:spPr>
        <p:txBody>
          <a:bodyPr anchorCtr="0" anchor="t" bIns="0" lIns="0" spcFirstLastPara="1" rIns="0" wrap="square" tIns="0">
            <a:normAutofit/>
          </a:bodyPr>
          <a:lstStyle>
            <a:lvl1pPr lvl="0" rtl="0">
              <a:lnSpc>
                <a:spcPct val="103000"/>
              </a:lnSpc>
              <a:spcBef>
                <a:spcPts val="400"/>
              </a:spcBef>
              <a:spcAft>
                <a:spcPts val="0"/>
              </a:spcAft>
              <a:buSzPts val="1400"/>
              <a:buFont typeface="Open Sans"/>
              <a:buNone/>
              <a:defRPr sz="1400">
                <a:latin typeface="Open Sans"/>
                <a:ea typeface="Open Sans"/>
                <a:cs typeface="Open Sans"/>
                <a:sym typeface="Open Sans"/>
              </a:defRPr>
            </a:lvl1pPr>
            <a:lvl2pPr lvl="1" rtl="0">
              <a:lnSpc>
                <a:spcPct val="103000"/>
              </a:lnSpc>
              <a:spcBef>
                <a:spcPts val="400"/>
              </a:spcBef>
              <a:spcAft>
                <a:spcPts val="0"/>
              </a:spcAft>
              <a:buClr>
                <a:schemeClr val="accent1"/>
              </a:buClr>
              <a:buSzPts val="1700"/>
              <a:buNone/>
              <a:defRPr sz="1700">
                <a:solidFill>
                  <a:schemeClr val="accent1"/>
                </a:solidFill>
              </a:defRPr>
            </a:lvl2pPr>
            <a:lvl3pPr lvl="2" rtl="0">
              <a:lnSpc>
                <a:spcPct val="103000"/>
              </a:lnSpc>
              <a:spcBef>
                <a:spcPts val="400"/>
              </a:spcBef>
              <a:spcAft>
                <a:spcPts val="0"/>
              </a:spcAft>
              <a:buClr>
                <a:schemeClr val="accent1"/>
              </a:buClr>
              <a:buSzPts val="1700"/>
              <a:buNone/>
              <a:defRPr sz="1700">
                <a:solidFill>
                  <a:schemeClr val="accent1"/>
                </a:solidFill>
              </a:defRPr>
            </a:lvl3pPr>
            <a:lvl4pPr lvl="3" rtl="0">
              <a:lnSpc>
                <a:spcPct val="103000"/>
              </a:lnSpc>
              <a:spcBef>
                <a:spcPts val="400"/>
              </a:spcBef>
              <a:spcAft>
                <a:spcPts val="0"/>
              </a:spcAft>
              <a:buClr>
                <a:schemeClr val="accent1"/>
              </a:buClr>
              <a:buSzPts val="1700"/>
              <a:buNone/>
              <a:defRPr sz="1700">
                <a:solidFill>
                  <a:schemeClr val="accent1"/>
                </a:solidFill>
              </a:defRPr>
            </a:lvl4pPr>
            <a:lvl5pPr lvl="4" rtl="0">
              <a:lnSpc>
                <a:spcPct val="103000"/>
              </a:lnSpc>
              <a:spcBef>
                <a:spcPts val="400"/>
              </a:spcBef>
              <a:spcAft>
                <a:spcPts val="0"/>
              </a:spcAft>
              <a:buClr>
                <a:schemeClr val="accent1"/>
              </a:buClr>
              <a:buSzPts val="1700"/>
              <a:buNone/>
              <a:defRPr sz="1700">
                <a:solidFill>
                  <a:schemeClr val="accent1"/>
                </a:solidFill>
              </a:defRPr>
            </a:lvl5pPr>
            <a:lvl6pPr lvl="5" rtl="0">
              <a:lnSpc>
                <a:spcPct val="103000"/>
              </a:lnSpc>
              <a:spcBef>
                <a:spcPts val="400"/>
              </a:spcBef>
              <a:spcAft>
                <a:spcPts val="0"/>
              </a:spcAft>
              <a:buClr>
                <a:schemeClr val="accent1"/>
              </a:buClr>
              <a:buSzPts val="1700"/>
              <a:buNone/>
              <a:defRPr sz="1700">
                <a:solidFill>
                  <a:schemeClr val="accent1"/>
                </a:solidFill>
              </a:defRPr>
            </a:lvl6pPr>
            <a:lvl7pPr lvl="6" rtl="0">
              <a:lnSpc>
                <a:spcPct val="103000"/>
              </a:lnSpc>
              <a:spcBef>
                <a:spcPts val="400"/>
              </a:spcBef>
              <a:spcAft>
                <a:spcPts val="0"/>
              </a:spcAft>
              <a:buClr>
                <a:schemeClr val="accent1"/>
              </a:buClr>
              <a:buSzPts val="1700"/>
              <a:buNone/>
              <a:defRPr sz="1700">
                <a:solidFill>
                  <a:schemeClr val="accent1"/>
                </a:solidFill>
              </a:defRPr>
            </a:lvl7pPr>
            <a:lvl8pPr lvl="7" rtl="0">
              <a:lnSpc>
                <a:spcPct val="103000"/>
              </a:lnSpc>
              <a:spcBef>
                <a:spcPts val="400"/>
              </a:spcBef>
              <a:spcAft>
                <a:spcPts val="0"/>
              </a:spcAft>
              <a:buClr>
                <a:schemeClr val="accent1"/>
              </a:buClr>
              <a:buSzPts val="1700"/>
              <a:buNone/>
              <a:defRPr sz="1700">
                <a:solidFill>
                  <a:schemeClr val="accent1"/>
                </a:solidFill>
              </a:defRPr>
            </a:lvl8pPr>
            <a:lvl9pPr lvl="8" rtl="0">
              <a:lnSpc>
                <a:spcPct val="103000"/>
              </a:lnSpc>
              <a:spcBef>
                <a:spcPts val="400"/>
              </a:spcBef>
              <a:spcAft>
                <a:spcPts val="400"/>
              </a:spcAft>
              <a:buClr>
                <a:schemeClr val="accent1"/>
              </a:buClr>
              <a:buSzPts val="1700"/>
              <a:buNone/>
              <a:defRPr sz="1700">
                <a:solidFill>
                  <a:schemeClr val="accent1"/>
                </a:solidFill>
              </a:defRPr>
            </a:lvl9pPr>
          </a:lstStyle>
          <a:p/>
        </p:txBody>
      </p:sp>
      <p:sp>
        <p:nvSpPr>
          <p:cNvPr id="137" name="Google Shape;137;p16"/>
          <p:cNvSpPr txBox="1"/>
          <p:nvPr>
            <p:ph type="title"/>
          </p:nvPr>
        </p:nvSpPr>
        <p:spPr>
          <a:xfrm>
            <a:off x="298475" y="160725"/>
            <a:ext cx="7134900" cy="8550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rgbClr val="FEFEFD"/>
              </a:buClr>
              <a:buSzPts val="3000"/>
              <a:buFont typeface="Overpass"/>
              <a:buNone/>
              <a:defRPr b="1" sz="3000">
                <a:solidFill>
                  <a:srgbClr val="FEFEFD"/>
                </a:solidFill>
                <a:latin typeface="Overpass"/>
                <a:ea typeface="Overpass"/>
                <a:cs typeface="Overpass"/>
                <a:sym typeface="Overpas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Three-Way Comparison">
  <p:cSld name="TITLE_1_1_1_1">
    <p:bg>
      <p:bgPr>
        <a:solidFill>
          <a:srgbClr val="4A0A77"/>
        </a:solidFill>
      </p:bgPr>
    </p:bg>
    <p:spTree>
      <p:nvGrpSpPr>
        <p:cNvPr id="138" name="Shape 138"/>
        <p:cNvGrpSpPr/>
        <p:nvPr/>
      </p:nvGrpSpPr>
      <p:grpSpPr>
        <a:xfrm>
          <a:off x="0" y="0"/>
          <a:ext cx="0" cy="0"/>
          <a:chOff x="0" y="0"/>
          <a:chExt cx="0" cy="0"/>
        </a:xfrm>
      </p:grpSpPr>
      <p:pic>
        <p:nvPicPr>
          <p:cNvPr id="139" name="Google Shape;139;p17"/>
          <p:cNvPicPr preferRelativeResize="0"/>
          <p:nvPr/>
        </p:nvPicPr>
        <p:blipFill>
          <a:blip r:embed="rId2">
            <a:alphaModFix/>
          </a:blip>
          <a:stretch>
            <a:fillRect/>
          </a:stretch>
        </p:blipFill>
        <p:spPr>
          <a:xfrm>
            <a:off x="-228600" y="3981025"/>
            <a:ext cx="9404873" cy="1854425"/>
          </a:xfrm>
          <a:prstGeom prst="rect">
            <a:avLst/>
          </a:prstGeom>
          <a:noFill/>
          <a:ln>
            <a:noFill/>
          </a:ln>
        </p:spPr>
      </p:pic>
      <p:pic>
        <p:nvPicPr>
          <p:cNvPr id="140" name="Google Shape;140;p17"/>
          <p:cNvPicPr preferRelativeResize="0"/>
          <p:nvPr/>
        </p:nvPicPr>
        <p:blipFill>
          <a:blip r:embed="rId3">
            <a:alphaModFix/>
          </a:blip>
          <a:stretch>
            <a:fillRect/>
          </a:stretch>
        </p:blipFill>
        <p:spPr>
          <a:xfrm>
            <a:off x="7398925" y="233437"/>
            <a:ext cx="1571751" cy="846325"/>
          </a:xfrm>
          <a:prstGeom prst="rect">
            <a:avLst/>
          </a:prstGeom>
          <a:noFill/>
          <a:ln>
            <a:noFill/>
          </a:ln>
        </p:spPr>
      </p:pic>
      <p:sp>
        <p:nvSpPr>
          <p:cNvPr id="141" name="Google Shape;141;p17"/>
          <p:cNvSpPr/>
          <p:nvPr/>
        </p:nvSpPr>
        <p:spPr>
          <a:xfrm rot="-5400000">
            <a:off x="4529550" y="-4535100"/>
            <a:ext cx="84900" cy="9155100"/>
          </a:xfrm>
          <a:prstGeom prst="rect">
            <a:avLst/>
          </a:prstGeom>
          <a:gradFill>
            <a:gsLst>
              <a:gs pos="0">
                <a:srgbClr val="4A0A77"/>
              </a:gs>
              <a:gs pos="100000">
                <a:srgbClr val="78C8C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7"/>
          <p:cNvSpPr/>
          <p:nvPr/>
        </p:nvSpPr>
        <p:spPr>
          <a:xfrm>
            <a:off x="247250" y="1362550"/>
            <a:ext cx="2731800" cy="3467100"/>
          </a:xfrm>
          <a:prstGeom prst="roundRect">
            <a:avLst>
              <a:gd fmla="val 4025" name="adj"/>
            </a:avLst>
          </a:prstGeom>
          <a:solidFill>
            <a:srgbClr val="FEFEFD"/>
          </a:solidFill>
          <a:ln>
            <a:noFill/>
          </a:ln>
          <a:effectLst>
            <a:outerShdw blurRad="300038" rotWithShape="0" algn="tl" dir="3600000" dist="114300">
              <a:srgbClr val="000000">
                <a:alpha val="16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43" name="Google Shape;143;p17"/>
          <p:cNvSpPr/>
          <p:nvPr/>
        </p:nvSpPr>
        <p:spPr>
          <a:xfrm>
            <a:off x="3213125" y="1362550"/>
            <a:ext cx="2731800" cy="3467100"/>
          </a:xfrm>
          <a:prstGeom prst="roundRect">
            <a:avLst>
              <a:gd fmla="val 4079" name="adj"/>
            </a:avLst>
          </a:prstGeom>
          <a:solidFill>
            <a:srgbClr val="FEFEFD"/>
          </a:solidFill>
          <a:ln>
            <a:noFill/>
          </a:ln>
          <a:effectLst>
            <a:outerShdw blurRad="300038" rotWithShape="0" algn="tl" dir="3600000" dist="114300">
              <a:srgbClr val="000000">
                <a:alpha val="16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44" name="Google Shape;144;p17"/>
          <p:cNvSpPr/>
          <p:nvPr/>
        </p:nvSpPr>
        <p:spPr>
          <a:xfrm>
            <a:off x="6179000" y="1362550"/>
            <a:ext cx="2731800" cy="3467100"/>
          </a:xfrm>
          <a:prstGeom prst="roundRect">
            <a:avLst>
              <a:gd fmla="val 4064" name="adj"/>
            </a:avLst>
          </a:prstGeom>
          <a:solidFill>
            <a:srgbClr val="FEFEFD"/>
          </a:solidFill>
          <a:ln>
            <a:noFill/>
          </a:ln>
          <a:effectLst>
            <a:outerShdw blurRad="300038" rotWithShape="0" algn="tl" dir="3600000" dist="114300">
              <a:srgbClr val="000000">
                <a:alpha val="16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45" name="Google Shape;145;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46" name="Google Shape;146;p17"/>
          <p:cNvSpPr txBox="1"/>
          <p:nvPr>
            <p:ph type="title"/>
          </p:nvPr>
        </p:nvSpPr>
        <p:spPr>
          <a:xfrm>
            <a:off x="298475" y="160725"/>
            <a:ext cx="7134900" cy="8550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lt1"/>
              </a:buClr>
              <a:buSzPts val="3000"/>
              <a:buFont typeface="Overpass"/>
              <a:buNone/>
              <a:defRPr b="1" sz="3000">
                <a:solidFill>
                  <a:schemeClr val="lt1"/>
                </a:solidFill>
                <a:latin typeface="Overpass"/>
                <a:ea typeface="Overpass"/>
                <a:cs typeface="Overpass"/>
                <a:sym typeface="Overpas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7" name="Google Shape;147;p17"/>
          <p:cNvSpPr txBox="1"/>
          <p:nvPr>
            <p:ph idx="1" type="subTitle"/>
          </p:nvPr>
        </p:nvSpPr>
        <p:spPr>
          <a:xfrm>
            <a:off x="326275" y="1516025"/>
            <a:ext cx="2545200" cy="3147300"/>
          </a:xfrm>
          <a:prstGeom prst="rect">
            <a:avLst/>
          </a:prstGeom>
        </p:spPr>
        <p:txBody>
          <a:bodyPr anchorCtr="0" anchor="t" bIns="0" lIns="0" spcFirstLastPara="1" rIns="0" wrap="square" tIns="0">
            <a:normAutofit/>
          </a:bodyPr>
          <a:lstStyle>
            <a:lvl1pPr lvl="0" rtl="0">
              <a:lnSpc>
                <a:spcPct val="103000"/>
              </a:lnSpc>
              <a:spcBef>
                <a:spcPts val="400"/>
              </a:spcBef>
              <a:spcAft>
                <a:spcPts val="0"/>
              </a:spcAft>
              <a:buSzPts val="1400"/>
              <a:buFont typeface="Open Sans"/>
              <a:buNone/>
              <a:defRPr sz="1400">
                <a:latin typeface="Open Sans"/>
                <a:ea typeface="Open Sans"/>
                <a:cs typeface="Open Sans"/>
                <a:sym typeface="Open Sans"/>
              </a:defRPr>
            </a:lvl1pPr>
            <a:lvl2pPr lvl="1" rtl="0">
              <a:lnSpc>
                <a:spcPct val="103000"/>
              </a:lnSpc>
              <a:spcBef>
                <a:spcPts val="400"/>
              </a:spcBef>
              <a:spcAft>
                <a:spcPts val="0"/>
              </a:spcAft>
              <a:buClr>
                <a:schemeClr val="accent1"/>
              </a:buClr>
              <a:buSzPts val="1700"/>
              <a:buNone/>
              <a:defRPr sz="1700">
                <a:solidFill>
                  <a:schemeClr val="accent1"/>
                </a:solidFill>
              </a:defRPr>
            </a:lvl2pPr>
            <a:lvl3pPr lvl="2" rtl="0">
              <a:lnSpc>
                <a:spcPct val="103000"/>
              </a:lnSpc>
              <a:spcBef>
                <a:spcPts val="400"/>
              </a:spcBef>
              <a:spcAft>
                <a:spcPts val="0"/>
              </a:spcAft>
              <a:buClr>
                <a:schemeClr val="accent1"/>
              </a:buClr>
              <a:buSzPts val="1700"/>
              <a:buNone/>
              <a:defRPr sz="1700">
                <a:solidFill>
                  <a:schemeClr val="accent1"/>
                </a:solidFill>
              </a:defRPr>
            </a:lvl3pPr>
            <a:lvl4pPr lvl="3" rtl="0">
              <a:lnSpc>
                <a:spcPct val="103000"/>
              </a:lnSpc>
              <a:spcBef>
                <a:spcPts val="400"/>
              </a:spcBef>
              <a:spcAft>
                <a:spcPts val="0"/>
              </a:spcAft>
              <a:buClr>
                <a:schemeClr val="accent1"/>
              </a:buClr>
              <a:buSzPts val="1700"/>
              <a:buNone/>
              <a:defRPr sz="1700">
                <a:solidFill>
                  <a:schemeClr val="accent1"/>
                </a:solidFill>
              </a:defRPr>
            </a:lvl4pPr>
            <a:lvl5pPr lvl="4" rtl="0">
              <a:lnSpc>
                <a:spcPct val="103000"/>
              </a:lnSpc>
              <a:spcBef>
                <a:spcPts val="400"/>
              </a:spcBef>
              <a:spcAft>
                <a:spcPts val="0"/>
              </a:spcAft>
              <a:buClr>
                <a:schemeClr val="accent1"/>
              </a:buClr>
              <a:buSzPts val="1700"/>
              <a:buNone/>
              <a:defRPr sz="1700">
                <a:solidFill>
                  <a:schemeClr val="accent1"/>
                </a:solidFill>
              </a:defRPr>
            </a:lvl5pPr>
            <a:lvl6pPr lvl="5" rtl="0">
              <a:lnSpc>
                <a:spcPct val="103000"/>
              </a:lnSpc>
              <a:spcBef>
                <a:spcPts val="400"/>
              </a:spcBef>
              <a:spcAft>
                <a:spcPts val="0"/>
              </a:spcAft>
              <a:buClr>
                <a:schemeClr val="accent1"/>
              </a:buClr>
              <a:buSzPts val="1700"/>
              <a:buNone/>
              <a:defRPr sz="1700">
                <a:solidFill>
                  <a:schemeClr val="accent1"/>
                </a:solidFill>
              </a:defRPr>
            </a:lvl6pPr>
            <a:lvl7pPr lvl="6" rtl="0">
              <a:lnSpc>
                <a:spcPct val="103000"/>
              </a:lnSpc>
              <a:spcBef>
                <a:spcPts val="400"/>
              </a:spcBef>
              <a:spcAft>
                <a:spcPts val="0"/>
              </a:spcAft>
              <a:buClr>
                <a:schemeClr val="accent1"/>
              </a:buClr>
              <a:buSzPts val="1700"/>
              <a:buNone/>
              <a:defRPr sz="1700">
                <a:solidFill>
                  <a:schemeClr val="accent1"/>
                </a:solidFill>
              </a:defRPr>
            </a:lvl7pPr>
            <a:lvl8pPr lvl="7" rtl="0">
              <a:lnSpc>
                <a:spcPct val="103000"/>
              </a:lnSpc>
              <a:spcBef>
                <a:spcPts val="400"/>
              </a:spcBef>
              <a:spcAft>
                <a:spcPts val="0"/>
              </a:spcAft>
              <a:buClr>
                <a:schemeClr val="accent1"/>
              </a:buClr>
              <a:buSzPts val="1700"/>
              <a:buNone/>
              <a:defRPr sz="1700">
                <a:solidFill>
                  <a:schemeClr val="accent1"/>
                </a:solidFill>
              </a:defRPr>
            </a:lvl8pPr>
            <a:lvl9pPr lvl="8" rtl="0">
              <a:lnSpc>
                <a:spcPct val="103000"/>
              </a:lnSpc>
              <a:spcBef>
                <a:spcPts val="400"/>
              </a:spcBef>
              <a:spcAft>
                <a:spcPts val="400"/>
              </a:spcAft>
              <a:buClr>
                <a:schemeClr val="accent1"/>
              </a:buClr>
              <a:buSzPts val="1700"/>
              <a:buNone/>
              <a:defRPr sz="1700">
                <a:solidFill>
                  <a:schemeClr val="accent1"/>
                </a:solidFill>
              </a:defRPr>
            </a:lvl9pPr>
          </a:lstStyle>
          <a:p/>
        </p:txBody>
      </p:sp>
      <p:sp>
        <p:nvSpPr>
          <p:cNvPr id="148" name="Google Shape;148;p17"/>
          <p:cNvSpPr txBox="1"/>
          <p:nvPr>
            <p:ph idx="2" type="subTitle"/>
          </p:nvPr>
        </p:nvSpPr>
        <p:spPr>
          <a:xfrm>
            <a:off x="3298075" y="1516025"/>
            <a:ext cx="2545200" cy="3147300"/>
          </a:xfrm>
          <a:prstGeom prst="rect">
            <a:avLst/>
          </a:prstGeom>
        </p:spPr>
        <p:txBody>
          <a:bodyPr anchorCtr="0" anchor="t" bIns="0" lIns="0" spcFirstLastPara="1" rIns="0" wrap="square" tIns="0">
            <a:normAutofit/>
          </a:bodyPr>
          <a:lstStyle>
            <a:lvl1pPr lvl="0" rtl="0">
              <a:lnSpc>
                <a:spcPct val="103000"/>
              </a:lnSpc>
              <a:spcBef>
                <a:spcPts val="400"/>
              </a:spcBef>
              <a:spcAft>
                <a:spcPts val="0"/>
              </a:spcAft>
              <a:buSzPts val="1400"/>
              <a:buFont typeface="Open Sans"/>
              <a:buNone/>
              <a:defRPr sz="1400">
                <a:latin typeface="Open Sans"/>
                <a:ea typeface="Open Sans"/>
                <a:cs typeface="Open Sans"/>
                <a:sym typeface="Open Sans"/>
              </a:defRPr>
            </a:lvl1pPr>
            <a:lvl2pPr lvl="1" rtl="0">
              <a:lnSpc>
                <a:spcPct val="103000"/>
              </a:lnSpc>
              <a:spcBef>
                <a:spcPts val="400"/>
              </a:spcBef>
              <a:spcAft>
                <a:spcPts val="0"/>
              </a:spcAft>
              <a:buClr>
                <a:schemeClr val="accent1"/>
              </a:buClr>
              <a:buSzPts val="1700"/>
              <a:buNone/>
              <a:defRPr sz="1700">
                <a:solidFill>
                  <a:schemeClr val="accent1"/>
                </a:solidFill>
              </a:defRPr>
            </a:lvl2pPr>
            <a:lvl3pPr lvl="2" rtl="0">
              <a:lnSpc>
                <a:spcPct val="103000"/>
              </a:lnSpc>
              <a:spcBef>
                <a:spcPts val="400"/>
              </a:spcBef>
              <a:spcAft>
                <a:spcPts val="0"/>
              </a:spcAft>
              <a:buClr>
                <a:schemeClr val="accent1"/>
              </a:buClr>
              <a:buSzPts val="1700"/>
              <a:buNone/>
              <a:defRPr sz="1700">
                <a:solidFill>
                  <a:schemeClr val="accent1"/>
                </a:solidFill>
              </a:defRPr>
            </a:lvl3pPr>
            <a:lvl4pPr lvl="3" rtl="0">
              <a:lnSpc>
                <a:spcPct val="103000"/>
              </a:lnSpc>
              <a:spcBef>
                <a:spcPts val="400"/>
              </a:spcBef>
              <a:spcAft>
                <a:spcPts val="0"/>
              </a:spcAft>
              <a:buClr>
                <a:schemeClr val="accent1"/>
              </a:buClr>
              <a:buSzPts val="1700"/>
              <a:buNone/>
              <a:defRPr sz="1700">
                <a:solidFill>
                  <a:schemeClr val="accent1"/>
                </a:solidFill>
              </a:defRPr>
            </a:lvl4pPr>
            <a:lvl5pPr lvl="4" rtl="0">
              <a:lnSpc>
                <a:spcPct val="103000"/>
              </a:lnSpc>
              <a:spcBef>
                <a:spcPts val="400"/>
              </a:spcBef>
              <a:spcAft>
                <a:spcPts val="0"/>
              </a:spcAft>
              <a:buClr>
                <a:schemeClr val="accent1"/>
              </a:buClr>
              <a:buSzPts val="1700"/>
              <a:buNone/>
              <a:defRPr sz="1700">
                <a:solidFill>
                  <a:schemeClr val="accent1"/>
                </a:solidFill>
              </a:defRPr>
            </a:lvl5pPr>
            <a:lvl6pPr lvl="5" rtl="0">
              <a:lnSpc>
                <a:spcPct val="103000"/>
              </a:lnSpc>
              <a:spcBef>
                <a:spcPts val="400"/>
              </a:spcBef>
              <a:spcAft>
                <a:spcPts val="0"/>
              </a:spcAft>
              <a:buClr>
                <a:schemeClr val="accent1"/>
              </a:buClr>
              <a:buSzPts val="1700"/>
              <a:buNone/>
              <a:defRPr sz="1700">
                <a:solidFill>
                  <a:schemeClr val="accent1"/>
                </a:solidFill>
              </a:defRPr>
            </a:lvl6pPr>
            <a:lvl7pPr lvl="6" rtl="0">
              <a:lnSpc>
                <a:spcPct val="103000"/>
              </a:lnSpc>
              <a:spcBef>
                <a:spcPts val="400"/>
              </a:spcBef>
              <a:spcAft>
                <a:spcPts val="0"/>
              </a:spcAft>
              <a:buClr>
                <a:schemeClr val="accent1"/>
              </a:buClr>
              <a:buSzPts val="1700"/>
              <a:buNone/>
              <a:defRPr sz="1700">
                <a:solidFill>
                  <a:schemeClr val="accent1"/>
                </a:solidFill>
              </a:defRPr>
            </a:lvl7pPr>
            <a:lvl8pPr lvl="7" rtl="0">
              <a:lnSpc>
                <a:spcPct val="103000"/>
              </a:lnSpc>
              <a:spcBef>
                <a:spcPts val="400"/>
              </a:spcBef>
              <a:spcAft>
                <a:spcPts val="0"/>
              </a:spcAft>
              <a:buClr>
                <a:schemeClr val="accent1"/>
              </a:buClr>
              <a:buSzPts val="1700"/>
              <a:buNone/>
              <a:defRPr sz="1700">
                <a:solidFill>
                  <a:schemeClr val="accent1"/>
                </a:solidFill>
              </a:defRPr>
            </a:lvl8pPr>
            <a:lvl9pPr lvl="8" rtl="0">
              <a:lnSpc>
                <a:spcPct val="103000"/>
              </a:lnSpc>
              <a:spcBef>
                <a:spcPts val="400"/>
              </a:spcBef>
              <a:spcAft>
                <a:spcPts val="400"/>
              </a:spcAft>
              <a:buClr>
                <a:schemeClr val="accent1"/>
              </a:buClr>
              <a:buSzPts val="1700"/>
              <a:buNone/>
              <a:defRPr sz="1700">
                <a:solidFill>
                  <a:schemeClr val="accent1"/>
                </a:solidFill>
              </a:defRPr>
            </a:lvl9pPr>
          </a:lstStyle>
          <a:p/>
        </p:txBody>
      </p:sp>
      <p:sp>
        <p:nvSpPr>
          <p:cNvPr id="149" name="Google Shape;149;p17"/>
          <p:cNvSpPr txBox="1"/>
          <p:nvPr>
            <p:ph idx="3" type="subTitle"/>
          </p:nvPr>
        </p:nvSpPr>
        <p:spPr>
          <a:xfrm>
            <a:off x="6269875" y="1516025"/>
            <a:ext cx="2545200" cy="3147300"/>
          </a:xfrm>
          <a:prstGeom prst="rect">
            <a:avLst/>
          </a:prstGeom>
        </p:spPr>
        <p:txBody>
          <a:bodyPr anchorCtr="0" anchor="t" bIns="0" lIns="0" spcFirstLastPara="1" rIns="0" wrap="square" tIns="0">
            <a:normAutofit/>
          </a:bodyPr>
          <a:lstStyle>
            <a:lvl1pPr lvl="0" rtl="0">
              <a:lnSpc>
                <a:spcPct val="103000"/>
              </a:lnSpc>
              <a:spcBef>
                <a:spcPts val="400"/>
              </a:spcBef>
              <a:spcAft>
                <a:spcPts val="0"/>
              </a:spcAft>
              <a:buSzPts val="1400"/>
              <a:buFont typeface="Open Sans"/>
              <a:buNone/>
              <a:defRPr sz="1400">
                <a:latin typeface="Open Sans"/>
                <a:ea typeface="Open Sans"/>
                <a:cs typeface="Open Sans"/>
                <a:sym typeface="Open Sans"/>
              </a:defRPr>
            </a:lvl1pPr>
            <a:lvl2pPr lvl="1" rtl="0">
              <a:lnSpc>
                <a:spcPct val="103000"/>
              </a:lnSpc>
              <a:spcBef>
                <a:spcPts val="400"/>
              </a:spcBef>
              <a:spcAft>
                <a:spcPts val="0"/>
              </a:spcAft>
              <a:buClr>
                <a:schemeClr val="accent1"/>
              </a:buClr>
              <a:buSzPts val="1700"/>
              <a:buNone/>
              <a:defRPr sz="1700">
                <a:solidFill>
                  <a:schemeClr val="accent1"/>
                </a:solidFill>
              </a:defRPr>
            </a:lvl2pPr>
            <a:lvl3pPr lvl="2" rtl="0">
              <a:lnSpc>
                <a:spcPct val="103000"/>
              </a:lnSpc>
              <a:spcBef>
                <a:spcPts val="400"/>
              </a:spcBef>
              <a:spcAft>
                <a:spcPts val="0"/>
              </a:spcAft>
              <a:buClr>
                <a:schemeClr val="accent1"/>
              </a:buClr>
              <a:buSzPts val="1700"/>
              <a:buNone/>
              <a:defRPr sz="1700">
                <a:solidFill>
                  <a:schemeClr val="accent1"/>
                </a:solidFill>
              </a:defRPr>
            </a:lvl3pPr>
            <a:lvl4pPr lvl="3" rtl="0">
              <a:lnSpc>
                <a:spcPct val="103000"/>
              </a:lnSpc>
              <a:spcBef>
                <a:spcPts val="400"/>
              </a:spcBef>
              <a:spcAft>
                <a:spcPts val="0"/>
              </a:spcAft>
              <a:buClr>
                <a:schemeClr val="accent1"/>
              </a:buClr>
              <a:buSzPts val="1700"/>
              <a:buNone/>
              <a:defRPr sz="1700">
                <a:solidFill>
                  <a:schemeClr val="accent1"/>
                </a:solidFill>
              </a:defRPr>
            </a:lvl4pPr>
            <a:lvl5pPr lvl="4" rtl="0">
              <a:lnSpc>
                <a:spcPct val="103000"/>
              </a:lnSpc>
              <a:spcBef>
                <a:spcPts val="400"/>
              </a:spcBef>
              <a:spcAft>
                <a:spcPts val="0"/>
              </a:spcAft>
              <a:buClr>
                <a:schemeClr val="accent1"/>
              </a:buClr>
              <a:buSzPts val="1700"/>
              <a:buNone/>
              <a:defRPr sz="1700">
                <a:solidFill>
                  <a:schemeClr val="accent1"/>
                </a:solidFill>
              </a:defRPr>
            </a:lvl5pPr>
            <a:lvl6pPr lvl="5" rtl="0">
              <a:lnSpc>
                <a:spcPct val="103000"/>
              </a:lnSpc>
              <a:spcBef>
                <a:spcPts val="400"/>
              </a:spcBef>
              <a:spcAft>
                <a:spcPts val="0"/>
              </a:spcAft>
              <a:buClr>
                <a:schemeClr val="accent1"/>
              </a:buClr>
              <a:buSzPts val="1700"/>
              <a:buNone/>
              <a:defRPr sz="1700">
                <a:solidFill>
                  <a:schemeClr val="accent1"/>
                </a:solidFill>
              </a:defRPr>
            </a:lvl6pPr>
            <a:lvl7pPr lvl="6" rtl="0">
              <a:lnSpc>
                <a:spcPct val="103000"/>
              </a:lnSpc>
              <a:spcBef>
                <a:spcPts val="400"/>
              </a:spcBef>
              <a:spcAft>
                <a:spcPts val="0"/>
              </a:spcAft>
              <a:buClr>
                <a:schemeClr val="accent1"/>
              </a:buClr>
              <a:buSzPts val="1700"/>
              <a:buNone/>
              <a:defRPr sz="1700">
                <a:solidFill>
                  <a:schemeClr val="accent1"/>
                </a:solidFill>
              </a:defRPr>
            </a:lvl7pPr>
            <a:lvl8pPr lvl="7" rtl="0">
              <a:lnSpc>
                <a:spcPct val="103000"/>
              </a:lnSpc>
              <a:spcBef>
                <a:spcPts val="400"/>
              </a:spcBef>
              <a:spcAft>
                <a:spcPts val="0"/>
              </a:spcAft>
              <a:buClr>
                <a:schemeClr val="accent1"/>
              </a:buClr>
              <a:buSzPts val="1700"/>
              <a:buNone/>
              <a:defRPr sz="1700">
                <a:solidFill>
                  <a:schemeClr val="accent1"/>
                </a:solidFill>
              </a:defRPr>
            </a:lvl8pPr>
            <a:lvl9pPr lvl="8" rtl="0">
              <a:lnSpc>
                <a:spcPct val="103000"/>
              </a:lnSpc>
              <a:spcBef>
                <a:spcPts val="400"/>
              </a:spcBef>
              <a:spcAft>
                <a:spcPts val="400"/>
              </a:spcAft>
              <a:buClr>
                <a:schemeClr val="accent1"/>
              </a:buClr>
              <a:buSzPts val="1700"/>
              <a:buNone/>
              <a:defRPr sz="1700">
                <a:solidFill>
                  <a:schemeClr val="accent1"/>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Two Speakers Slide">
  <p:cSld name="CUSTOM_3_1_2_1">
    <p:spTree>
      <p:nvGrpSpPr>
        <p:cNvPr id="150" name="Shape 150"/>
        <p:cNvGrpSpPr/>
        <p:nvPr/>
      </p:nvGrpSpPr>
      <p:grpSpPr>
        <a:xfrm>
          <a:off x="0" y="0"/>
          <a:ext cx="0" cy="0"/>
          <a:chOff x="0" y="0"/>
          <a:chExt cx="0" cy="0"/>
        </a:xfrm>
      </p:grpSpPr>
      <p:sp>
        <p:nvSpPr>
          <p:cNvPr id="151" name="Google Shape;151;p18"/>
          <p:cNvSpPr txBox="1"/>
          <p:nvPr>
            <p:ph type="title"/>
          </p:nvPr>
        </p:nvSpPr>
        <p:spPr>
          <a:xfrm>
            <a:off x="432169" y="543131"/>
            <a:ext cx="3758100" cy="12345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Clr>
                <a:schemeClr val="accent1"/>
              </a:buClr>
              <a:buSzPts val="3000"/>
              <a:buFont typeface="Overpass"/>
              <a:buNone/>
              <a:defRPr b="1" sz="3000">
                <a:latin typeface="Overpass"/>
                <a:ea typeface="Overpass"/>
                <a:cs typeface="Overpass"/>
                <a:sym typeface="Overpass"/>
              </a:defRPr>
            </a:lvl1pPr>
            <a:lvl2pPr lvl="1" rtl="0" algn="l">
              <a:spcBef>
                <a:spcPts val="0"/>
              </a:spcBef>
              <a:spcAft>
                <a:spcPts val="0"/>
              </a:spcAft>
              <a:buClr>
                <a:schemeClr val="accent1"/>
              </a:buClr>
              <a:buSzPts val="1400"/>
              <a:buFont typeface="Poppins"/>
              <a:buNone/>
              <a:defRPr b="1">
                <a:latin typeface="Poppins"/>
                <a:ea typeface="Poppins"/>
                <a:cs typeface="Poppins"/>
                <a:sym typeface="Poppins"/>
              </a:defRPr>
            </a:lvl2pPr>
            <a:lvl3pPr lvl="2" rtl="0" algn="l">
              <a:spcBef>
                <a:spcPts val="0"/>
              </a:spcBef>
              <a:spcAft>
                <a:spcPts val="0"/>
              </a:spcAft>
              <a:buClr>
                <a:schemeClr val="accent1"/>
              </a:buClr>
              <a:buSzPts val="1400"/>
              <a:buFont typeface="Poppins"/>
              <a:buNone/>
              <a:defRPr b="1">
                <a:latin typeface="Poppins"/>
                <a:ea typeface="Poppins"/>
                <a:cs typeface="Poppins"/>
                <a:sym typeface="Poppins"/>
              </a:defRPr>
            </a:lvl3pPr>
            <a:lvl4pPr lvl="3" rtl="0" algn="l">
              <a:spcBef>
                <a:spcPts val="0"/>
              </a:spcBef>
              <a:spcAft>
                <a:spcPts val="0"/>
              </a:spcAft>
              <a:buClr>
                <a:schemeClr val="accent1"/>
              </a:buClr>
              <a:buSzPts val="1400"/>
              <a:buFont typeface="Poppins"/>
              <a:buNone/>
              <a:defRPr b="1">
                <a:latin typeface="Poppins"/>
                <a:ea typeface="Poppins"/>
                <a:cs typeface="Poppins"/>
                <a:sym typeface="Poppins"/>
              </a:defRPr>
            </a:lvl4pPr>
            <a:lvl5pPr lvl="4" rtl="0" algn="l">
              <a:spcBef>
                <a:spcPts val="0"/>
              </a:spcBef>
              <a:spcAft>
                <a:spcPts val="0"/>
              </a:spcAft>
              <a:buClr>
                <a:schemeClr val="accent1"/>
              </a:buClr>
              <a:buSzPts val="1400"/>
              <a:buFont typeface="Poppins"/>
              <a:buNone/>
              <a:defRPr b="1">
                <a:latin typeface="Poppins"/>
                <a:ea typeface="Poppins"/>
                <a:cs typeface="Poppins"/>
                <a:sym typeface="Poppins"/>
              </a:defRPr>
            </a:lvl5pPr>
            <a:lvl6pPr lvl="5" rtl="0" algn="l">
              <a:spcBef>
                <a:spcPts val="0"/>
              </a:spcBef>
              <a:spcAft>
                <a:spcPts val="0"/>
              </a:spcAft>
              <a:buClr>
                <a:schemeClr val="accent1"/>
              </a:buClr>
              <a:buSzPts val="1400"/>
              <a:buFont typeface="Poppins"/>
              <a:buNone/>
              <a:defRPr b="1">
                <a:latin typeface="Poppins"/>
                <a:ea typeface="Poppins"/>
                <a:cs typeface="Poppins"/>
                <a:sym typeface="Poppins"/>
              </a:defRPr>
            </a:lvl6pPr>
            <a:lvl7pPr lvl="6" rtl="0" algn="l">
              <a:spcBef>
                <a:spcPts val="0"/>
              </a:spcBef>
              <a:spcAft>
                <a:spcPts val="0"/>
              </a:spcAft>
              <a:buClr>
                <a:schemeClr val="accent1"/>
              </a:buClr>
              <a:buSzPts val="1400"/>
              <a:buFont typeface="Poppins"/>
              <a:buNone/>
              <a:defRPr b="1">
                <a:latin typeface="Poppins"/>
                <a:ea typeface="Poppins"/>
                <a:cs typeface="Poppins"/>
                <a:sym typeface="Poppins"/>
              </a:defRPr>
            </a:lvl7pPr>
            <a:lvl8pPr lvl="7" rtl="0" algn="l">
              <a:spcBef>
                <a:spcPts val="0"/>
              </a:spcBef>
              <a:spcAft>
                <a:spcPts val="0"/>
              </a:spcAft>
              <a:buClr>
                <a:schemeClr val="accent1"/>
              </a:buClr>
              <a:buSzPts val="1400"/>
              <a:buFont typeface="Poppins"/>
              <a:buNone/>
              <a:defRPr b="1">
                <a:latin typeface="Poppins"/>
                <a:ea typeface="Poppins"/>
                <a:cs typeface="Poppins"/>
                <a:sym typeface="Poppins"/>
              </a:defRPr>
            </a:lvl8pPr>
            <a:lvl9pPr lvl="8" rtl="0" algn="l">
              <a:spcBef>
                <a:spcPts val="0"/>
              </a:spcBef>
              <a:spcAft>
                <a:spcPts val="0"/>
              </a:spcAft>
              <a:buClr>
                <a:schemeClr val="accent1"/>
              </a:buClr>
              <a:buSzPts val="1400"/>
              <a:buFont typeface="Poppins"/>
              <a:buNone/>
              <a:defRPr b="1">
                <a:latin typeface="Poppins"/>
                <a:ea typeface="Poppins"/>
                <a:cs typeface="Poppins"/>
                <a:sym typeface="Poppins"/>
              </a:defRPr>
            </a:lvl9pPr>
          </a:lstStyle>
          <a:p/>
        </p:txBody>
      </p:sp>
      <p:sp>
        <p:nvSpPr>
          <p:cNvPr id="152" name="Google Shape;152;p18"/>
          <p:cNvSpPr txBox="1"/>
          <p:nvPr>
            <p:ph idx="1" type="subTitle"/>
          </p:nvPr>
        </p:nvSpPr>
        <p:spPr>
          <a:xfrm>
            <a:off x="432169" y="1825574"/>
            <a:ext cx="4733100" cy="624300"/>
          </a:xfrm>
          <a:prstGeom prst="rect">
            <a:avLst/>
          </a:prstGeom>
        </p:spPr>
        <p:txBody>
          <a:bodyPr anchorCtr="0" anchor="t" bIns="0" lIns="0" spcFirstLastPara="1" rIns="0" wrap="square" tIns="0">
            <a:normAutofit/>
          </a:bodyPr>
          <a:lstStyle>
            <a:lvl1pPr lvl="0" rtl="0">
              <a:lnSpc>
                <a:spcPct val="103000"/>
              </a:lnSpc>
              <a:spcBef>
                <a:spcPts val="400"/>
              </a:spcBef>
              <a:spcAft>
                <a:spcPts val="0"/>
              </a:spcAft>
              <a:buClr>
                <a:srgbClr val="4A0A77"/>
              </a:buClr>
              <a:buSzPts val="1400"/>
              <a:buFont typeface="Open Sans"/>
              <a:buNone/>
              <a:defRPr sz="1400">
                <a:solidFill>
                  <a:srgbClr val="4A0A77"/>
                </a:solidFill>
                <a:latin typeface="Open Sans"/>
                <a:ea typeface="Open Sans"/>
                <a:cs typeface="Open Sans"/>
                <a:sym typeface="Open Sans"/>
              </a:defRPr>
            </a:lvl1pPr>
            <a:lvl2pPr lvl="1" rtl="0">
              <a:lnSpc>
                <a:spcPct val="103000"/>
              </a:lnSpc>
              <a:spcBef>
                <a:spcPts val="400"/>
              </a:spcBef>
              <a:spcAft>
                <a:spcPts val="0"/>
              </a:spcAft>
              <a:buClr>
                <a:schemeClr val="accent1"/>
              </a:buClr>
              <a:buSzPts val="1700"/>
              <a:buNone/>
              <a:defRPr sz="1700">
                <a:solidFill>
                  <a:schemeClr val="accent1"/>
                </a:solidFill>
              </a:defRPr>
            </a:lvl2pPr>
            <a:lvl3pPr lvl="2" rtl="0">
              <a:lnSpc>
                <a:spcPct val="103000"/>
              </a:lnSpc>
              <a:spcBef>
                <a:spcPts val="400"/>
              </a:spcBef>
              <a:spcAft>
                <a:spcPts val="0"/>
              </a:spcAft>
              <a:buClr>
                <a:schemeClr val="accent1"/>
              </a:buClr>
              <a:buSzPts val="1700"/>
              <a:buNone/>
              <a:defRPr sz="1700">
                <a:solidFill>
                  <a:schemeClr val="accent1"/>
                </a:solidFill>
              </a:defRPr>
            </a:lvl3pPr>
            <a:lvl4pPr lvl="3" rtl="0">
              <a:lnSpc>
                <a:spcPct val="103000"/>
              </a:lnSpc>
              <a:spcBef>
                <a:spcPts val="400"/>
              </a:spcBef>
              <a:spcAft>
                <a:spcPts val="0"/>
              </a:spcAft>
              <a:buClr>
                <a:schemeClr val="accent1"/>
              </a:buClr>
              <a:buSzPts val="1700"/>
              <a:buNone/>
              <a:defRPr sz="1700">
                <a:solidFill>
                  <a:schemeClr val="accent1"/>
                </a:solidFill>
              </a:defRPr>
            </a:lvl4pPr>
            <a:lvl5pPr lvl="4" rtl="0">
              <a:lnSpc>
                <a:spcPct val="103000"/>
              </a:lnSpc>
              <a:spcBef>
                <a:spcPts val="400"/>
              </a:spcBef>
              <a:spcAft>
                <a:spcPts val="0"/>
              </a:spcAft>
              <a:buClr>
                <a:schemeClr val="accent1"/>
              </a:buClr>
              <a:buSzPts val="1700"/>
              <a:buNone/>
              <a:defRPr sz="1700">
                <a:solidFill>
                  <a:schemeClr val="accent1"/>
                </a:solidFill>
              </a:defRPr>
            </a:lvl5pPr>
            <a:lvl6pPr lvl="5" rtl="0">
              <a:lnSpc>
                <a:spcPct val="103000"/>
              </a:lnSpc>
              <a:spcBef>
                <a:spcPts val="400"/>
              </a:spcBef>
              <a:spcAft>
                <a:spcPts val="0"/>
              </a:spcAft>
              <a:buClr>
                <a:schemeClr val="accent1"/>
              </a:buClr>
              <a:buSzPts val="1700"/>
              <a:buNone/>
              <a:defRPr sz="1700">
                <a:solidFill>
                  <a:schemeClr val="accent1"/>
                </a:solidFill>
              </a:defRPr>
            </a:lvl6pPr>
            <a:lvl7pPr lvl="6" rtl="0">
              <a:lnSpc>
                <a:spcPct val="103000"/>
              </a:lnSpc>
              <a:spcBef>
                <a:spcPts val="400"/>
              </a:spcBef>
              <a:spcAft>
                <a:spcPts val="0"/>
              </a:spcAft>
              <a:buClr>
                <a:schemeClr val="accent1"/>
              </a:buClr>
              <a:buSzPts val="1700"/>
              <a:buNone/>
              <a:defRPr sz="1700">
                <a:solidFill>
                  <a:schemeClr val="accent1"/>
                </a:solidFill>
              </a:defRPr>
            </a:lvl7pPr>
            <a:lvl8pPr lvl="7" rtl="0">
              <a:lnSpc>
                <a:spcPct val="103000"/>
              </a:lnSpc>
              <a:spcBef>
                <a:spcPts val="400"/>
              </a:spcBef>
              <a:spcAft>
                <a:spcPts val="0"/>
              </a:spcAft>
              <a:buClr>
                <a:schemeClr val="accent1"/>
              </a:buClr>
              <a:buSzPts val="1700"/>
              <a:buNone/>
              <a:defRPr sz="1700">
                <a:solidFill>
                  <a:schemeClr val="accent1"/>
                </a:solidFill>
              </a:defRPr>
            </a:lvl8pPr>
            <a:lvl9pPr lvl="8" rtl="0">
              <a:lnSpc>
                <a:spcPct val="103000"/>
              </a:lnSpc>
              <a:spcBef>
                <a:spcPts val="400"/>
              </a:spcBef>
              <a:spcAft>
                <a:spcPts val="400"/>
              </a:spcAft>
              <a:buClr>
                <a:schemeClr val="accent1"/>
              </a:buClr>
              <a:buSzPts val="1700"/>
              <a:buNone/>
              <a:defRPr sz="1700">
                <a:solidFill>
                  <a:schemeClr val="accent1"/>
                </a:solidFill>
              </a:defRPr>
            </a:lvl9pPr>
          </a:lstStyle>
          <a:p/>
        </p:txBody>
      </p:sp>
      <p:sp>
        <p:nvSpPr>
          <p:cNvPr id="153" name="Google Shape;153;p18"/>
          <p:cNvSpPr txBox="1"/>
          <p:nvPr>
            <p:ph idx="2" type="title"/>
          </p:nvPr>
        </p:nvSpPr>
        <p:spPr>
          <a:xfrm>
            <a:off x="1053312" y="2711513"/>
            <a:ext cx="3758100" cy="12345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Clr>
                <a:schemeClr val="accent1"/>
              </a:buClr>
              <a:buSzPts val="3000"/>
              <a:buFont typeface="Overpass"/>
              <a:buNone/>
              <a:defRPr b="1" sz="3000">
                <a:latin typeface="Overpass"/>
                <a:ea typeface="Overpass"/>
                <a:cs typeface="Overpass"/>
                <a:sym typeface="Overpass"/>
              </a:defRPr>
            </a:lvl1pPr>
            <a:lvl2pPr lvl="1" rtl="0" algn="l">
              <a:spcBef>
                <a:spcPts val="0"/>
              </a:spcBef>
              <a:spcAft>
                <a:spcPts val="0"/>
              </a:spcAft>
              <a:buClr>
                <a:schemeClr val="accent1"/>
              </a:buClr>
              <a:buSzPts val="1400"/>
              <a:buFont typeface="Poppins"/>
              <a:buNone/>
              <a:defRPr b="1">
                <a:latin typeface="Poppins"/>
                <a:ea typeface="Poppins"/>
                <a:cs typeface="Poppins"/>
                <a:sym typeface="Poppins"/>
              </a:defRPr>
            </a:lvl2pPr>
            <a:lvl3pPr lvl="2" rtl="0" algn="l">
              <a:spcBef>
                <a:spcPts val="0"/>
              </a:spcBef>
              <a:spcAft>
                <a:spcPts val="0"/>
              </a:spcAft>
              <a:buClr>
                <a:schemeClr val="accent1"/>
              </a:buClr>
              <a:buSzPts val="1400"/>
              <a:buFont typeface="Poppins"/>
              <a:buNone/>
              <a:defRPr b="1">
                <a:latin typeface="Poppins"/>
                <a:ea typeface="Poppins"/>
                <a:cs typeface="Poppins"/>
                <a:sym typeface="Poppins"/>
              </a:defRPr>
            </a:lvl3pPr>
            <a:lvl4pPr lvl="3" rtl="0" algn="l">
              <a:spcBef>
                <a:spcPts val="0"/>
              </a:spcBef>
              <a:spcAft>
                <a:spcPts val="0"/>
              </a:spcAft>
              <a:buClr>
                <a:schemeClr val="accent1"/>
              </a:buClr>
              <a:buSzPts val="1400"/>
              <a:buFont typeface="Poppins"/>
              <a:buNone/>
              <a:defRPr b="1">
                <a:latin typeface="Poppins"/>
                <a:ea typeface="Poppins"/>
                <a:cs typeface="Poppins"/>
                <a:sym typeface="Poppins"/>
              </a:defRPr>
            </a:lvl4pPr>
            <a:lvl5pPr lvl="4" rtl="0" algn="l">
              <a:spcBef>
                <a:spcPts val="0"/>
              </a:spcBef>
              <a:spcAft>
                <a:spcPts val="0"/>
              </a:spcAft>
              <a:buClr>
                <a:schemeClr val="accent1"/>
              </a:buClr>
              <a:buSzPts val="1400"/>
              <a:buFont typeface="Poppins"/>
              <a:buNone/>
              <a:defRPr b="1">
                <a:latin typeface="Poppins"/>
                <a:ea typeface="Poppins"/>
                <a:cs typeface="Poppins"/>
                <a:sym typeface="Poppins"/>
              </a:defRPr>
            </a:lvl5pPr>
            <a:lvl6pPr lvl="5" rtl="0" algn="l">
              <a:spcBef>
                <a:spcPts val="0"/>
              </a:spcBef>
              <a:spcAft>
                <a:spcPts val="0"/>
              </a:spcAft>
              <a:buClr>
                <a:schemeClr val="accent1"/>
              </a:buClr>
              <a:buSzPts val="1400"/>
              <a:buFont typeface="Poppins"/>
              <a:buNone/>
              <a:defRPr b="1">
                <a:latin typeface="Poppins"/>
                <a:ea typeface="Poppins"/>
                <a:cs typeface="Poppins"/>
                <a:sym typeface="Poppins"/>
              </a:defRPr>
            </a:lvl6pPr>
            <a:lvl7pPr lvl="6" rtl="0" algn="l">
              <a:spcBef>
                <a:spcPts val="0"/>
              </a:spcBef>
              <a:spcAft>
                <a:spcPts val="0"/>
              </a:spcAft>
              <a:buClr>
                <a:schemeClr val="accent1"/>
              </a:buClr>
              <a:buSzPts val="1400"/>
              <a:buFont typeface="Poppins"/>
              <a:buNone/>
              <a:defRPr b="1">
                <a:latin typeface="Poppins"/>
                <a:ea typeface="Poppins"/>
                <a:cs typeface="Poppins"/>
                <a:sym typeface="Poppins"/>
              </a:defRPr>
            </a:lvl7pPr>
            <a:lvl8pPr lvl="7" rtl="0" algn="l">
              <a:spcBef>
                <a:spcPts val="0"/>
              </a:spcBef>
              <a:spcAft>
                <a:spcPts val="0"/>
              </a:spcAft>
              <a:buClr>
                <a:schemeClr val="accent1"/>
              </a:buClr>
              <a:buSzPts val="1400"/>
              <a:buFont typeface="Poppins"/>
              <a:buNone/>
              <a:defRPr b="1">
                <a:latin typeface="Poppins"/>
                <a:ea typeface="Poppins"/>
                <a:cs typeface="Poppins"/>
                <a:sym typeface="Poppins"/>
              </a:defRPr>
            </a:lvl8pPr>
            <a:lvl9pPr lvl="8" rtl="0" algn="l">
              <a:spcBef>
                <a:spcPts val="0"/>
              </a:spcBef>
              <a:spcAft>
                <a:spcPts val="0"/>
              </a:spcAft>
              <a:buClr>
                <a:schemeClr val="accent1"/>
              </a:buClr>
              <a:buSzPts val="1400"/>
              <a:buFont typeface="Poppins"/>
              <a:buNone/>
              <a:defRPr b="1">
                <a:latin typeface="Poppins"/>
                <a:ea typeface="Poppins"/>
                <a:cs typeface="Poppins"/>
                <a:sym typeface="Poppins"/>
              </a:defRPr>
            </a:lvl9pPr>
          </a:lstStyle>
          <a:p/>
        </p:txBody>
      </p:sp>
      <p:sp>
        <p:nvSpPr>
          <p:cNvPr id="154" name="Google Shape;154;p18"/>
          <p:cNvSpPr txBox="1"/>
          <p:nvPr>
            <p:ph idx="3" type="subTitle"/>
          </p:nvPr>
        </p:nvSpPr>
        <p:spPr>
          <a:xfrm>
            <a:off x="973450" y="3993950"/>
            <a:ext cx="4812900" cy="624300"/>
          </a:xfrm>
          <a:prstGeom prst="rect">
            <a:avLst/>
          </a:prstGeom>
        </p:spPr>
        <p:txBody>
          <a:bodyPr anchorCtr="0" anchor="t" bIns="91425" lIns="91425" spcFirstLastPara="1" rIns="91425" wrap="square" tIns="91425">
            <a:normAutofit/>
          </a:bodyPr>
          <a:lstStyle>
            <a:lvl1pPr lvl="0" rtl="0">
              <a:lnSpc>
                <a:spcPct val="103000"/>
              </a:lnSpc>
              <a:spcBef>
                <a:spcPts val="400"/>
              </a:spcBef>
              <a:spcAft>
                <a:spcPts val="0"/>
              </a:spcAft>
              <a:buClr>
                <a:srgbClr val="4A0A77"/>
              </a:buClr>
              <a:buSzPts val="1400"/>
              <a:buFont typeface="Open Sans"/>
              <a:buNone/>
              <a:defRPr sz="1400">
                <a:solidFill>
                  <a:srgbClr val="4A0A77"/>
                </a:solidFill>
                <a:latin typeface="Open Sans"/>
                <a:ea typeface="Open Sans"/>
                <a:cs typeface="Open Sans"/>
                <a:sym typeface="Open Sans"/>
              </a:defRPr>
            </a:lvl1pPr>
            <a:lvl2pPr lvl="1" rtl="0">
              <a:lnSpc>
                <a:spcPct val="103000"/>
              </a:lnSpc>
              <a:spcBef>
                <a:spcPts val="400"/>
              </a:spcBef>
              <a:spcAft>
                <a:spcPts val="0"/>
              </a:spcAft>
              <a:buClr>
                <a:schemeClr val="accent1"/>
              </a:buClr>
              <a:buSzPts val="1700"/>
              <a:buNone/>
              <a:defRPr sz="1700">
                <a:solidFill>
                  <a:schemeClr val="accent1"/>
                </a:solidFill>
              </a:defRPr>
            </a:lvl2pPr>
            <a:lvl3pPr lvl="2" rtl="0">
              <a:lnSpc>
                <a:spcPct val="103000"/>
              </a:lnSpc>
              <a:spcBef>
                <a:spcPts val="400"/>
              </a:spcBef>
              <a:spcAft>
                <a:spcPts val="0"/>
              </a:spcAft>
              <a:buClr>
                <a:schemeClr val="accent1"/>
              </a:buClr>
              <a:buSzPts val="1700"/>
              <a:buNone/>
              <a:defRPr sz="1700">
                <a:solidFill>
                  <a:schemeClr val="accent1"/>
                </a:solidFill>
              </a:defRPr>
            </a:lvl3pPr>
            <a:lvl4pPr lvl="3" rtl="0">
              <a:lnSpc>
                <a:spcPct val="103000"/>
              </a:lnSpc>
              <a:spcBef>
                <a:spcPts val="400"/>
              </a:spcBef>
              <a:spcAft>
                <a:spcPts val="0"/>
              </a:spcAft>
              <a:buClr>
                <a:schemeClr val="accent1"/>
              </a:buClr>
              <a:buSzPts val="1700"/>
              <a:buNone/>
              <a:defRPr sz="1700">
                <a:solidFill>
                  <a:schemeClr val="accent1"/>
                </a:solidFill>
              </a:defRPr>
            </a:lvl4pPr>
            <a:lvl5pPr lvl="4" rtl="0">
              <a:lnSpc>
                <a:spcPct val="103000"/>
              </a:lnSpc>
              <a:spcBef>
                <a:spcPts val="400"/>
              </a:spcBef>
              <a:spcAft>
                <a:spcPts val="0"/>
              </a:spcAft>
              <a:buClr>
                <a:schemeClr val="accent1"/>
              </a:buClr>
              <a:buSzPts val="1700"/>
              <a:buNone/>
              <a:defRPr sz="1700">
                <a:solidFill>
                  <a:schemeClr val="accent1"/>
                </a:solidFill>
              </a:defRPr>
            </a:lvl5pPr>
            <a:lvl6pPr lvl="5" rtl="0">
              <a:lnSpc>
                <a:spcPct val="103000"/>
              </a:lnSpc>
              <a:spcBef>
                <a:spcPts val="400"/>
              </a:spcBef>
              <a:spcAft>
                <a:spcPts val="0"/>
              </a:spcAft>
              <a:buClr>
                <a:schemeClr val="accent1"/>
              </a:buClr>
              <a:buSzPts val="1700"/>
              <a:buNone/>
              <a:defRPr sz="1700">
                <a:solidFill>
                  <a:schemeClr val="accent1"/>
                </a:solidFill>
              </a:defRPr>
            </a:lvl6pPr>
            <a:lvl7pPr lvl="6" rtl="0">
              <a:lnSpc>
                <a:spcPct val="103000"/>
              </a:lnSpc>
              <a:spcBef>
                <a:spcPts val="400"/>
              </a:spcBef>
              <a:spcAft>
                <a:spcPts val="0"/>
              </a:spcAft>
              <a:buClr>
                <a:schemeClr val="accent1"/>
              </a:buClr>
              <a:buSzPts val="1700"/>
              <a:buNone/>
              <a:defRPr sz="1700">
                <a:solidFill>
                  <a:schemeClr val="accent1"/>
                </a:solidFill>
              </a:defRPr>
            </a:lvl7pPr>
            <a:lvl8pPr lvl="7" rtl="0">
              <a:lnSpc>
                <a:spcPct val="103000"/>
              </a:lnSpc>
              <a:spcBef>
                <a:spcPts val="400"/>
              </a:spcBef>
              <a:spcAft>
                <a:spcPts val="0"/>
              </a:spcAft>
              <a:buClr>
                <a:schemeClr val="accent1"/>
              </a:buClr>
              <a:buSzPts val="1700"/>
              <a:buNone/>
              <a:defRPr sz="1700">
                <a:solidFill>
                  <a:schemeClr val="accent1"/>
                </a:solidFill>
              </a:defRPr>
            </a:lvl8pPr>
            <a:lvl9pPr lvl="8" rtl="0">
              <a:lnSpc>
                <a:spcPct val="103000"/>
              </a:lnSpc>
              <a:spcBef>
                <a:spcPts val="400"/>
              </a:spcBef>
              <a:spcAft>
                <a:spcPts val="400"/>
              </a:spcAft>
              <a:buClr>
                <a:schemeClr val="accent1"/>
              </a:buClr>
              <a:buSzPts val="1700"/>
              <a:buNone/>
              <a:defRPr sz="1700">
                <a:solidFill>
                  <a:schemeClr val="accent1"/>
                </a:solidFill>
              </a:defRPr>
            </a:lvl9pPr>
          </a:lstStyle>
          <a:p/>
        </p:txBody>
      </p:sp>
      <p:sp>
        <p:nvSpPr>
          <p:cNvPr id="155" name="Google Shape;155;p18"/>
          <p:cNvSpPr/>
          <p:nvPr/>
        </p:nvSpPr>
        <p:spPr>
          <a:xfrm>
            <a:off x="4702700" y="-338"/>
            <a:ext cx="4445740" cy="4473030"/>
          </a:xfrm>
          <a:custGeom>
            <a:rect b="b" l="l" r="r" t="t"/>
            <a:pathLst>
              <a:path extrusionOk="0" h="41849" w="41582">
                <a:moveTo>
                  <a:pt x="0" y="0"/>
                </a:moveTo>
                <a:cubicBezTo>
                  <a:pt x="3997" y="21081"/>
                  <a:pt x="20546" y="37727"/>
                  <a:pt x="41581" y="41849"/>
                </a:cubicBezTo>
                <a:lnTo>
                  <a:pt x="41581" y="0"/>
                </a:lnTo>
                <a:close/>
              </a:path>
            </a:pathLst>
          </a:custGeom>
          <a:solidFill>
            <a:srgbClr val="4A0A7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None/>
            </a:pPr>
            <a:r>
              <a:t/>
            </a:r>
            <a:endParaRPr sz="1100"/>
          </a:p>
        </p:txBody>
      </p:sp>
      <p:sp>
        <p:nvSpPr>
          <p:cNvPr id="156" name="Google Shape;156;p18"/>
          <p:cNvSpPr/>
          <p:nvPr>
            <p:ph idx="4" type="pic"/>
          </p:nvPr>
        </p:nvSpPr>
        <p:spPr>
          <a:xfrm>
            <a:off x="4592979" y="615181"/>
            <a:ext cx="2096400" cy="2096400"/>
          </a:xfrm>
          <a:prstGeom prst="ellipse">
            <a:avLst/>
          </a:prstGeom>
          <a:noFill/>
          <a:ln>
            <a:noFill/>
          </a:ln>
        </p:spPr>
      </p:sp>
      <p:pic>
        <p:nvPicPr>
          <p:cNvPr id="157" name="Google Shape;157;p18"/>
          <p:cNvPicPr preferRelativeResize="0"/>
          <p:nvPr/>
        </p:nvPicPr>
        <p:blipFill rotWithShape="1">
          <a:blip r:embed="rId2">
            <a:alphaModFix/>
          </a:blip>
          <a:srcRect b="48657" l="0" r="0" t="0"/>
          <a:stretch/>
        </p:blipFill>
        <p:spPr>
          <a:xfrm>
            <a:off x="-76200" y="4209625"/>
            <a:ext cx="9224648" cy="933875"/>
          </a:xfrm>
          <a:prstGeom prst="rect">
            <a:avLst/>
          </a:prstGeom>
          <a:noFill/>
          <a:ln>
            <a:noFill/>
          </a:ln>
        </p:spPr>
      </p:pic>
      <p:sp>
        <p:nvSpPr>
          <p:cNvPr id="158" name="Google Shape;158;p18"/>
          <p:cNvSpPr/>
          <p:nvPr>
            <p:ph idx="5" type="pic"/>
          </p:nvPr>
        </p:nvSpPr>
        <p:spPr>
          <a:xfrm>
            <a:off x="6486941" y="2376406"/>
            <a:ext cx="2096400" cy="2096400"/>
          </a:xfrm>
          <a:prstGeom prst="ellipse">
            <a:avLst/>
          </a:prstGeom>
          <a:noFill/>
          <a:ln>
            <a:noFill/>
          </a:ln>
        </p:spPr>
      </p:sp>
      <p:sp>
        <p:nvSpPr>
          <p:cNvPr id="159" name="Google Shape;159;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60" name="Google Shape;160;p18"/>
          <p:cNvPicPr preferRelativeResize="0"/>
          <p:nvPr/>
        </p:nvPicPr>
        <p:blipFill>
          <a:blip r:embed="rId3">
            <a:alphaModFix/>
          </a:blip>
          <a:stretch>
            <a:fillRect/>
          </a:stretch>
        </p:blipFill>
        <p:spPr>
          <a:xfrm>
            <a:off x="7398925" y="233437"/>
            <a:ext cx="1571751" cy="84632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Title and body" type="tx">
  <p:cSld name="TITLE_AND_BODY">
    <p:spTree>
      <p:nvGrpSpPr>
        <p:cNvPr id="161" name="Shape 161"/>
        <p:cNvGrpSpPr/>
        <p:nvPr/>
      </p:nvGrpSpPr>
      <p:grpSpPr>
        <a:xfrm>
          <a:off x="0" y="0"/>
          <a:ext cx="0" cy="0"/>
          <a:chOff x="0" y="0"/>
          <a:chExt cx="0" cy="0"/>
        </a:xfrm>
      </p:grpSpPr>
      <p:sp>
        <p:nvSpPr>
          <p:cNvPr id="162" name="Google Shape;162;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Font typeface="Open Sans"/>
              <a:buChar char="●"/>
              <a:defRPr sz="1400">
                <a:latin typeface="Open Sans"/>
                <a:ea typeface="Open Sans"/>
                <a:cs typeface="Open Sans"/>
                <a:sym typeface="Open Sans"/>
              </a:defRPr>
            </a:lvl1pPr>
            <a:lvl2pPr indent="-317500" lvl="1" marL="914400" rtl="0">
              <a:spcBef>
                <a:spcPts val="0"/>
              </a:spcBef>
              <a:spcAft>
                <a:spcPts val="0"/>
              </a:spcAft>
              <a:buSzPts val="1400"/>
              <a:buFont typeface="Open Sans"/>
              <a:buChar char="○"/>
              <a:defRPr>
                <a:latin typeface="Open Sans"/>
                <a:ea typeface="Open Sans"/>
                <a:cs typeface="Open Sans"/>
                <a:sym typeface="Open Sans"/>
              </a:defRPr>
            </a:lvl2pPr>
            <a:lvl3pPr indent="-317500" lvl="2" marL="1371600" rtl="0">
              <a:spcBef>
                <a:spcPts val="0"/>
              </a:spcBef>
              <a:spcAft>
                <a:spcPts val="0"/>
              </a:spcAft>
              <a:buSzPts val="1400"/>
              <a:buFont typeface="Open Sans"/>
              <a:buChar char="■"/>
              <a:defRPr>
                <a:latin typeface="Open Sans"/>
                <a:ea typeface="Open Sans"/>
                <a:cs typeface="Open Sans"/>
                <a:sym typeface="Open Sans"/>
              </a:defRPr>
            </a:lvl3pPr>
            <a:lvl4pPr indent="-317500" lvl="3" marL="1828800" rtl="0">
              <a:spcBef>
                <a:spcPts val="0"/>
              </a:spcBef>
              <a:spcAft>
                <a:spcPts val="0"/>
              </a:spcAft>
              <a:buSzPts val="1400"/>
              <a:buFont typeface="Open Sans"/>
              <a:buChar char="●"/>
              <a:defRPr>
                <a:latin typeface="Open Sans"/>
                <a:ea typeface="Open Sans"/>
                <a:cs typeface="Open Sans"/>
                <a:sym typeface="Open Sans"/>
              </a:defRPr>
            </a:lvl4pPr>
            <a:lvl5pPr indent="-317500" lvl="4" marL="2286000" rtl="0">
              <a:spcBef>
                <a:spcPts val="0"/>
              </a:spcBef>
              <a:spcAft>
                <a:spcPts val="0"/>
              </a:spcAft>
              <a:buSzPts val="1400"/>
              <a:buFont typeface="Open Sans"/>
              <a:buChar char="○"/>
              <a:defRPr>
                <a:latin typeface="Open Sans"/>
                <a:ea typeface="Open Sans"/>
                <a:cs typeface="Open Sans"/>
                <a:sym typeface="Open Sans"/>
              </a:defRPr>
            </a:lvl5pPr>
            <a:lvl6pPr indent="-317500" lvl="5" marL="2743200" rtl="0">
              <a:spcBef>
                <a:spcPts val="0"/>
              </a:spcBef>
              <a:spcAft>
                <a:spcPts val="0"/>
              </a:spcAft>
              <a:buSzPts val="1400"/>
              <a:buFont typeface="Open Sans"/>
              <a:buChar char="■"/>
              <a:defRPr>
                <a:latin typeface="Open Sans"/>
                <a:ea typeface="Open Sans"/>
                <a:cs typeface="Open Sans"/>
                <a:sym typeface="Open Sans"/>
              </a:defRPr>
            </a:lvl6pPr>
            <a:lvl7pPr indent="-317500" lvl="6" marL="3200400" rtl="0">
              <a:spcBef>
                <a:spcPts val="0"/>
              </a:spcBef>
              <a:spcAft>
                <a:spcPts val="0"/>
              </a:spcAft>
              <a:buSzPts val="1400"/>
              <a:buFont typeface="Open Sans"/>
              <a:buChar char="●"/>
              <a:defRPr>
                <a:latin typeface="Open Sans"/>
                <a:ea typeface="Open Sans"/>
                <a:cs typeface="Open Sans"/>
                <a:sym typeface="Open Sans"/>
              </a:defRPr>
            </a:lvl7pPr>
            <a:lvl8pPr indent="-317500" lvl="7" marL="3657600" rtl="0">
              <a:spcBef>
                <a:spcPts val="0"/>
              </a:spcBef>
              <a:spcAft>
                <a:spcPts val="0"/>
              </a:spcAft>
              <a:buSzPts val="1400"/>
              <a:buFont typeface="Open Sans"/>
              <a:buChar char="○"/>
              <a:defRPr>
                <a:latin typeface="Open Sans"/>
                <a:ea typeface="Open Sans"/>
                <a:cs typeface="Open Sans"/>
                <a:sym typeface="Open Sans"/>
              </a:defRPr>
            </a:lvl8pPr>
            <a:lvl9pPr indent="-317500" lvl="8" marL="4114800" rtl="0">
              <a:spcBef>
                <a:spcPts val="0"/>
              </a:spcBef>
              <a:spcAft>
                <a:spcPts val="0"/>
              </a:spcAft>
              <a:buSzPts val="1400"/>
              <a:buFont typeface="Open Sans"/>
              <a:buChar char="■"/>
              <a:defRPr>
                <a:latin typeface="Open Sans"/>
                <a:ea typeface="Open Sans"/>
                <a:cs typeface="Open Sans"/>
                <a:sym typeface="Open Sans"/>
              </a:defRPr>
            </a:lvl9pPr>
          </a:lstStyle>
          <a:p/>
        </p:txBody>
      </p:sp>
      <p:sp>
        <p:nvSpPr>
          <p:cNvPr id="163" name="Google Shape;163;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64" name="Google Shape;164;p19"/>
          <p:cNvSpPr/>
          <p:nvPr/>
        </p:nvSpPr>
        <p:spPr>
          <a:xfrm rot="-5400000">
            <a:off x="4529550" y="-4535100"/>
            <a:ext cx="84900" cy="9155100"/>
          </a:xfrm>
          <a:prstGeom prst="rect">
            <a:avLst/>
          </a:prstGeom>
          <a:gradFill>
            <a:gsLst>
              <a:gs pos="0">
                <a:srgbClr val="4A0A77"/>
              </a:gs>
              <a:gs pos="100000">
                <a:srgbClr val="78C8C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5" name="Google Shape;165;p19"/>
          <p:cNvPicPr preferRelativeResize="0"/>
          <p:nvPr/>
        </p:nvPicPr>
        <p:blipFill>
          <a:blip r:embed="rId2">
            <a:alphaModFix/>
          </a:blip>
          <a:stretch>
            <a:fillRect/>
          </a:stretch>
        </p:blipFill>
        <p:spPr>
          <a:xfrm>
            <a:off x="7398925" y="233437"/>
            <a:ext cx="1571751" cy="846325"/>
          </a:xfrm>
          <a:prstGeom prst="rect">
            <a:avLst/>
          </a:prstGeom>
          <a:noFill/>
          <a:ln>
            <a:noFill/>
          </a:ln>
        </p:spPr>
      </p:pic>
      <p:sp>
        <p:nvSpPr>
          <p:cNvPr id="166" name="Google Shape;166;p19"/>
          <p:cNvSpPr txBox="1"/>
          <p:nvPr>
            <p:ph type="title"/>
          </p:nvPr>
        </p:nvSpPr>
        <p:spPr>
          <a:xfrm>
            <a:off x="298475" y="160725"/>
            <a:ext cx="7134900" cy="8550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3000"/>
              <a:buFont typeface="Overpass"/>
              <a:buNone/>
              <a:defRPr b="1" sz="3000">
                <a:latin typeface="Overpass"/>
                <a:ea typeface="Overpass"/>
                <a:cs typeface="Overpass"/>
                <a:sym typeface="Overpas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Title, Body, and Image">
  <p:cSld name="TITLE_AND_BODY_1">
    <p:spTree>
      <p:nvGrpSpPr>
        <p:cNvPr id="167" name="Shape 167"/>
        <p:cNvGrpSpPr/>
        <p:nvPr/>
      </p:nvGrpSpPr>
      <p:grpSpPr>
        <a:xfrm>
          <a:off x="0" y="0"/>
          <a:ext cx="0" cy="0"/>
          <a:chOff x="0" y="0"/>
          <a:chExt cx="0" cy="0"/>
        </a:xfrm>
      </p:grpSpPr>
      <p:sp>
        <p:nvSpPr>
          <p:cNvPr id="168" name="Google Shape;168;p20"/>
          <p:cNvSpPr txBox="1"/>
          <p:nvPr>
            <p:ph idx="1" type="body"/>
          </p:nvPr>
        </p:nvSpPr>
        <p:spPr>
          <a:xfrm>
            <a:off x="311700" y="1152475"/>
            <a:ext cx="5387100" cy="37689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Font typeface="Open Sans"/>
              <a:buChar char="●"/>
              <a:defRPr sz="1400">
                <a:latin typeface="Open Sans"/>
                <a:ea typeface="Open Sans"/>
                <a:cs typeface="Open Sans"/>
                <a:sym typeface="Open Sans"/>
              </a:defRPr>
            </a:lvl1pPr>
            <a:lvl2pPr indent="-317500" lvl="1" marL="914400" rtl="0">
              <a:spcBef>
                <a:spcPts val="0"/>
              </a:spcBef>
              <a:spcAft>
                <a:spcPts val="0"/>
              </a:spcAft>
              <a:buSzPts val="1400"/>
              <a:buFont typeface="Open Sans"/>
              <a:buChar char="○"/>
              <a:defRPr>
                <a:latin typeface="Open Sans"/>
                <a:ea typeface="Open Sans"/>
                <a:cs typeface="Open Sans"/>
                <a:sym typeface="Open Sans"/>
              </a:defRPr>
            </a:lvl2pPr>
            <a:lvl3pPr indent="-317500" lvl="2" marL="1371600" rtl="0">
              <a:spcBef>
                <a:spcPts val="0"/>
              </a:spcBef>
              <a:spcAft>
                <a:spcPts val="0"/>
              </a:spcAft>
              <a:buSzPts val="1400"/>
              <a:buFont typeface="Open Sans"/>
              <a:buChar char="■"/>
              <a:defRPr>
                <a:latin typeface="Open Sans"/>
                <a:ea typeface="Open Sans"/>
                <a:cs typeface="Open Sans"/>
                <a:sym typeface="Open Sans"/>
              </a:defRPr>
            </a:lvl3pPr>
            <a:lvl4pPr indent="-317500" lvl="3" marL="1828800" rtl="0">
              <a:spcBef>
                <a:spcPts val="0"/>
              </a:spcBef>
              <a:spcAft>
                <a:spcPts val="0"/>
              </a:spcAft>
              <a:buSzPts val="1400"/>
              <a:buFont typeface="Open Sans"/>
              <a:buChar char="●"/>
              <a:defRPr>
                <a:latin typeface="Open Sans"/>
                <a:ea typeface="Open Sans"/>
                <a:cs typeface="Open Sans"/>
                <a:sym typeface="Open Sans"/>
              </a:defRPr>
            </a:lvl4pPr>
            <a:lvl5pPr indent="-317500" lvl="4" marL="2286000" rtl="0">
              <a:spcBef>
                <a:spcPts val="0"/>
              </a:spcBef>
              <a:spcAft>
                <a:spcPts val="0"/>
              </a:spcAft>
              <a:buSzPts val="1400"/>
              <a:buFont typeface="Open Sans"/>
              <a:buChar char="○"/>
              <a:defRPr>
                <a:latin typeface="Open Sans"/>
                <a:ea typeface="Open Sans"/>
                <a:cs typeface="Open Sans"/>
                <a:sym typeface="Open Sans"/>
              </a:defRPr>
            </a:lvl5pPr>
            <a:lvl6pPr indent="-317500" lvl="5" marL="2743200" rtl="0">
              <a:spcBef>
                <a:spcPts val="0"/>
              </a:spcBef>
              <a:spcAft>
                <a:spcPts val="0"/>
              </a:spcAft>
              <a:buSzPts val="1400"/>
              <a:buFont typeface="Open Sans"/>
              <a:buChar char="■"/>
              <a:defRPr>
                <a:latin typeface="Open Sans"/>
                <a:ea typeface="Open Sans"/>
                <a:cs typeface="Open Sans"/>
                <a:sym typeface="Open Sans"/>
              </a:defRPr>
            </a:lvl6pPr>
            <a:lvl7pPr indent="-317500" lvl="6" marL="3200400" rtl="0">
              <a:spcBef>
                <a:spcPts val="0"/>
              </a:spcBef>
              <a:spcAft>
                <a:spcPts val="0"/>
              </a:spcAft>
              <a:buSzPts val="1400"/>
              <a:buFont typeface="Open Sans"/>
              <a:buChar char="●"/>
              <a:defRPr>
                <a:latin typeface="Open Sans"/>
                <a:ea typeface="Open Sans"/>
                <a:cs typeface="Open Sans"/>
                <a:sym typeface="Open Sans"/>
              </a:defRPr>
            </a:lvl7pPr>
            <a:lvl8pPr indent="-317500" lvl="7" marL="3657600" rtl="0">
              <a:spcBef>
                <a:spcPts val="0"/>
              </a:spcBef>
              <a:spcAft>
                <a:spcPts val="0"/>
              </a:spcAft>
              <a:buSzPts val="1400"/>
              <a:buFont typeface="Open Sans"/>
              <a:buChar char="○"/>
              <a:defRPr>
                <a:latin typeface="Open Sans"/>
                <a:ea typeface="Open Sans"/>
                <a:cs typeface="Open Sans"/>
                <a:sym typeface="Open Sans"/>
              </a:defRPr>
            </a:lvl8pPr>
            <a:lvl9pPr indent="-317500" lvl="8" marL="4114800" rtl="0">
              <a:spcBef>
                <a:spcPts val="0"/>
              </a:spcBef>
              <a:spcAft>
                <a:spcPts val="0"/>
              </a:spcAft>
              <a:buSzPts val="1400"/>
              <a:buFont typeface="Open Sans"/>
              <a:buChar char="■"/>
              <a:defRPr>
                <a:latin typeface="Open Sans"/>
                <a:ea typeface="Open Sans"/>
                <a:cs typeface="Open Sans"/>
                <a:sym typeface="Open Sans"/>
              </a:defRPr>
            </a:lvl9pPr>
          </a:lstStyle>
          <a:p/>
        </p:txBody>
      </p:sp>
      <p:sp>
        <p:nvSpPr>
          <p:cNvPr id="169" name="Google Shape;169;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70" name="Google Shape;170;p20"/>
          <p:cNvSpPr/>
          <p:nvPr/>
        </p:nvSpPr>
        <p:spPr>
          <a:xfrm rot="-5400000">
            <a:off x="4529550" y="-4535100"/>
            <a:ext cx="84900" cy="9155100"/>
          </a:xfrm>
          <a:prstGeom prst="rect">
            <a:avLst/>
          </a:prstGeom>
          <a:gradFill>
            <a:gsLst>
              <a:gs pos="0">
                <a:srgbClr val="4A0A77"/>
              </a:gs>
              <a:gs pos="100000">
                <a:srgbClr val="78C8C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1" name="Google Shape;171;p20"/>
          <p:cNvPicPr preferRelativeResize="0"/>
          <p:nvPr/>
        </p:nvPicPr>
        <p:blipFill>
          <a:blip r:embed="rId2">
            <a:alphaModFix/>
          </a:blip>
          <a:stretch>
            <a:fillRect/>
          </a:stretch>
        </p:blipFill>
        <p:spPr>
          <a:xfrm>
            <a:off x="7398925" y="233437"/>
            <a:ext cx="1571751" cy="846325"/>
          </a:xfrm>
          <a:prstGeom prst="rect">
            <a:avLst/>
          </a:prstGeom>
          <a:noFill/>
          <a:ln>
            <a:noFill/>
          </a:ln>
        </p:spPr>
      </p:pic>
      <p:sp>
        <p:nvSpPr>
          <p:cNvPr id="172" name="Google Shape;172;p20"/>
          <p:cNvSpPr txBox="1"/>
          <p:nvPr>
            <p:ph type="title"/>
          </p:nvPr>
        </p:nvSpPr>
        <p:spPr>
          <a:xfrm>
            <a:off x="298475" y="160725"/>
            <a:ext cx="7134900" cy="8550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3000"/>
              <a:buFont typeface="Overpass"/>
              <a:buNone/>
              <a:defRPr b="1" sz="3000">
                <a:latin typeface="Overpass"/>
                <a:ea typeface="Overpass"/>
                <a:cs typeface="Overpass"/>
                <a:sym typeface="Overpas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3" name="Google Shape;173;p20"/>
          <p:cNvSpPr/>
          <p:nvPr>
            <p:ph idx="2" type="pic"/>
          </p:nvPr>
        </p:nvSpPr>
        <p:spPr>
          <a:xfrm>
            <a:off x="5775150" y="1145325"/>
            <a:ext cx="3005700" cy="3776100"/>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Background">
  <p:cSld name="TITLE_3">
    <p:spTree>
      <p:nvGrpSpPr>
        <p:cNvPr id="14" name="Shape 14"/>
        <p:cNvGrpSpPr/>
        <p:nvPr/>
      </p:nvGrpSpPr>
      <p:grpSpPr>
        <a:xfrm>
          <a:off x="0" y="0"/>
          <a:ext cx="0" cy="0"/>
          <a:chOff x="0" y="0"/>
          <a:chExt cx="0" cy="0"/>
        </a:xfrm>
      </p:grpSpPr>
      <p:pic>
        <p:nvPicPr>
          <p:cNvPr id="15" name="Google Shape;15;p3"/>
          <p:cNvPicPr preferRelativeResize="0"/>
          <p:nvPr/>
        </p:nvPicPr>
        <p:blipFill>
          <a:blip r:embed="rId2">
            <a:alphaModFix/>
          </a:blip>
          <a:stretch>
            <a:fillRect/>
          </a:stretch>
        </p:blipFill>
        <p:spPr>
          <a:xfrm>
            <a:off x="-32600" y="-18338"/>
            <a:ext cx="9209208" cy="5180174"/>
          </a:xfrm>
          <a:prstGeom prst="rect">
            <a:avLst/>
          </a:prstGeom>
          <a:noFill/>
          <a:ln>
            <a:noFill/>
          </a:ln>
        </p:spPr>
      </p:pic>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Side By Side Comparison">
  <p:cSld name="TITLE_AND_BODY_1_1">
    <p:spTree>
      <p:nvGrpSpPr>
        <p:cNvPr id="174" name="Shape 174"/>
        <p:cNvGrpSpPr/>
        <p:nvPr/>
      </p:nvGrpSpPr>
      <p:grpSpPr>
        <a:xfrm>
          <a:off x="0" y="0"/>
          <a:ext cx="0" cy="0"/>
          <a:chOff x="0" y="0"/>
          <a:chExt cx="0" cy="0"/>
        </a:xfrm>
      </p:grpSpPr>
      <p:sp>
        <p:nvSpPr>
          <p:cNvPr id="175" name="Google Shape;175;p21"/>
          <p:cNvSpPr txBox="1"/>
          <p:nvPr>
            <p:ph idx="1" type="body"/>
          </p:nvPr>
        </p:nvSpPr>
        <p:spPr>
          <a:xfrm>
            <a:off x="311700" y="1152475"/>
            <a:ext cx="4026600" cy="37689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Font typeface="Open Sans"/>
              <a:buChar char="●"/>
              <a:defRPr sz="1400">
                <a:latin typeface="Open Sans"/>
                <a:ea typeface="Open Sans"/>
                <a:cs typeface="Open Sans"/>
                <a:sym typeface="Open Sans"/>
              </a:defRPr>
            </a:lvl1pPr>
            <a:lvl2pPr indent="-317500" lvl="1" marL="914400" rtl="0">
              <a:spcBef>
                <a:spcPts val="0"/>
              </a:spcBef>
              <a:spcAft>
                <a:spcPts val="0"/>
              </a:spcAft>
              <a:buSzPts val="1400"/>
              <a:buFont typeface="Open Sans"/>
              <a:buChar char="○"/>
              <a:defRPr>
                <a:latin typeface="Open Sans"/>
                <a:ea typeface="Open Sans"/>
                <a:cs typeface="Open Sans"/>
                <a:sym typeface="Open Sans"/>
              </a:defRPr>
            </a:lvl2pPr>
            <a:lvl3pPr indent="-317500" lvl="2" marL="1371600" rtl="0">
              <a:spcBef>
                <a:spcPts val="0"/>
              </a:spcBef>
              <a:spcAft>
                <a:spcPts val="0"/>
              </a:spcAft>
              <a:buSzPts val="1400"/>
              <a:buFont typeface="Open Sans"/>
              <a:buChar char="■"/>
              <a:defRPr>
                <a:latin typeface="Open Sans"/>
                <a:ea typeface="Open Sans"/>
                <a:cs typeface="Open Sans"/>
                <a:sym typeface="Open Sans"/>
              </a:defRPr>
            </a:lvl3pPr>
            <a:lvl4pPr indent="-317500" lvl="3" marL="1828800" rtl="0">
              <a:spcBef>
                <a:spcPts val="0"/>
              </a:spcBef>
              <a:spcAft>
                <a:spcPts val="0"/>
              </a:spcAft>
              <a:buSzPts val="1400"/>
              <a:buFont typeface="Open Sans"/>
              <a:buChar char="●"/>
              <a:defRPr>
                <a:latin typeface="Open Sans"/>
                <a:ea typeface="Open Sans"/>
                <a:cs typeface="Open Sans"/>
                <a:sym typeface="Open Sans"/>
              </a:defRPr>
            </a:lvl4pPr>
            <a:lvl5pPr indent="-317500" lvl="4" marL="2286000" rtl="0">
              <a:spcBef>
                <a:spcPts val="0"/>
              </a:spcBef>
              <a:spcAft>
                <a:spcPts val="0"/>
              </a:spcAft>
              <a:buSzPts val="1400"/>
              <a:buFont typeface="Open Sans"/>
              <a:buChar char="○"/>
              <a:defRPr>
                <a:latin typeface="Open Sans"/>
                <a:ea typeface="Open Sans"/>
                <a:cs typeface="Open Sans"/>
                <a:sym typeface="Open Sans"/>
              </a:defRPr>
            </a:lvl5pPr>
            <a:lvl6pPr indent="-317500" lvl="5" marL="2743200" rtl="0">
              <a:spcBef>
                <a:spcPts val="0"/>
              </a:spcBef>
              <a:spcAft>
                <a:spcPts val="0"/>
              </a:spcAft>
              <a:buSzPts val="1400"/>
              <a:buFont typeface="Open Sans"/>
              <a:buChar char="■"/>
              <a:defRPr>
                <a:latin typeface="Open Sans"/>
                <a:ea typeface="Open Sans"/>
                <a:cs typeface="Open Sans"/>
                <a:sym typeface="Open Sans"/>
              </a:defRPr>
            </a:lvl6pPr>
            <a:lvl7pPr indent="-317500" lvl="6" marL="3200400" rtl="0">
              <a:spcBef>
                <a:spcPts val="0"/>
              </a:spcBef>
              <a:spcAft>
                <a:spcPts val="0"/>
              </a:spcAft>
              <a:buSzPts val="1400"/>
              <a:buFont typeface="Open Sans"/>
              <a:buChar char="●"/>
              <a:defRPr>
                <a:latin typeface="Open Sans"/>
                <a:ea typeface="Open Sans"/>
                <a:cs typeface="Open Sans"/>
                <a:sym typeface="Open Sans"/>
              </a:defRPr>
            </a:lvl7pPr>
            <a:lvl8pPr indent="-317500" lvl="7" marL="3657600" rtl="0">
              <a:spcBef>
                <a:spcPts val="0"/>
              </a:spcBef>
              <a:spcAft>
                <a:spcPts val="0"/>
              </a:spcAft>
              <a:buSzPts val="1400"/>
              <a:buFont typeface="Open Sans"/>
              <a:buChar char="○"/>
              <a:defRPr>
                <a:latin typeface="Open Sans"/>
                <a:ea typeface="Open Sans"/>
                <a:cs typeface="Open Sans"/>
                <a:sym typeface="Open Sans"/>
              </a:defRPr>
            </a:lvl8pPr>
            <a:lvl9pPr indent="-317500" lvl="8" marL="4114800" rtl="0">
              <a:spcBef>
                <a:spcPts val="0"/>
              </a:spcBef>
              <a:spcAft>
                <a:spcPts val="0"/>
              </a:spcAft>
              <a:buSzPts val="1400"/>
              <a:buFont typeface="Open Sans"/>
              <a:buChar char="■"/>
              <a:defRPr>
                <a:latin typeface="Open Sans"/>
                <a:ea typeface="Open Sans"/>
                <a:cs typeface="Open Sans"/>
                <a:sym typeface="Open Sans"/>
              </a:defRPr>
            </a:lvl9pPr>
          </a:lstStyle>
          <a:p/>
        </p:txBody>
      </p:sp>
      <p:sp>
        <p:nvSpPr>
          <p:cNvPr id="176" name="Google Shape;176;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77" name="Google Shape;177;p21"/>
          <p:cNvSpPr/>
          <p:nvPr/>
        </p:nvSpPr>
        <p:spPr>
          <a:xfrm rot="-5400000">
            <a:off x="4529550" y="-4535100"/>
            <a:ext cx="84900" cy="9155100"/>
          </a:xfrm>
          <a:prstGeom prst="rect">
            <a:avLst/>
          </a:prstGeom>
          <a:gradFill>
            <a:gsLst>
              <a:gs pos="0">
                <a:srgbClr val="4A0A77"/>
              </a:gs>
              <a:gs pos="100000">
                <a:srgbClr val="78C8C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8" name="Google Shape;178;p21"/>
          <p:cNvPicPr preferRelativeResize="0"/>
          <p:nvPr/>
        </p:nvPicPr>
        <p:blipFill>
          <a:blip r:embed="rId2">
            <a:alphaModFix/>
          </a:blip>
          <a:stretch>
            <a:fillRect/>
          </a:stretch>
        </p:blipFill>
        <p:spPr>
          <a:xfrm>
            <a:off x="7398925" y="233437"/>
            <a:ext cx="1571751" cy="846325"/>
          </a:xfrm>
          <a:prstGeom prst="rect">
            <a:avLst/>
          </a:prstGeom>
          <a:noFill/>
          <a:ln>
            <a:noFill/>
          </a:ln>
        </p:spPr>
      </p:pic>
      <p:sp>
        <p:nvSpPr>
          <p:cNvPr id="179" name="Google Shape;179;p21"/>
          <p:cNvSpPr txBox="1"/>
          <p:nvPr>
            <p:ph type="title"/>
          </p:nvPr>
        </p:nvSpPr>
        <p:spPr>
          <a:xfrm>
            <a:off x="298475" y="160725"/>
            <a:ext cx="7134900" cy="8550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3000"/>
              <a:buFont typeface="Overpass"/>
              <a:buNone/>
              <a:defRPr b="1" sz="3000">
                <a:latin typeface="Overpass"/>
                <a:ea typeface="Overpass"/>
                <a:cs typeface="Overpass"/>
                <a:sym typeface="Overpas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0" name="Google Shape;180;p21"/>
          <p:cNvSpPr txBox="1"/>
          <p:nvPr>
            <p:ph idx="2" type="body"/>
          </p:nvPr>
        </p:nvSpPr>
        <p:spPr>
          <a:xfrm>
            <a:off x="4655100" y="1152475"/>
            <a:ext cx="4026600" cy="37689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Font typeface="Open Sans"/>
              <a:buChar char="●"/>
              <a:defRPr sz="1400">
                <a:latin typeface="Open Sans"/>
                <a:ea typeface="Open Sans"/>
                <a:cs typeface="Open Sans"/>
                <a:sym typeface="Open Sans"/>
              </a:defRPr>
            </a:lvl1pPr>
            <a:lvl2pPr indent="-317500" lvl="1" marL="914400" rtl="0">
              <a:spcBef>
                <a:spcPts val="0"/>
              </a:spcBef>
              <a:spcAft>
                <a:spcPts val="0"/>
              </a:spcAft>
              <a:buSzPts val="1400"/>
              <a:buFont typeface="Open Sans"/>
              <a:buChar char="○"/>
              <a:defRPr>
                <a:latin typeface="Open Sans"/>
                <a:ea typeface="Open Sans"/>
                <a:cs typeface="Open Sans"/>
                <a:sym typeface="Open Sans"/>
              </a:defRPr>
            </a:lvl2pPr>
            <a:lvl3pPr indent="-317500" lvl="2" marL="1371600" rtl="0">
              <a:spcBef>
                <a:spcPts val="0"/>
              </a:spcBef>
              <a:spcAft>
                <a:spcPts val="0"/>
              </a:spcAft>
              <a:buSzPts val="1400"/>
              <a:buFont typeface="Open Sans"/>
              <a:buChar char="■"/>
              <a:defRPr>
                <a:latin typeface="Open Sans"/>
                <a:ea typeface="Open Sans"/>
                <a:cs typeface="Open Sans"/>
                <a:sym typeface="Open Sans"/>
              </a:defRPr>
            </a:lvl3pPr>
            <a:lvl4pPr indent="-317500" lvl="3" marL="1828800" rtl="0">
              <a:spcBef>
                <a:spcPts val="0"/>
              </a:spcBef>
              <a:spcAft>
                <a:spcPts val="0"/>
              </a:spcAft>
              <a:buSzPts val="1400"/>
              <a:buFont typeface="Open Sans"/>
              <a:buChar char="●"/>
              <a:defRPr>
                <a:latin typeface="Open Sans"/>
                <a:ea typeface="Open Sans"/>
                <a:cs typeface="Open Sans"/>
                <a:sym typeface="Open Sans"/>
              </a:defRPr>
            </a:lvl4pPr>
            <a:lvl5pPr indent="-317500" lvl="4" marL="2286000" rtl="0">
              <a:spcBef>
                <a:spcPts val="0"/>
              </a:spcBef>
              <a:spcAft>
                <a:spcPts val="0"/>
              </a:spcAft>
              <a:buSzPts val="1400"/>
              <a:buFont typeface="Open Sans"/>
              <a:buChar char="○"/>
              <a:defRPr>
                <a:latin typeface="Open Sans"/>
                <a:ea typeface="Open Sans"/>
                <a:cs typeface="Open Sans"/>
                <a:sym typeface="Open Sans"/>
              </a:defRPr>
            </a:lvl5pPr>
            <a:lvl6pPr indent="-317500" lvl="5" marL="2743200" rtl="0">
              <a:spcBef>
                <a:spcPts val="0"/>
              </a:spcBef>
              <a:spcAft>
                <a:spcPts val="0"/>
              </a:spcAft>
              <a:buSzPts val="1400"/>
              <a:buFont typeface="Open Sans"/>
              <a:buChar char="■"/>
              <a:defRPr>
                <a:latin typeface="Open Sans"/>
                <a:ea typeface="Open Sans"/>
                <a:cs typeface="Open Sans"/>
                <a:sym typeface="Open Sans"/>
              </a:defRPr>
            </a:lvl6pPr>
            <a:lvl7pPr indent="-317500" lvl="6" marL="3200400" rtl="0">
              <a:spcBef>
                <a:spcPts val="0"/>
              </a:spcBef>
              <a:spcAft>
                <a:spcPts val="0"/>
              </a:spcAft>
              <a:buSzPts val="1400"/>
              <a:buFont typeface="Open Sans"/>
              <a:buChar char="●"/>
              <a:defRPr>
                <a:latin typeface="Open Sans"/>
                <a:ea typeface="Open Sans"/>
                <a:cs typeface="Open Sans"/>
                <a:sym typeface="Open Sans"/>
              </a:defRPr>
            </a:lvl7pPr>
            <a:lvl8pPr indent="-317500" lvl="7" marL="3657600" rtl="0">
              <a:spcBef>
                <a:spcPts val="0"/>
              </a:spcBef>
              <a:spcAft>
                <a:spcPts val="0"/>
              </a:spcAft>
              <a:buSzPts val="1400"/>
              <a:buFont typeface="Open Sans"/>
              <a:buChar char="○"/>
              <a:defRPr>
                <a:latin typeface="Open Sans"/>
                <a:ea typeface="Open Sans"/>
                <a:cs typeface="Open Sans"/>
                <a:sym typeface="Open Sans"/>
              </a:defRPr>
            </a:lvl8pPr>
            <a:lvl9pPr indent="-317500" lvl="8" marL="4114800" rtl="0">
              <a:spcBef>
                <a:spcPts val="0"/>
              </a:spcBef>
              <a:spcAft>
                <a:spcPts val="0"/>
              </a:spcAft>
              <a:buSzPts val="1400"/>
              <a:buFont typeface="Open Sans"/>
              <a:buChar char="■"/>
              <a:defRPr>
                <a:latin typeface="Open Sans"/>
                <a:ea typeface="Open Sans"/>
                <a:cs typeface="Open Sans"/>
                <a:sym typeface="Open Sans"/>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Divided Title and List (Gray)">
  <p:cSld name="SECTION_TITLE_AND_DESCRIPTION">
    <p:spTree>
      <p:nvGrpSpPr>
        <p:cNvPr id="181" name="Shape 181"/>
        <p:cNvGrpSpPr/>
        <p:nvPr/>
      </p:nvGrpSpPr>
      <p:grpSpPr>
        <a:xfrm>
          <a:off x="0" y="0"/>
          <a:ext cx="0" cy="0"/>
          <a:chOff x="0" y="0"/>
          <a:chExt cx="0" cy="0"/>
        </a:xfrm>
      </p:grpSpPr>
      <p:sp>
        <p:nvSpPr>
          <p:cNvPr id="182" name="Google Shape;182;p2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2"/>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spcBef>
                <a:spcPts val="0"/>
              </a:spcBef>
              <a:spcAft>
                <a:spcPts val="0"/>
              </a:spcAft>
              <a:buSzPts val="3000"/>
              <a:buFont typeface="Overpass"/>
              <a:buChar char="●"/>
              <a:defRPr b="1" sz="3000">
                <a:latin typeface="Overpass"/>
                <a:ea typeface="Overpass"/>
                <a:cs typeface="Overpass"/>
                <a:sym typeface="Overpass"/>
              </a:defRPr>
            </a:lvl1pPr>
            <a:lvl2pPr lvl="1" algn="ctr">
              <a:spcBef>
                <a:spcPts val="0"/>
              </a:spcBef>
              <a:spcAft>
                <a:spcPts val="0"/>
              </a:spcAft>
              <a:buSzPts val="4200"/>
              <a:buChar char="○"/>
              <a:defRPr sz="4200"/>
            </a:lvl2pPr>
            <a:lvl3pPr lvl="2" algn="ctr">
              <a:spcBef>
                <a:spcPts val="0"/>
              </a:spcBef>
              <a:spcAft>
                <a:spcPts val="0"/>
              </a:spcAft>
              <a:buSzPts val="4200"/>
              <a:buChar char="■"/>
              <a:defRPr sz="4200"/>
            </a:lvl3pPr>
            <a:lvl4pPr lvl="3" algn="ctr">
              <a:spcBef>
                <a:spcPts val="0"/>
              </a:spcBef>
              <a:spcAft>
                <a:spcPts val="0"/>
              </a:spcAft>
              <a:buSzPts val="4200"/>
              <a:buChar char="●"/>
              <a:defRPr sz="4200"/>
            </a:lvl4pPr>
            <a:lvl5pPr lvl="4" algn="ctr">
              <a:spcBef>
                <a:spcPts val="0"/>
              </a:spcBef>
              <a:spcAft>
                <a:spcPts val="0"/>
              </a:spcAft>
              <a:buSzPts val="4200"/>
              <a:buChar char="○"/>
              <a:defRPr sz="4200"/>
            </a:lvl5pPr>
            <a:lvl6pPr lvl="5" algn="ctr">
              <a:spcBef>
                <a:spcPts val="0"/>
              </a:spcBef>
              <a:spcAft>
                <a:spcPts val="0"/>
              </a:spcAft>
              <a:buSzPts val="4200"/>
              <a:buChar char="■"/>
              <a:defRPr sz="4200"/>
            </a:lvl6pPr>
            <a:lvl7pPr lvl="6" algn="ctr">
              <a:spcBef>
                <a:spcPts val="0"/>
              </a:spcBef>
              <a:spcAft>
                <a:spcPts val="0"/>
              </a:spcAft>
              <a:buSzPts val="4200"/>
              <a:buChar char="●"/>
              <a:defRPr sz="4200"/>
            </a:lvl7pPr>
            <a:lvl8pPr lvl="7" algn="ctr">
              <a:spcBef>
                <a:spcPts val="0"/>
              </a:spcBef>
              <a:spcAft>
                <a:spcPts val="0"/>
              </a:spcAft>
              <a:buSzPts val="4200"/>
              <a:buChar char="○"/>
              <a:defRPr sz="4200"/>
            </a:lvl8pPr>
            <a:lvl9pPr lvl="8" algn="ctr">
              <a:spcBef>
                <a:spcPts val="0"/>
              </a:spcBef>
              <a:spcAft>
                <a:spcPts val="0"/>
              </a:spcAft>
              <a:buSzPts val="4200"/>
              <a:buChar char="■"/>
              <a:defRPr sz="4200"/>
            </a:lvl9pPr>
          </a:lstStyle>
          <a:p/>
        </p:txBody>
      </p:sp>
      <p:sp>
        <p:nvSpPr>
          <p:cNvPr id="184" name="Google Shape;184;p22"/>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1800"/>
              <a:buFont typeface="Open Sans"/>
              <a:buNone/>
              <a:defRPr>
                <a:latin typeface="Open Sans"/>
                <a:ea typeface="Open Sans"/>
                <a:cs typeface="Open Sans"/>
                <a:sym typeface="Open Sans"/>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85" name="Google Shape;185;p22"/>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Font typeface="Open Sans"/>
              <a:buChar char="●"/>
              <a:defRPr sz="1400">
                <a:latin typeface="Open Sans"/>
                <a:ea typeface="Open Sans"/>
                <a:cs typeface="Open Sans"/>
                <a:sym typeface="Open Sans"/>
              </a:defRPr>
            </a:lvl1pPr>
            <a:lvl2pPr indent="-317500" lvl="1" marL="914400">
              <a:spcBef>
                <a:spcPts val="0"/>
              </a:spcBef>
              <a:spcAft>
                <a:spcPts val="0"/>
              </a:spcAft>
              <a:buSzPts val="1400"/>
              <a:buFont typeface="Open Sans"/>
              <a:buChar char="○"/>
              <a:defRPr>
                <a:latin typeface="Open Sans"/>
                <a:ea typeface="Open Sans"/>
                <a:cs typeface="Open Sans"/>
                <a:sym typeface="Open Sans"/>
              </a:defRPr>
            </a:lvl2pPr>
            <a:lvl3pPr indent="-317500" lvl="2" marL="1371600">
              <a:spcBef>
                <a:spcPts val="0"/>
              </a:spcBef>
              <a:spcAft>
                <a:spcPts val="0"/>
              </a:spcAft>
              <a:buSzPts val="1400"/>
              <a:buFont typeface="Open Sans"/>
              <a:buChar char="■"/>
              <a:defRPr>
                <a:latin typeface="Open Sans"/>
                <a:ea typeface="Open Sans"/>
                <a:cs typeface="Open Sans"/>
                <a:sym typeface="Open Sans"/>
              </a:defRPr>
            </a:lvl3pPr>
            <a:lvl4pPr indent="-317500" lvl="3" marL="1828800">
              <a:spcBef>
                <a:spcPts val="0"/>
              </a:spcBef>
              <a:spcAft>
                <a:spcPts val="0"/>
              </a:spcAft>
              <a:buSzPts val="1400"/>
              <a:buFont typeface="Open Sans"/>
              <a:buChar char="●"/>
              <a:defRPr>
                <a:latin typeface="Open Sans"/>
                <a:ea typeface="Open Sans"/>
                <a:cs typeface="Open Sans"/>
                <a:sym typeface="Open Sans"/>
              </a:defRPr>
            </a:lvl4pPr>
            <a:lvl5pPr indent="-317500" lvl="4" marL="2286000">
              <a:spcBef>
                <a:spcPts val="0"/>
              </a:spcBef>
              <a:spcAft>
                <a:spcPts val="0"/>
              </a:spcAft>
              <a:buSzPts val="1400"/>
              <a:buFont typeface="Open Sans"/>
              <a:buChar char="○"/>
              <a:defRPr>
                <a:latin typeface="Open Sans"/>
                <a:ea typeface="Open Sans"/>
                <a:cs typeface="Open Sans"/>
                <a:sym typeface="Open Sans"/>
              </a:defRPr>
            </a:lvl5pPr>
            <a:lvl6pPr indent="-317500" lvl="5" marL="2743200">
              <a:spcBef>
                <a:spcPts val="0"/>
              </a:spcBef>
              <a:spcAft>
                <a:spcPts val="0"/>
              </a:spcAft>
              <a:buSzPts val="1400"/>
              <a:buFont typeface="Open Sans"/>
              <a:buChar char="■"/>
              <a:defRPr>
                <a:latin typeface="Open Sans"/>
                <a:ea typeface="Open Sans"/>
                <a:cs typeface="Open Sans"/>
                <a:sym typeface="Open Sans"/>
              </a:defRPr>
            </a:lvl6pPr>
            <a:lvl7pPr indent="-317500" lvl="6" marL="3200400">
              <a:spcBef>
                <a:spcPts val="0"/>
              </a:spcBef>
              <a:spcAft>
                <a:spcPts val="0"/>
              </a:spcAft>
              <a:buSzPts val="1400"/>
              <a:buFont typeface="Open Sans"/>
              <a:buChar char="●"/>
              <a:defRPr>
                <a:latin typeface="Open Sans"/>
                <a:ea typeface="Open Sans"/>
                <a:cs typeface="Open Sans"/>
                <a:sym typeface="Open Sans"/>
              </a:defRPr>
            </a:lvl7pPr>
            <a:lvl8pPr indent="-317500" lvl="7" marL="3657600">
              <a:spcBef>
                <a:spcPts val="0"/>
              </a:spcBef>
              <a:spcAft>
                <a:spcPts val="0"/>
              </a:spcAft>
              <a:buSzPts val="1400"/>
              <a:buFont typeface="Open Sans"/>
              <a:buChar char="○"/>
              <a:defRPr>
                <a:latin typeface="Open Sans"/>
                <a:ea typeface="Open Sans"/>
                <a:cs typeface="Open Sans"/>
                <a:sym typeface="Open Sans"/>
              </a:defRPr>
            </a:lvl8pPr>
            <a:lvl9pPr indent="-317500" lvl="8" marL="4114800">
              <a:spcBef>
                <a:spcPts val="0"/>
              </a:spcBef>
              <a:spcAft>
                <a:spcPts val="0"/>
              </a:spcAft>
              <a:buSzPts val="1400"/>
              <a:buFont typeface="Open Sans"/>
              <a:buChar char="■"/>
              <a:defRPr>
                <a:latin typeface="Open Sans"/>
                <a:ea typeface="Open Sans"/>
                <a:cs typeface="Open Sans"/>
                <a:sym typeface="Open Sans"/>
              </a:defRPr>
            </a:lvl9pPr>
          </a:lstStyle>
          <a:p/>
        </p:txBody>
      </p:sp>
      <p:sp>
        <p:nvSpPr>
          <p:cNvPr id="186" name="Google Shape;186;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Divided Title and List (Purple)">
  <p:cSld name="SECTION_TITLE_AND_DESCRIPTION_1">
    <p:spTree>
      <p:nvGrpSpPr>
        <p:cNvPr id="187" name="Shape 187"/>
        <p:cNvGrpSpPr/>
        <p:nvPr/>
      </p:nvGrpSpPr>
      <p:grpSpPr>
        <a:xfrm>
          <a:off x="0" y="0"/>
          <a:ext cx="0" cy="0"/>
          <a:chOff x="0" y="0"/>
          <a:chExt cx="0" cy="0"/>
        </a:xfrm>
      </p:grpSpPr>
      <p:sp>
        <p:nvSpPr>
          <p:cNvPr id="188" name="Google Shape;188;p23"/>
          <p:cNvSpPr/>
          <p:nvPr/>
        </p:nvSpPr>
        <p:spPr>
          <a:xfrm>
            <a:off x="4572000" y="-125"/>
            <a:ext cx="4572000" cy="5143500"/>
          </a:xfrm>
          <a:prstGeom prst="rect">
            <a:avLst/>
          </a:prstGeom>
          <a:solidFill>
            <a:srgbClr val="7A2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3"/>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3000"/>
              <a:buFont typeface="Overpass"/>
              <a:buChar char="●"/>
              <a:defRPr b="1" sz="3000">
                <a:latin typeface="Overpass"/>
                <a:ea typeface="Overpass"/>
                <a:cs typeface="Overpass"/>
                <a:sym typeface="Overpass"/>
              </a:defRPr>
            </a:lvl1pPr>
            <a:lvl2pPr lvl="1" rtl="0" algn="ctr">
              <a:spcBef>
                <a:spcPts val="0"/>
              </a:spcBef>
              <a:spcAft>
                <a:spcPts val="0"/>
              </a:spcAft>
              <a:buSzPts val="4200"/>
              <a:buChar char="○"/>
              <a:defRPr sz="4200"/>
            </a:lvl2pPr>
            <a:lvl3pPr lvl="2" rtl="0" algn="ctr">
              <a:spcBef>
                <a:spcPts val="0"/>
              </a:spcBef>
              <a:spcAft>
                <a:spcPts val="0"/>
              </a:spcAft>
              <a:buSzPts val="4200"/>
              <a:buChar char="■"/>
              <a:defRPr sz="4200"/>
            </a:lvl3pPr>
            <a:lvl4pPr lvl="3" rtl="0" algn="ctr">
              <a:spcBef>
                <a:spcPts val="0"/>
              </a:spcBef>
              <a:spcAft>
                <a:spcPts val="0"/>
              </a:spcAft>
              <a:buSzPts val="4200"/>
              <a:buChar char="●"/>
              <a:defRPr sz="4200"/>
            </a:lvl4pPr>
            <a:lvl5pPr lvl="4" rtl="0" algn="ctr">
              <a:spcBef>
                <a:spcPts val="0"/>
              </a:spcBef>
              <a:spcAft>
                <a:spcPts val="0"/>
              </a:spcAft>
              <a:buSzPts val="4200"/>
              <a:buChar char="○"/>
              <a:defRPr sz="4200"/>
            </a:lvl5pPr>
            <a:lvl6pPr lvl="5" rtl="0" algn="ctr">
              <a:spcBef>
                <a:spcPts val="0"/>
              </a:spcBef>
              <a:spcAft>
                <a:spcPts val="0"/>
              </a:spcAft>
              <a:buSzPts val="4200"/>
              <a:buChar char="■"/>
              <a:defRPr sz="4200"/>
            </a:lvl6pPr>
            <a:lvl7pPr lvl="6" rtl="0" algn="ctr">
              <a:spcBef>
                <a:spcPts val="0"/>
              </a:spcBef>
              <a:spcAft>
                <a:spcPts val="0"/>
              </a:spcAft>
              <a:buSzPts val="4200"/>
              <a:buChar char="●"/>
              <a:defRPr sz="4200"/>
            </a:lvl7pPr>
            <a:lvl8pPr lvl="7" rtl="0" algn="ctr">
              <a:spcBef>
                <a:spcPts val="0"/>
              </a:spcBef>
              <a:spcAft>
                <a:spcPts val="0"/>
              </a:spcAft>
              <a:buSzPts val="4200"/>
              <a:buChar char="○"/>
              <a:defRPr sz="4200"/>
            </a:lvl8pPr>
            <a:lvl9pPr lvl="8" rtl="0" algn="ctr">
              <a:spcBef>
                <a:spcPts val="0"/>
              </a:spcBef>
              <a:spcAft>
                <a:spcPts val="0"/>
              </a:spcAft>
              <a:buSzPts val="4200"/>
              <a:buChar char="■"/>
              <a:defRPr sz="4200"/>
            </a:lvl9pPr>
          </a:lstStyle>
          <a:p/>
        </p:txBody>
      </p:sp>
      <p:sp>
        <p:nvSpPr>
          <p:cNvPr id="190" name="Google Shape;190;p23"/>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800"/>
              <a:buFont typeface="Open Sans"/>
              <a:buNone/>
              <a:defRPr>
                <a:latin typeface="Open Sans"/>
                <a:ea typeface="Open Sans"/>
                <a:cs typeface="Open Sans"/>
                <a:sym typeface="Open Sans"/>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91" name="Google Shape;191;p23"/>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lt1"/>
              </a:buClr>
              <a:buSzPts val="1400"/>
              <a:buFont typeface="Open Sans"/>
              <a:buChar char="●"/>
              <a:defRPr sz="1400">
                <a:solidFill>
                  <a:schemeClr val="lt1"/>
                </a:solidFill>
                <a:latin typeface="Open Sans"/>
                <a:ea typeface="Open Sans"/>
                <a:cs typeface="Open Sans"/>
                <a:sym typeface="Open Sans"/>
              </a:defRPr>
            </a:lvl1pPr>
            <a:lvl2pPr indent="-317500" lvl="1" marL="914400" rtl="0">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2pPr>
            <a:lvl3pPr indent="-317500" lvl="2" marL="1371600" rtl="0">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3pPr>
            <a:lvl4pPr indent="-317500" lvl="3" marL="1828800" rtl="0">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4pPr>
            <a:lvl5pPr indent="-317500" lvl="4" marL="2286000" rtl="0">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5pPr>
            <a:lvl6pPr indent="-317500" lvl="5" marL="2743200" rtl="0">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6pPr>
            <a:lvl7pPr indent="-317500" lvl="6" marL="3200400" rtl="0">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7pPr>
            <a:lvl8pPr indent="-317500" lvl="7" marL="3657600" rtl="0">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8pPr>
            <a:lvl9pPr indent="-317500" lvl="8" marL="4114800" rtl="0">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9pPr>
          </a:lstStyle>
          <a:p/>
        </p:txBody>
      </p:sp>
      <p:sp>
        <p:nvSpPr>
          <p:cNvPr id="192" name="Google Shape;192;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Thank You Slide">
  <p:cSld name="TITLE_3_1">
    <p:spTree>
      <p:nvGrpSpPr>
        <p:cNvPr id="17" name="Shape 17"/>
        <p:cNvGrpSpPr/>
        <p:nvPr/>
      </p:nvGrpSpPr>
      <p:grpSpPr>
        <a:xfrm>
          <a:off x="0" y="0"/>
          <a:ext cx="0" cy="0"/>
          <a:chOff x="0" y="0"/>
          <a:chExt cx="0" cy="0"/>
        </a:xfrm>
      </p:grpSpPr>
      <p:pic>
        <p:nvPicPr>
          <p:cNvPr id="18" name="Google Shape;18;p4"/>
          <p:cNvPicPr preferRelativeResize="0"/>
          <p:nvPr/>
        </p:nvPicPr>
        <p:blipFill>
          <a:blip r:embed="rId2">
            <a:alphaModFix/>
          </a:blip>
          <a:stretch>
            <a:fillRect/>
          </a:stretch>
        </p:blipFill>
        <p:spPr>
          <a:xfrm>
            <a:off x="-32600" y="-18338"/>
            <a:ext cx="9209208" cy="5180174"/>
          </a:xfrm>
          <a:prstGeom prst="rect">
            <a:avLst/>
          </a:prstGeom>
          <a:noFill/>
          <a:ln>
            <a:noFill/>
          </a:ln>
        </p:spPr>
      </p:pic>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0" name="Google Shape;20;p4"/>
          <p:cNvPicPr preferRelativeResize="0"/>
          <p:nvPr/>
        </p:nvPicPr>
        <p:blipFill>
          <a:blip r:embed="rId2">
            <a:alphaModFix/>
          </a:blip>
          <a:stretch>
            <a:fillRect/>
          </a:stretch>
        </p:blipFill>
        <p:spPr>
          <a:xfrm>
            <a:off x="2" y="-3"/>
            <a:ext cx="9144000" cy="5143511"/>
          </a:xfrm>
          <a:prstGeom prst="rect">
            <a:avLst/>
          </a:prstGeom>
          <a:noFill/>
          <a:ln>
            <a:noFill/>
          </a:ln>
        </p:spPr>
      </p:pic>
      <p:sp>
        <p:nvSpPr>
          <p:cNvPr id="21" name="Google Shape;21;p4"/>
          <p:cNvSpPr txBox="1"/>
          <p:nvPr/>
        </p:nvSpPr>
        <p:spPr>
          <a:xfrm>
            <a:off x="342375" y="1890450"/>
            <a:ext cx="8598900" cy="5394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b="1" lang="en" sz="5000">
                <a:solidFill>
                  <a:srgbClr val="12191B"/>
                </a:solidFill>
                <a:latin typeface="Overpass"/>
                <a:ea typeface="Overpass"/>
                <a:cs typeface="Overpass"/>
                <a:sym typeface="Overpass"/>
              </a:rPr>
              <a:t>Thank you!</a:t>
            </a:r>
            <a:endParaRPr b="1" sz="5000">
              <a:solidFill>
                <a:srgbClr val="12191B"/>
              </a:solidFill>
              <a:latin typeface="Overpass"/>
              <a:ea typeface="Overpass"/>
              <a:cs typeface="Overpass"/>
              <a:sym typeface="Overpass"/>
            </a:endParaRPr>
          </a:p>
        </p:txBody>
      </p:sp>
      <p:sp>
        <p:nvSpPr>
          <p:cNvPr id="22" name="Google Shape;22;p4"/>
          <p:cNvSpPr txBox="1"/>
          <p:nvPr/>
        </p:nvSpPr>
        <p:spPr>
          <a:xfrm>
            <a:off x="342375" y="2429850"/>
            <a:ext cx="5681700" cy="782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
                <a:solidFill>
                  <a:srgbClr val="12191B"/>
                </a:solidFill>
                <a:latin typeface="Overpass"/>
                <a:ea typeface="Overpass"/>
                <a:cs typeface="Overpass"/>
                <a:sym typeface="Overpass"/>
              </a:rPr>
              <a:t>We appreciate your attendance at this session. If you have any questions please reach out to us via Goldcast or use the information below. We hope you enjoy the rest of the conference!</a:t>
            </a:r>
            <a:br>
              <a:rPr lang="en">
                <a:solidFill>
                  <a:srgbClr val="12191B"/>
                </a:solidFill>
                <a:latin typeface="Overpass"/>
                <a:ea typeface="Overpass"/>
                <a:cs typeface="Overpass"/>
                <a:sym typeface="Overpass"/>
              </a:rPr>
            </a:br>
            <a:br>
              <a:rPr lang="en">
                <a:solidFill>
                  <a:srgbClr val="12191B"/>
                </a:solidFill>
                <a:latin typeface="Overpass"/>
                <a:ea typeface="Overpass"/>
                <a:cs typeface="Overpass"/>
                <a:sym typeface="Overpass"/>
              </a:rPr>
            </a:br>
            <a:endParaRPr>
              <a:solidFill>
                <a:srgbClr val="12191B"/>
              </a:solidFill>
              <a:latin typeface="Overpass"/>
              <a:ea typeface="Overpass"/>
              <a:cs typeface="Overpass"/>
              <a:sym typeface="Overpass"/>
            </a:endParaRPr>
          </a:p>
        </p:txBody>
      </p:sp>
      <p:pic>
        <p:nvPicPr>
          <p:cNvPr id="23" name="Google Shape;23;p4"/>
          <p:cNvPicPr preferRelativeResize="0"/>
          <p:nvPr/>
        </p:nvPicPr>
        <p:blipFill>
          <a:blip r:embed="rId3">
            <a:alphaModFix/>
          </a:blip>
          <a:stretch>
            <a:fillRect/>
          </a:stretch>
        </p:blipFill>
        <p:spPr>
          <a:xfrm>
            <a:off x="36675" y="114251"/>
            <a:ext cx="2852675" cy="1536075"/>
          </a:xfrm>
          <a:prstGeom prst="rect">
            <a:avLst/>
          </a:prstGeom>
          <a:noFill/>
          <a:ln>
            <a:noFill/>
          </a:ln>
        </p:spPr>
      </p:pic>
      <p:sp>
        <p:nvSpPr>
          <p:cNvPr id="24" name="Google Shape;24;p4"/>
          <p:cNvSpPr txBox="1"/>
          <p:nvPr>
            <p:ph idx="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Speaker Goal">
  <p:cSld name="TITLE_2">
    <p:spTree>
      <p:nvGrpSpPr>
        <p:cNvPr id="25" name="Shape 25"/>
        <p:cNvGrpSpPr/>
        <p:nvPr/>
      </p:nvGrpSpPr>
      <p:grpSpPr>
        <a:xfrm>
          <a:off x="0" y="0"/>
          <a:ext cx="0" cy="0"/>
          <a:chOff x="0" y="0"/>
          <a:chExt cx="0" cy="0"/>
        </a:xfrm>
      </p:grpSpPr>
      <p:pic>
        <p:nvPicPr>
          <p:cNvPr id="26" name="Google Shape;26;p5"/>
          <p:cNvPicPr preferRelativeResize="0"/>
          <p:nvPr/>
        </p:nvPicPr>
        <p:blipFill>
          <a:blip r:embed="rId2">
            <a:alphaModFix/>
          </a:blip>
          <a:stretch>
            <a:fillRect/>
          </a:stretch>
        </p:blipFill>
        <p:spPr>
          <a:xfrm>
            <a:off x="-32600" y="-18338"/>
            <a:ext cx="9209208" cy="5180174"/>
          </a:xfrm>
          <a:prstGeom prst="rect">
            <a:avLst/>
          </a:prstGeom>
          <a:noFill/>
          <a:ln>
            <a:noFill/>
          </a:ln>
        </p:spPr>
      </p:pic>
      <p:sp>
        <p:nvSpPr>
          <p:cNvPr id="27" name="Google Shape;27;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8" name="Google Shape;28;p5"/>
          <p:cNvPicPr preferRelativeResize="0"/>
          <p:nvPr/>
        </p:nvPicPr>
        <p:blipFill>
          <a:blip r:embed="rId2">
            <a:alphaModFix/>
          </a:blip>
          <a:stretch>
            <a:fillRect/>
          </a:stretch>
        </p:blipFill>
        <p:spPr>
          <a:xfrm>
            <a:off x="-32600" y="-18338"/>
            <a:ext cx="9209208" cy="5180174"/>
          </a:xfrm>
          <a:prstGeom prst="rect">
            <a:avLst/>
          </a:prstGeom>
          <a:noFill/>
          <a:ln>
            <a:noFill/>
          </a:ln>
        </p:spPr>
      </p:pic>
      <p:sp>
        <p:nvSpPr>
          <p:cNvPr id="29" name="Google Shape;29;p5"/>
          <p:cNvSpPr/>
          <p:nvPr/>
        </p:nvSpPr>
        <p:spPr>
          <a:xfrm>
            <a:off x="378200" y="510650"/>
            <a:ext cx="6618600" cy="3944700"/>
          </a:xfrm>
          <a:prstGeom prst="roundRect">
            <a:avLst>
              <a:gd fmla="val 3384" name="adj"/>
            </a:avLst>
          </a:prstGeom>
          <a:solidFill>
            <a:srgbClr val="FFFFFF"/>
          </a:solidFill>
          <a:ln>
            <a:noFill/>
          </a:ln>
          <a:effectLst>
            <a:outerShdw blurRad="300038" rotWithShape="0" algn="tl" dir="3600000" dist="114300">
              <a:srgbClr val="000000">
                <a:alpha val="16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FFFFFF"/>
              </a:solidFill>
              <a:latin typeface="Salesforce Sans"/>
              <a:ea typeface="Salesforce Sans"/>
              <a:cs typeface="Salesforce Sans"/>
              <a:sym typeface="Salesforce Sans"/>
            </a:endParaRPr>
          </a:p>
        </p:txBody>
      </p:sp>
      <p:sp>
        <p:nvSpPr>
          <p:cNvPr id="30" name="Google Shape;30;p5"/>
          <p:cNvSpPr txBox="1"/>
          <p:nvPr>
            <p:ph idx="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1" name="Google Shape;31;p5"/>
          <p:cNvSpPr txBox="1"/>
          <p:nvPr>
            <p:ph type="title"/>
          </p:nvPr>
        </p:nvSpPr>
        <p:spPr>
          <a:xfrm>
            <a:off x="584575" y="694125"/>
            <a:ext cx="6155400" cy="8550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Clr>
                <a:schemeClr val="accent1"/>
              </a:buClr>
              <a:buSzPts val="3000"/>
              <a:buFont typeface="Overpass"/>
              <a:buNone/>
              <a:defRPr b="1" sz="3000">
                <a:latin typeface="Overpass"/>
                <a:ea typeface="Overpass"/>
                <a:cs typeface="Overpass"/>
                <a:sym typeface="Overpass"/>
              </a:defRPr>
            </a:lvl1pPr>
            <a:lvl2pPr lvl="1" rtl="0" algn="l">
              <a:spcBef>
                <a:spcPts val="0"/>
              </a:spcBef>
              <a:spcAft>
                <a:spcPts val="0"/>
              </a:spcAft>
              <a:buClr>
                <a:schemeClr val="accent1"/>
              </a:buClr>
              <a:buSzPts val="1400"/>
              <a:buFont typeface="Poppins"/>
              <a:buNone/>
              <a:defRPr b="1">
                <a:latin typeface="Poppins"/>
                <a:ea typeface="Poppins"/>
                <a:cs typeface="Poppins"/>
                <a:sym typeface="Poppins"/>
              </a:defRPr>
            </a:lvl2pPr>
            <a:lvl3pPr lvl="2" rtl="0" algn="l">
              <a:spcBef>
                <a:spcPts val="0"/>
              </a:spcBef>
              <a:spcAft>
                <a:spcPts val="0"/>
              </a:spcAft>
              <a:buClr>
                <a:schemeClr val="accent1"/>
              </a:buClr>
              <a:buSzPts val="1400"/>
              <a:buFont typeface="Poppins"/>
              <a:buNone/>
              <a:defRPr b="1">
                <a:latin typeface="Poppins"/>
                <a:ea typeface="Poppins"/>
                <a:cs typeface="Poppins"/>
                <a:sym typeface="Poppins"/>
              </a:defRPr>
            </a:lvl3pPr>
            <a:lvl4pPr lvl="3" rtl="0" algn="l">
              <a:spcBef>
                <a:spcPts val="0"/>
              </a:spcBef>
              <a:spcAft>
                <a:spcPts val="0"/>
              </a:spcAft>
              <a:buClr>
                <a:schemeClr val="accent1"/>
              </a:buClr>
              <a:buSzPts val="1400"/>
              <a:buFont typeface="Poppins"/>
              <a:buNone/>
              <a:defRPr b="1">
                <a:latin typeface="Poppins"/>
                <a:ea typeface="Poppins"/>
                <a:cs typeface="Poppins"/>
                <a:sym typeface="Poppins"/>
              </a:defRPr>
            </a:lvl4pPr>
            <a:lvl5pPr lvl="4" rtl="0" algn="l">
              <a:spcBef>
                <a:spcPts val="0"/>
              </a:spcBef>
              <a:spcAft>
                <a:spcPts val="0"/>
              </a:spcAft>
              <a:buClr>
                <a:schemeClr val="accent1"/>
              </a:buClr>
              <a:buSzPts val="1400"/>
              <a:buFont typeface="Poppins"/>
              <a:buNone/>
              <a:defRPr b="1">
                <a:latin typeface="Poppins"/>
                <a:ea typeface="Poppins"/>
                <a:cs typeface="Poppins"/>
                <a:sym typeface="Poppins"/>
              </a:defRPr>
            </a:lvl5pPr>
            <a:lvl6pPr lvl="5" rtl="0" algn="l">
              <a:spcBef>
                <a:spcPts val="0"/>
              </a:spcBef>
              <a:spcAft>
                <a:spcPts val="0"/>
              </a:spcAft>
              <a:buClr>
                <a:schemeClr val="accent1"/>
              </a:buClr>
              <a:buSzPts val="1400"/>
              <a:buFont typeface="Poppins"/>
              <a:buNone/>
              <a:defRPr b="1">
                <a:latin typeface="Poppins"/>
                <a:ea typeface="Poppins"/>
                <a:cs typeface="Poppins"/>
                <a:sym typeface="Poppins"/>
              </a:defRPr>
            </a:lvl6pPr>
            <a:lvl7pPr lvl="6" rtl="0" algn="l">
              <a:spcBef>
                <a:spcPts val="0"/>
              </a:spcBef>
              <a:spcAft>
                <a:spcPts val="0"/>
              </a:spcAft>
              <a:buClr>
                <a:schemeClr val="accent1"/>
              </a:buClr>
              <a:buSzPts val="1400"/>
              <a:buFont typeface="Poppins"/>
              <a:buNone/>
              <a:defRPr b="1">
                <a:latin typeface="Poppins"/>
                <a:ea typeface="Poppins"/>
                <a:cs typeface="Poppins"/>
                <a:sym typeface="Poppins"/>
              </a:defRPr>
            </a:lvl7pPr>
            <a:lvl8pPr lvl="7" rtl="0" algn="l">
              <a:spcBef>
                <a:spcPts val="0"/>
              </a:spcBef>
              <a:spcAft>
                <a:spcPts val="0"/>
              </a:spcAft>
              <a:buClr>
                <a:schemeClr val="accent1"/>
              </a:buClr>
              <a:buSzPts val="1400"/>
              <a:buFont typeface="Poppins"/>
              <a:buNone/>
              <a:defRPr b="1">
                <a:latin typeface="Poppins"/>
                <a:ea typeface="Poppins"/>
                <a:cs typeface="Poppins"/>
                <a:sym typeface="Poppins"/>
              </a:defRPr>
            </a:lvl8pPr>
            <a:lvl9pPr lvl="8" rtl="0" algn="l">
              <a:spcBef>
                <a:spcPts val="0"/>
              </a:spcBef>
              <a:spcAft>
                <a:spcPts val="0"/>
              </a:spcAft>
              <a:buClr>
                <a:schemeClr val="accent1"/>
              </a:buClr>
              <a:buSzPts val="1400"/>
              <a:buFont typeface="Poppins"/>
              <a:buNone/>
              <a:defRPr b="1">
                <a:latin typeface="Poppins"/>
                <a:ea typeface="Poppins"/>
                <a:cs typeface="Poppins"/>
                <a:sym typeface="Poppins"/>
              </a:defRPr>
            </a:lvl9pPr>
          </a:lstStyle>
          <a:p/>
        </p:txBody>
      </p:sp>
      <p:sp>
        <p:nvSpPr>
          <p:cNvPr id="32" name="Google Shape;32;p5"/>
          <p:cNvSpPr txBox="1"/>
          <p:nvPr>
            <p:ph idx="1" type="subTitle"/>
          </p:nvPr>
        </p:nvSpPr>
        <p:spPr>
          <a:xfrm>
            <a:off x="584575" y="1596975"/>
            <a:ext cx="6238800" cy="2658000"/>
          </a:xfrm>
          <a:prstGeom prst="rect">
            <a:avLst/>
          </a:prstGeom>
        </p:spPr>
        <p:txBody>
          <a:bodyPr anchorCtr="0" anchor="t" bIns="0" lIns="0" spcFirstLastPara="1" rIns="0" wrap="square" tIns="0">
            <a:normAutofit/>
          </a:bodyPr>
          <a:lstStyle>
            <a:lvl1pPr lvl="0" rtl="0">
              <a:lnSpc>
                <a:spcPct val="103000"/>
              </a:lnSpc>
              <a:spcBef>
                <a:spcPts val="400"/>
              </a:spcBef>
              <a:spcAft>
                <a:spcPts val="0"/>
              </a:spcAft>
              <a:buSzPts val="1400"/>
              <a:buFont typeface="Open Sans"/>
              <a:buNone/>
              <a:defRPr sz="1400">
                <a:latin typeface="Open Sans"/>
                <a:ea typeface="Open Sans"/>
                <a:cs typeface="Open Sans"/>
                <a:sym typeface="Open Sans"/>
              </a:defRPr>
            </a:lvl1pPr>
            <a:lvl2pPr lvl="1" rtl="0">
              <a:lnSpc>
                <a:spcPct val="103000"/>
              </a:lnSpc>
              <a:spcBef>
                <a:spcPts val="400"/>
              </a:spcBef>
              <a:spcAft>
                <a:spcPts val="0"/>
              </a:spcAft>
              <a:buClr>
                <a:schemeClr val="accent1"/>
              </a:buClr>
              <a:buSzPts val="1700"/>
              <a:buNone/>
              <a:defRPr sz="1700">
                <a:solidFill>
                  <a:schemeClr val="accent1"/>
                </a:solidFill>
              </a:defRPr>
            </a:lvl2pPr>
            <a:lvl3pPr lvl="2" rtl="0">
              <a:lnSpc>
                <a:spcPct val="103000"/>
              </a:lnSpc>
              <a:spcBef>
                <a:spcPts val="400"/>
              </a:spcBef>
              <a:spcAft>
                <a:spcPts val="0"/>
              </a:spcAft>
              <a:buClr>
                <a:schemeClr val="accent1"/>
              </a:buClr>
              <a:buSzPts val="1700"/>
              <a:buNone/>
              <a:defRPr sz="1700">
                <a:solidFill>
                  <a:schemeClr val="accent1"/>
                </a:solidFill>
              </a:defRPr>
            </a:lvl3pPr>
            <a:lvl4pPr lvl="3" rtl="0">
              <a:lnSpc>
                <a:spcPct val="103000"/>
              </a:lnSpc>
              <a:spcBef>
                <a:spcPts val="400"/>
              </a:spcBef>
              <a:spcAft>
                <a:spcPts val="0"/>
              </a:spcAft>
              <a:buClr>
                <a:schemeClr val="accent1"/>
              </a:buClr>
              <a:buSzPts val="1700"/>
              <a:buNone/>
              <a:defRPr sz="1700">
                <a:solidFill>
                  <a:schemeClr val="accent1"/>
                </a:solidFill>
              </a:defRPr>
            </a:lvl4pPr>
            <a:lvl5pPr lvl="4" rtl="0">
              <a:lnSpc>
                <a:spcPct val="103000"/>
              </a:lnSpc>
              <a:spcBef>
                <a:spcPts val="400"/>
              </a:spcBef>
              <a:spcAft>
                <a:spcPts val="0"/>
              </a:spcAft>
              <a:buClr>
                <a:schemeClr val="accent1"/>
              </a:buClr>
              <a:buSzPts val="1700"/>
              <a:buNone/>
              <a:defRPr sz="1700">
                <a:solidFill>
                  <a:schemeClr val="accent1"/>
                </a:solidFill>
              </a:defRPr>
            </a:lvl5pPr>
            <a:lvl6pPr lvl="5" rtl="0">
              <a:lnSpc>
                <a:spcPct val="103000"/>
              </a:lnSpc>
              <a:spcBef>
                <a:spcPts val="400"/>
              </a:spcBef>
              <a:spcAft>
                <a:spcPts val="0"/>
              </a:spcAft>
              <a:buClr>
                <a:schemeClr val="accent1"/>
              </a:buClr>
              <a:buSzPts val="1700"/>
              <a:buNone/>
              <a:defRPr sz="1700">
                <a:solidFill>
                  <a:schemeClr val="accent1"/>
                </a:solidFill>
              </a:defRPr>
            </a:lvl6pPr>
            <a:lvl7pPr lvl="6" rtl="0">
              <a:lnSpc>
                <a:spcPct val="103000"/>
              </a:lnSpc>
              <a:spcBef>
                <a:spcPts val="400"/>
              </a:spcBef>
              <a:spcAft>
                <a:spcPts val="0"/>
              </a:spcAft>
              <a:buClr>
                <a:schemeClr val="accent1"/>
              </a:buClr>
              <a:buSzPts val="1700"/>
              <a:buNone/>
              <a:defRPr sz="1700">
                <a:solidFill>
                  <a:schemeClr val="accent1"/>
                </a:solidFill>
              </a:defRPr>
            </a:lvl7pPr>
            <a:lvl8pPr lvl="7" rtl="0">
              <a:lnSpc>
                <a:spcPct val="103000"/>
              </a:lnSpc>
              <a:spcBef>
                <a:spcPts val="400"/>
              </a:spcBef>
              <a:spcAft>
                <a:spcPts val="0"/>
              </a:spcAft>
              <a:buClr>
                <a:schemeClr val="accent1"/>
              </a:buClr>
              <a:buSzPts val="1700"/>
              <a:buNone/>
              <a:defRPr sz="1700">
                <a:solidFill>
                  <a:schemeClr val="accent1"/>
                </a:solidFill>
              </a:defRPr>
            </a:lvl8pPr>
            <a:lvl9pPr lvl="8" rtl="0">
              <a:lnSpc>
                <a:spcPct val="103000"/>
              </a:lnSpc>
              <a:spcBef>
                <a:spcPts val="400"/>
              </a:spcBef>
              <a:spcAft>
                <a:spcPts val="400"/>
              </a:spcAft>
              <a:buClr>
                <a:schemeClr val="accent1"/>
              </a:buClr>
              <a:buSzPts val="1700"/>
              <a:buNone/>
              <a:defRPr sz="1700">
                <a:solidFill>
                  <a:schemeClr val="accent1"/>
                </a:solidFill>
              </a:defRPr>
            </a:lvl9pPr>
          </a:lstStyle>
          <a:p/>
        </p:txBody>
      </p:sp>
      <p:pic>
        <p:nvPicPr>
          <p:cNvPr id="33" name="Google Shape;33;p5"/>
          <p:cNvPicPr preferRelativeResize="0"/>
          <p:nvPr/>
        </p:nvPicPr>
        <p:blipFill>
          <a:blip r:embed="rId3">
            <a:alphaModFix/>
          </a:blip>
          <a:stretch>
            <a:fillRect/>
          </a:stretch>
        </p:blipFill>
        <p:spPr>
          <a:xfrm>
            <a:off x="7398925" y="233437"/>
            <a:ext cx="1571751" cy="8463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Presentation (Singular)">
  <p:cSld name="TITLE_1">
    <p:spTree>
      <p:nvGrpSpPr>
        <p:cNvPr id="34" name="Shape 34"/>
        <p:cNvGrpSpPr/>
        <p:nvPr/>
      </p:nvGrpSpPr>
      <p:grpSpPr>
        <a:xfrm>
          <a:off x="0" y="0"/>
          <a:ext cx="0" cy="0"/>
          <a:chOff x="0" y="0"/>
          <a:chExt cx="0" cy="0"/>
        </a:xfrm>
      </p:grpSpPr>
      <p:pic>
        <p:nvPicPr>
          <p:cNvPr id="35" name="Google Shape;35;p6"/>
          <p:cNvPicPr preferRelativeResize="0"/>
          <p:nvPr/>
        </p:nvPicPr>
        <p:blipFill>
          <a:blip r:embed="rId2">
            <a:alphaModFix/>
          </a:blip>
          <a:stretch>
            <a:fillRect/>
          </a:stretch>
        </p:blipFill>
        <p:spPr>
          <a:xfrm>
            <a:off x="-32600" y="-18338"/>
            <a:ext cx="9209208" cy="5180174"/>
          </a:xfrm>
          <a:prstGeom prst="rect">
            <a:avLst/>
          </a:prstGeom>
          <a:noFill/>
          <a:ln>
            <a:noFill/>
          </a:ln>
        </p:spPr>
      </p:pic>
      <p:sp>
        <p:nvSpPr>
          <p:cNvPr id="36" name="Google Shape;36;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7" name="Google Shape;37;p6"/>
          <p:cNvPicPr preferRelativeResize="0"/>
          <p:nvPr/>
        </p:nvPicPr>
        <p:blipFill>
          <a:blip r:embed="rId3">
            <a:alphaModFix/>
          </a:blip>
          <a:stretch>
            <a:fillRect/>
          </a:stretch>
        </p:blipFill>
        <p:spPr>
          <a:xfrm>
            <a:off x="0" y="88850"/>
            <a:ext cx="2768876" cy="1490925"/>
          </a:xfrm>
          <a:prstGeom prst="rect">
            <a:avLst/>
          </a:prstGeom>
          <a:noFill/>
          <a:ln>
            <a:noFill/>
          </a:ln>
        </p:spPr>
      </p:pic>
      <p:sp>
        <p:nvSpPr>
          <p:cNvPr id="38" name="Google Shape;38;p6"/>
          <p:cNvSpPr/>
          <p:nvPr>
            <p:ph idx="2" type="pic"/>
          </p:nvPr>
        </p:nvSpPr>
        <p:spPr>
          <a:xfrm>
            <a:off x="6345579" y="538981"/>
            <a:ext cx="2096400" cy="2096400"/>
          </a:xfrm>
          <a:prstGeom prst="ellipse">
            <a:avLst/>
          </a:prstGeom>
          <a:noFill/>
          <a:ln>
            <a:noFill/>
          </a:ln>
        </p:spPr>
      </p:sp>
      <p:sp>
        <p:nvSpPr>
          <p:cNvPr id="39" name="Google Shape;39;p6"/>
          <p:cNvSpPr txBox="1"/>
          <p:nvPr/>
        </p:nvSpPr>
        <p:spPr>
          <a:xfrm>
            <a:off x="342375" y="1724700"/>
            <a:ext cx="8598900" cy="7074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lang="en">
                <a:solidFill>
                  <a:srgbClr val="4A0A77"/>
                </a:solidFill>
                <a:latin typeface="Open Sans"/>
                <a:ea typeface="Open Sans"/>
                <a:cs typeface="Open Sans"/>
                <a:sym typeface="Open Sans"/>
              </a:rPr>
              <a:t>Learn. Network. Grow.</a:t>
            </a:r>
            <a:endParaRPr>
              <a:solidFill>
                <a:srgbClr val="4A0A77"/>
              </a:solidFill>
              <a:latin typeface="Open Sans"/>
              <a:ea typeface="Open Sans"/>
              <a:cs typeface="Open Sans"/>
              <a:sym typeface="Open Sans"/>
            </a:endParaRPr>
          </a:p>
          <a:p>
            <a:pPr indent="0" lvl="0" marL="0" rtl="0" algn="l">
              <a:lnSpc>
                <a:spcPct val="90000"/>
              </a:lnSpc>
              <a:spcBef>
                <a:spcPts val="0"/>
              </a:spcBef>
              <a:spcAft>
                <a:spcPts val="0"/>
              </a:spcAft>
              <a:buNone/>
            </a:pPr>
            <a:r>
              <a:rPr b="1" lang="en" sz="2200">
                <a:solidFill>
                  <a:srgbClr val="12191B"/>
                </a:solidFill>
                <a:latin typeface="Caveat"/>
                <a:ea typeface="Caveat"/>
                <a:cs typeface="Caveat"/>
                <a:sym typeface="Caveat"/>
              </a:rPr>
              <a:t>M </a:t>
            </a:r>
            <a:r>
              <a:rPr b="1" lang="en" sz="2200" strike="sngStrike">
                <a:solidFill>
                  <a:srgbClr val="12191B"/>
                </a:solidFill>
                <a:latin typeface="Overpass"/>
                <a:ea typeface="Overpass"/>
                <a:cs typeface="Overpass"/>
                <a:sym typeface="Overpass"/>
              </a:rPr>
              <a:t>P</a:t>
            </a:r>
            <a:r>
              <a:rPr b="1" lang="en" sz="2200">
                <a:solidFill>
                  <a:srgbClr val="12191B"/>
                </a:solidFill>
                <a:latin typeface="Overpass"/>
                <a:ea typeface="Overpass"/>
                <a:cs typeface="Overpass"/>
                <a:sym typeface="Overpass"/>
              </a:rPr>
              <a:t>arDreamin’ 2022</a:t>
            </a:r>
            <a:endParaRPr b="1" sz="4200">
              <a:solidFill>
                <a:srgbClr val="12191B"/>
              </a:solidFill>
              <a:latin typeface="Overpass"/>
              <a:ea typeface="Overpass"/>
              <a:cs typeface="Overpass"/>
              <a:sym typeface="Overpas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Presentation (Multiple)">
  <p:cSld name="TITLE_1_2">
    <p:spTree>
      <p:nvGrpSpPr>
        <p:cNvPr id="40" name="Shape 40"/>
        <p:cNvGrpSpPr/>
        <p:nvPr/>
      </p:nvGrpSpPr>
      <p:grpSpPr>
        <a:xfrm>
          <a:off x="0" y="0"/>
          <a:ext cx="0" cy="0"/>
          <a:chOff x="0" y="0"/>
          <a:chExt cx="0" cy="0"/>
        </a:xfrm>
      </p:grpSpPr>
      <p:pic>
        <p:nvPicPr>
          <p:cNvPr id="41" name="Google Shape;41;p7"/>
          <p:cNvPicPr preferRelativeResize="0"/>
          <p:nvPr/>
        </p:nvPicPr>
        <p:blipFill>
          <a:blip r:embed="rId2">
            <a:alphaModFix/>
          </a:blip>
          <a:stretch>
            <a:fillRect/>
          </a:stretch>
        </p:blipFill>
        <p:spPr>
          <a:xfrm>
            <a:off x="-32600" y="-18338"/>
            <a:ext cx="9209208" cy="5180174"/>
          </a:xfrm>
          <a:prstGeom prst="rect">
            <a:avLst/>
          </a:prstGeom>
          <a:noFill/>
          <a:ln>
            <a:noFill/>
          </a:ln>
        </p:spPr>
      </p:pic>
      <p:sp>
        <p:nvSpPr>
          <p:cNvPr id="42" name="Google Shape;42;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43" name="Google Shape;43;p7"/>
          <p:cNvSpPr txBox="1"/>
          <p:nvPr/>
        </p:nvSpPr>
        <p:spPr>
          <a:xfrm>
            <a:off x="342375" y="1724700"/>
            <a:ext cx="8598900" cy="7074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lang="en">
                <a:solidFill>
                  <a:srgbClr val="4A0A77"/>
                </a:solidFill>
                <a:latin typeface="Open Sans"/>
                <a:ea typeface="Open Sans"/>
                <a:cs typeface="Open Sans"/>
                <a:sym typeface="Open Sans"/>
              </a:rPr>
              <a:t>Learn. Network. Grow.</a:t>
            </a:r>
            <a:endParaRPr>
              <a:solidFill>
                <a:srgbClr val="4A0A77"/>
              </a:solidFill>
              <a:latin typeface="Open Sans"/>
              <a:ea typeface="Open Sans"/>
              <a:cs typeface="Open Sans"/>
              <a:sym typeface="Open Sans"/>
            </a:endParaRPr>
          </a:p>
          <a:p>
            <a:pPr indent="0" lvl="0" marL="0" rtl="0" algn="l">
              <a:lnSpc>
                <a:spcPct val="90000"/>
              </a:lnSpc>
              <a:spcBef>
                <a:spcPts val="0"/>
              </a:spcBef>
              <a:spcAft>
                <a:spcPts val="0"/>
              </a:spcAft>
              <a:buNone/>
            </a:pPr>
            <a:r>
              <a:rPr b="1" lang="en" sz="2200">
                <a:solidFill>
                  <a:srgbClr val="12191B"/>
                </a:solidFill>
                <a:latin typeface="Caveat"/>
                <a:ea typeface="Caveat"/>
                <a:cs typeface="Caveat"/>
                <a:sym typeface="Caveat"/>
              </a:rPr>
              <a:t>M </a:t>
            </a:r>
            <a:r>
              <a:rPr b="1" lang="en" sz="2200" strike="sngStrike">
                <a:solidFill>
                  <a:srgbClr val="12191B"/>
                </a:solidFill>
                <a:latin typeface="Overpass"/>
                <a:ea typeface="Overpass"/>
                <a:cs typeface="Overpass"/>
                <a:sym typeface="Overpass"/>
              </a:rPr>
              <a:t>P</a:t>
            </a:r>
            <a:r>
              <a:rPr b="1" lang="en" sz="2200">
                <a:solidFill>
                  <a:srgbClr val="12191B"/>
                </a:solidFill>
                <a:latin typeface="Overpass"/>
                <a:ea typeface="Overpass"/>
                <a:cs typeface="Overpass"/>
                <a:sym typeface="Overpass"/>
              </a:rPr>
              <a:t>arDreamin’ 2022</a:t>
            </a:r>
            <a:endParaRPr b="1" sz="4200">
              <a:solidFill>
                <a:srgbClr val="12191B"/>
              </a:solidFill>
              <a:latin typeface="Overpass"/>
              <a:ea typeface="Overpass"/>
              <a:cs typeface="Overpass"/>
              <a:sym typeface="Overpass"/>
            </a:endParaRPr>
          </a:p>
        </p:txBody>
      </p:sp>
      <p:pic>
        <p:nvPicPr>
          <p:cNvPr id="44" name="Google Shape;44;p7"/>
          <p:cNvPicPr preferRelativeResize="0"/>
          <p:nvPr/>
        </p:nvPicPr>
        <p:blipFill>
          <a:blip r:embed="rId3">
            <a:alphaModFix/>
          </a:blip>
          <a:stretch>
            <a:fillRect/>
          </a:stretch>
        </p:blipFill>
        <p:spPr>
          <a:xfrm>
            <a:off x="0" y="88850"/>
            <a:ext cx="2768876" cy="14909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Branding">
  <p:cSld name="TITLE_1_1">
    <p:bg>
      <p:bgPr>
        <a:solidFill>
          <a:srgbClr val="4A0A77"/>
        </a:solidFill>
      </p:bgPr>
    </p:bg>
    <p:spTree>
      <p:nvGrpSpPr>
        <p:cNvPr id="45" name="Shape 45"/>
        <p:cNvGrpSpPr/>
        <p:nvPr/>
      </p:nvGrpSpPr>
      <p:grpSpPr>
        <a:xfrm>
          <a:off x="0" y="0"/>
          <a:ext cx="0" cy="0"/>
          <a:chOff x="0" y="0"/>
          <a:chExt cx="0" cy="0"/>
        </a:xfrm>
      </p:grpSpPr>
      <p:sp>
        <p:nvSpPr>
          <p:cNvPr id="46" name="Google Shape;46;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47" name="Google Shape;47;p8"/>
          <p:cNvSpPr txBox="1"/>
          <p:nvPr/>
        </p:nvSpPr>
        <p:spPr>
          <a:xfrm>
            <a:off x="304800" y="422300"/>
            <a:ext cx="5695800" cy="4686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b="1" lang="en" sz="3000">
                <a:solidFill>
                  <a:schemeClr val="lt1"/>
                </a:solidFill>
                <a:latin typeface="Overpass"/>
                <a:ea typeface="Overpass"/>
                <a:cs typeface="Overpass"/>
                <a:sym typeface="Overpass"/>
              </a:rPr>
              <a:t>Branding</a:t>
            </a:r>
            <a:endParaRPr b="1" sz="3000">
              <a:solidFill>
                <a:schemeClr val="lt1"/>
              </a:solidFill>
              <a:latin typeface="Overpass"/>
              <a:ea typeface="Overpass"/>
              <a:cs typeface="Overpass"/>
              <a:sym typeface="Overpass"/>
            </a:endParaRPr>
          </a:p>
        </p:txBody>
      </p:sp>
      <p:pic>
        <p:nvPicPr>
          <p:cNvPr id="48" name="Google Shape;48;p8"/>
          <p:cNvPicPr preferRelativeResize="0"/>
          <p:nvPr/>
        </p:nvPicPr>
        <p:blipFill>
          <a:blip r:embed="rId2">
            <a:alphaModFix/>
          </a:blip>
          <a:stretch>
            <a:fillRect/>
          </a:stretch>
        </p:blipFill>
        <p:spPr>
          <a:xfrm>
            <a:off x="7398925" y="233437"/>
            <a:ext cx="1571751" cy="846325"/>
          </a:xfrm>
          <a:prstGeom prst="rect">
            <a:avLst/>
          </a:prstGeom>
          <a:noFill/>
          <a:ln>
            <a:noFill/>
          </a:ln>
        </p:spPr>
      </p:pic>
      <p:sp>
        <p:nvSpPr>
          <p:cNvPr id="49" name="Google Shape;49;p8"/>
          <p:cNvSpPr/>
          <p:nvPr/>
        </p:nvSpPr>
        <p:spPr>
          <a:xfrm rot="-5400000">
            <a:off x="4529550" y="-4535100"/>
            <a:ext cx="84900" cy="9155100"/>
          </a:xfrm>
          <a:prstGeom prst="rect">
            <a:avLst/>
          </a:prstGeom>
          <a:gradFill>
            <a:gsLst>
              <a:gs pos="0">
                <a:srgbClr val="4A0A77"/>
              </a:gs>
              <a:gs pos="100000">
                <a:srgbClr val="78C8C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8"/>
          <p:cNvSpPr txBox="1"/>
          <p:nvPr/>
        </p:nvSpPr>
        <p:spPr>
          <a:xfrm>
            <a:off x="446825" y="1180900"/>
            <a:ext cx="4217700" cy="3324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rgbClr val="FEFEFD"/>
                </a:solidFill>
              </a:rPr>
              <a:t>FONTS</a:t>
            </a:r>
            <a:br>
              <a:rPr lang="en" sz="1200">
                <a:solidFill>
                  <a:srgbClr val="FEFEFD"/>
                </a:solidFill>
              </a:rPr>
            </a:br>
            <a:r>
              <a:rPr lang="en" sz="1200">
                <a:solidFill>
                  <a:srgbClr val="FEFEFD"/>
                </a:solidFill>
              </a:rPr>
              <a:t>Please stick to the following fonts when designing your presentation</a:t>
            </a:r>
            <a:br>
              <a:rPr lang="en" sz="1200">
                <a:solidFill>
                  <a:srgbClr val="FEFEFD"/>
                </a:solidFill>
              </a:rPr>
            </a:br>
            <a:br>
              <a:rPr lang="en" sz="1200">
                <a:solidFill>
                  <a:srgbClr val="FEFEFD"/>
                </a:solidFill>
              </a:rPr>
            </a:br>
            <a:r>
              <a:rPr b="1" lang="en" sz="1200">
                <a:solidFill>
                  <a:srgbClr val="FEFEFD"/>
                </a:solidFill>
              </a:rPr>
              <a:t>Open Sans</a:t>
            </a:r>
            <a:br>
              <a:rPr lang="en" sz="1200">
                <a:solidFill>
                  <a:srgbClr val="FEFEFD"/>
                </a:solidFill>
              </a:rPr>
            </a:br>
            <a:r>
              <a:rPr lang="en" sz="1200">
                <a:solidFill>
                  <a:srgbClr val="FEFEFD"/>
                </a:solidFill>
              </a:rPr>
              <a:t>This font is used in the body and subtitles. For body text select 14px (or as close as possible - adjust as needed); for subtitles select 18px; normal font-weight</a:t>
            </a:r>
            <a:br>
              <a:rPr lang="en" sz="1200">
                <a:solidFill>
                  <a:srgbClr val="FEFEFD"/>
                </a:solidFill>
              </a:rPr>
            </a:br>
            <a:br>
              <a:rPr lang="en" sz="1200">
                <a:solidFill>
                  <a:srgbClr val="FEFEFD"/>
                </a:solidFill>
              </a:rPr>
            </a:br>
            <a:r>
              <a:rPr b="1" lang="en" sz="1200">
                <a:solidFill>
                  <a:srgbClr val="FEFEFD"/>
                </a:solidFill>
              </a:rPr>
              <a:t>Overpass</a:t>
            </a:r>
            <a:br>
              <a:rPr lang="en" sz="1200">
                <a:solidFill>
                  <a:srgbClr val="FEFEFD"/>
                </a:solidFill>
              </a:rPr>
            </a:br>
            <a:r>
              <a:rPr lang="en" sz="1200">
                <a:solidFill>
                  <a:srgbClr val="FEFEFD"/>
                </a:solidFill>
              </a:rPr>
              <a:t>This font is used for headers. For slide headers select 30px; bold font-weight</a:t>
            </a:r>
            <a:br>
              <a:rPr lang="en" sz="1200">
                <a:solidFill>
                  <a:srgbClr val="FEFEFD"/>
                </a:solidFill>
              </a:rPr>
            </a:br>
            <a:br>
              <a:rPr lang="en" sz="1200">
                <a:solidFill>
                  <a:srgbClr val="FEFEFD"/>
                </a:solidFill>
              </a:rPr>
            </a:br>
            <a:r>
              <a:rPr b="1" lang="en" sz="1200">
                <a:solidFill>
                  <a:srgbClr val="FEFEFD"/>
                </a:solidFill>
              </a:rPr>
              <a:t>Arial</a:t>
            </a:r>
            <a:br>
              <a:rPr lang="en" sz="1200">
                <a:solidFill>
                  <a:srgbClr val="FEFEFD"/>
                </a:solidFill>
              </a:rPr>
            </a:br>
            <a:r>
              <a:rPr lang="en" sz="1200">
                <a:solidFill>
                  <a:srgbClr val="FEFEFD"/>
                </a:solidFill>
              </a:rPr>
              <a:t>This font can be used to substitute either font should they not be </a:t>
            </a:r>
            <a:r>
              <a:rPr lang="en" sz="1200">
                <a:solidFill>
                  <a:srgbClr val="FEFEFD"/>
                </a:solidFill>
              </a:rPr>
              <a:t>available</a:t>
            </a:r>
            <a:r>
              <a:rPr lang="en" sz="1200">
                <a:solidFill>
                  <a:srgbClr val="FEFEFD"/>
                </a:solidFill>
              </a:rPr>
              <a:t> to the presenter(s)</a:t>
            </a:r>
            <a:br>
              <a:rPr lang="en" sz="1200">
                <a:solidFill>
                  <a:srgbClr val="FEFEFD"/>
                </a:solidFill>
              </a:rPr>
            </a:br>
            <a:r>
              <a:rPr lang="en" sz="1200">
                <a:solidFill>
                  <a:srgbClr val="FEFEFD"/>
                </a:solidFill>
              </a:rPr>
              <a:t>Please follow attributes listed above</a:t>
            </a:r>
            <a:endParaRPr sz="1200">
              <a:solidFill>
                <a:srgbClr val="FEFEFD"/>
              </a:solidFill>
            </a:endParaRPr>
          </a:p>
        </p:txBody>
      </p:sp>
      <p:sp>
        <p:nvSpPr>
          <p:cNvPr id="51" name="Google Shape;51;p8"/>
          <p:cNvSpPr txBox="1"/>
          <p:nvPr/>
        </p:nvSpPr>
        <p:spPr>
          <a:xfrm>
            <a:off x="4714025" y="1180900"/>
            <a:ext cx="4217700" cy="3324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rgbClr val="FEFEFD"/>
                </a:solidFill>
              </a:rPr>
              <a:t>COLORS</a:t>
            </a:r>
            <a:br>
              <a:rPr lang="en" sz="1200">
                <a:solidFill>
                  <a:srgbClr val="FEFEFD"/>
                </a:solidFill>
              </a:rPr>
            </a:br>
            <a:r>
              <a:rPr lang="en" sz="1200">
                <a:solidFill>
                  <a:srgbClr val="FEFEFD"/>
                </a:solidFill>
              </a:rPr>
              <a:t>Please stick to the following colors when designing your presentation</a:t>
            </a:r>
            <a:br>
              <a:rPr lang="en" sz="1200">
                <a:solidFill>
                  <a:srgbClr val="FEFEFD"/>
                </a:solidFill>
              </a:rPr>
            </a:br>
            <a:br>
              <a:rPr lang="en" sz="1200">
                <a:solidFill>
                  <a:srgbClr val="FEFEFD"/>
                </a:solidFill>
              </a:rPr>
            </a:br>
            <a:r>
              <a:rPr lang="en" sz="1200">
                <a:solidFill>
                  <a:srgbClr val="FEFEFD"/>
                </a:solidFill>
              </a:rPr>
              <a:t>HEX Color Codes (</a:t>
            </a:r>
            <a:r>
              <a:rPr i="1" lang="en" sz="1200">
                <a:solidFill>
                  <a:srgbClr val="FEFEFD"/>
                </a:solidFill>
              </a:rPr>
              <a:t>As Displayed in Google Sheets</a:t>
            </a:r>
            <a:r>
              <a:rPr lang="en" sz="1200">
                <a:solidFill>
                  <a:srgbClr val="FEFEFD"/>
                </a:solidFill>
              </a:rPr>
              <a:t>)</a:t>
            </a:r>
            <a:br>
              <a:rPr b="1" lang="en" sz="1200">
                <a:solidFill>
                  <a:srgbClr val="FEFEFD"/>
                </a:solidFill>
              </a:rPr>
            </a:br>
            <a:br>
              <a:rPr b="1" lang="en" sz="1200">
                <a:solidFill>
                  <a:srgbClr val="FEFEFD"/>
                </a:solidFill>
              </a:rPr>
            </a:br>
            <a:r>
              <a:rPr b="1" lang="en" sz="1200">
                <a:solidFill>
                  <a:srgbClr val="FEFEFD"/>
                </a:solidFill>
              </a:rPr>
              <a:t>Dark Purple </a:t>
            </a:r>
            <a:r>
              <a:rPr lang="en" sz="1200">
                <a:solidFill>
                  <a:srgbClr val="FEFEFD"/>
                </a:solidFill>
              </a:rPr>
              <a:t>- #4AOA77FF</a:t>
            </a:r>
            <a:br>
              <a:rPr b="1" lang="en" sz="1200">
                <a:solidFill>
                  <a:srgbClr val="FEFEFD"/>
                </a:solidFill>
              </a:rPr>
            </a:br>
            <a:br>
              <a:rPr b="1" lang="en" sz="1200">
                <a:solidFill>
                  <a:srgbClr val="FEFEFD"/>
                </a:solidFill>
              </a:rPr>
            </a:br>
            <a:r>
              <a:rPr b="1" lang="en" sz="1200">
                <a:solidFill>
                  <a:srgbClr val="FEFEFD"/>
                </a:solidFill>
              </a:rPr>
              <a:t>Violet Purple </a:t>
            </a:r>
            <a:r>
              <a:rPr lang="en" sz="1200">
                <a:solidFill>
                  <a:srgbClr val="FEFEFD"/>
                </a:solidFill>
              </a:rPr>
              <a:t>- #7A27B7FF</a:t>
            </a:r>
            <a:br>
              <a:rPr b="1" lang="en" sz="1200">
                <a:solidFill>
                  <a:srgbClr val="FEFEFD"/>
                </a:solidFill>
              </a:rPr>
            </a:br>
            <a:br>
              <a:rPr b="1" lang="en" sz="1200">
                <a:solidFill>
                  <a:srgbClr val="FEFEFD"/>
                </a:solidFill>
              </a:rPr>
            </a:br>
            <a:r>
              <a:rPr b="1" lang="en" sz="1200">
                <a:solidFill>
                  <a:srgbClr val="FEFEFD"/>
                </a:solidFill>
              </a:rPr>
              <a:t>Teal</a:t>
            </a:r>
            <a:r>
              <a:rPr lang="en" sz="1200">
                <a:solidFill>
                  <a:srgbClr val="FEFEFD"/>
                </a:solidFill>
              </a:rPr>
              <a:t> - #5AC8CFFF</a:t>
            </a:r>
            <a:br>
              <a:rPr b="1" lang="en" sz="1200">
                <a:solidFill>
                  <a:srgbClr val="FEFEFD"/>
                </a:solidFill>
              </a:rPr>
            </a:br>
            <a:br>
              <a:rPr b="1" lang="en" sz="1200">
                <a:solidFill>
                  <a:srgbClr val="FEFEFD"/>
                </a:solidFill>
              </a:rPr>
            </a:br>
            <a:r>
              <a:rPr b="1" lang="en" sz="1200">
                <a:solidFill>
                  <a:srgbClr val="FEFEFD"/>
                </a:solidFill>
              </a:rPr>
              <a:t>Black </a:t>
            </a:r>
            <a:r>
              <a:rPr lang="en" sz="1200">
                <a:solidFill>
                  <a:srgbClr val="FEFEFD"/>
                </a:solidFill>
              </a:rPr>
              <a:t>- #000000</a:t>
            </a:r>
            <a:br>
              <a:rPr b="1" lang="en" sz="1200">
                <a:solidFill>
                  <a:srgbClr val="FEFEFD"/>
                </a:solidFill>
              </a:rPr>
            </a:br>
            <a:br>
              <a:rPr b="1" lang="en" sz="1200">
                <a:solidFill>
                  <a:srgbClr val="FEFEFD"/>
                </a:solidFill>
              </a:rPr>
            </a:br>
            <a:r>
              <a:rPr b="1" lang="en" sz="1200">
                <a:solidFill>
                  <a:srgbClr val="FEFEFD"/>
                </a:solidFill>
              </a:rPr>
              <a:t>Charcoal </a:t>
            </a:r>
            <a:r>
              <a:rPr lang="en" sz="1200">
                <a:solidFill>
                  <a:srgbClr val="FEFEFD"/>
                </a:solidFill>
              </a:rPr>
              <a:t>- #12171A</a:t>
            </a:r>
            <a:br>
              <a:rPr b="1" lang="en" sz="1200">
                <a:solidFill>
                  <a:srgbClr val="FEFEFD"/>
                </a:solidFill>
              </a:rPr>
            </a:br>
            <a:br>
              <a:rPr b="1" lang="en" sz="1200">
                <a:solidFill>
                  <a:srgbClr val="FEFEFD"/>
                </a:solidFill>
              </a:rPr>
            </a:br>
            <a:r>
              <a:rPr b="1" lang="en" sz="1200">
                <a:solidFill>
                  <a:srgbClr val="FEFEFD"/>
                </a:solidFill>
              </a:rPr>
              <a:t>White</a:t>
            </a:r>
            <a:r>
              <a:rPr lang="en" sz="1200">
                <a:solidFill>
                  <a:srgbClr val="FEFEFD"/>
                </a:solidFill>
              </a:rPr>
              <a:t> - #FFFFFF</a:t>
            </a:r>
            <a:endParaRPr sz="1200">
              <a:solidFill>
                <a:srgbClr val="FEFEFD"/>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Standard Slide (Purple)">
  <p:cSld name="TITLE_1_1_7">
    <p:bg>
      <p:bgPr>
        <a:solidFill>
          <a:srgbClr val="4A0A77"/>
        </a:solidFill>
      </p:bgPr>
    </p:bg>
    <p:spTree>
      <p:nvGrpSpPr>
        <p:cNvPr id="52" name="Shape 52"/>
        <p:cNvGrpSpPr/>
        <p:nvPr/>
      </p:nvGrpSpPr>
      <p:grpSpPr>
        <a:xfrm>
          <a:off x="0" y="0"/>
          <a:ext cx="0" cy="0"/>
          <a:chOff x="0" y="0"/>
          <a:chExt cx="0" cy="0"/>
        </a:xfrm>
      </p:grpSpPr>
      <p:sp>
        <p:nvSpPr>
          <p:cNvPr id="53" name="Google Shape;53;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54" name="Google Shape;54;p9"/>
          <p:cNvPicPr preferRelativeResize="0"/>
          <p:nvPr/>
        </p:nvPicPr>
        <p:blipFill>
          <a:blip r:embed="rId2">
            <a:alphaModFix/>
          </a:blip>
          <a:stretch>
            <a:fillRect/>
          </a:stretch>
        </p:blipFill>
        <p:spPr>
          <a:xfrm>
            <a:off x="7398925" y="233437"/>
            <a:ext cx="1571751" cy="846325"/>
          </a:xfrm>
          <a:prstGeom prst="rect">
            <a:avLst/>
          </a:prstGeom>
          <a:noFill/>
          <a:ln>
            <a:noFill/>
          </a:ln>
        </p:spPr>
      </p:pic>
      <p:sp>
        <p:nvSpPr>
          <p:cNvPr id="55" name="Google Shape;55;p9"/>
          <p:cNvSpPr/>
          <p:nvPr/>
        </p:nvSpPr>
        <p:spPr>
          <a:xfrm rot="-5400000">
            <a:off x="4529550" y="-4535100"/>
            <a:ext cx="84900" cy="9155100"/>
          </a:xfrm>
          <a:prstGeom prst="rect">
            <a:avLst/>
          </a:prstGeom>
          <a:gradFill>
            <a:gsLst>
              <a:gs pos="0">
                <a:srgbClr val="4A0A77"/>
              </a:gs>
              <a:gs pos="100000">
                <a:srgbClr val="78C8C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9"/>
          <p:cNvSpPr txBox="1"/>
          <p:nvPr>
            <p:ph type="title"/>
          </p:nvPr>
        </p:nvSpPr>
        <p:spPr>
          <a:xfrm>
            <a:off x="298475" y="160725"/>
            <a:ext cx="7134900" cy="8550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rgbClr val="FEFEFD"/>
              </a:buClr>
              <a:buSzPts val="3000"/>
              <a:buFont typeface="Overpass"/>
              <a:buNone/>
              <a:defRPr b="1" sz="3000">
                <a:solidFill>
                  <a:srgbClr val="FEFEFD"/>
                </a:solidFill>
                <a:latin typeface="Overpass"/>
                <a:ea typeface="Overpass"/>
                <a:cs typeface="Overpass"/>
                <a:sym typeface="Overpas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7" name="Google Shape;57;p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rgbClr val="FEFEFD"/>
              </a:buClr>
              <a:buSzPts val="1400"/>
              <a:buFont typeface="Open Sans"/>
              <a:buChar char="●"/>
              <a:defRPr sz="1400">
                <a:solidFill>
                  <a:srgbClr val="FEFEFD"/>
                </a:solidFill>
                <a:latin typeface="Open Sans"/>
                <a:ea typeface="Open Sans"/>
                <a:cs typeface="Open Sans"/>
                <a:sym typeface="Open Sans"/>
              </a:defRPr>
            </a:lvl1pPr>
            <a:lvl2pPr indent="-317500" lvl="1" marL="914400" rtl="0">
              <a:spcBef>
                <a:spcPts val="0"/>
              </a:spcBef>
              <a:spcAft>
                <a:spcPts val="0"/>
              </a:spcAft>
              <a:buClr>
                <a:srgbClr val="FEFEFD"/>
              </a:buClr>
              <a:buSzPts val="1400"/>
              <a:buFont typeface="Open Sans"/>
              <a:buChar char="○"/>
              <a:defRPr>
                <a:solidFill>
                  <a:srgbClr val="FEFEFD"/>
                </a:solidFill>
                <a:latin typeface="Open Sans"/>
                <a:ea typeface="Open Sans"/>
                <a:cs typeface="Open Sans"/>
                <a:sym typeface="Open Sans"/>
              </a:defRPr>
            </a:lvl2pPr>
            <a:lvl3pPr indent="-317500" lvl="2" marL="1371600" rtl="0">
              <a:spcBef>
                <a:spcPts val="0"/>
              </a:spcBef>
              <a:spcAft>
                <a:spcPts val="0"/>
              </a:spcAft>
              <a:buClr>
                <a:srgbClr val="FEFEFD"/>
              </a:buClr>
              <a:buSzPts val="1400"/>
              <a:buFont typeface="Open Sans"/>
              <a:buChar char="■"/>
              <a:defRPr>
                <a:solidFill>
                  <a:srgbClr val="FEFEFD"/>
                </a:solidFill>
                <a:latin typeface="Open Sans"/>
                <a:ea typeface="Open Sans"/>
                <a:cs typeface="Open Sans"/>
                <a:sym typeface="Open Sans"/>
              </a:defRPr>
            </a:lvl3pPr>
            <a:lvl4pPr indent="-317500" lvl="3" marL="1828800" rtl="0">
              <a:spcBef>
                <a:spcPts val="0"/>
              </a:spcBef>
              <a:spcAft>
                <a:spcPts val="0"/>
              </a:spcAft>
              <a:buClr>
                <a:srgbClr val="FEFEFD"/>
              </a:buClr>
              <a:buSzPts val="1400"/>
              <a:buFont typeface="Open Sans"/>
              <a:buChar char="●"/>
              <a:defRPr>
                <a:solidFill>
                  <a:srgbClr val="FEFEFD"/>
                </a:solidFill>
                <a:latin typeface="Open Sans"/>
                <a:ea typeface="Open Sans"/>
                <a:cs typeface="Open Sans"/>
                <a:sym typeface="Open Sans"/>
              </a:defRPr>
            </a:lvl4pPr>
            <a:lvl5pPr indent="-317500" lvl="4" marL="2286000" rtl="0">
              <a:spcBef>
                <a:spcPts val="0"/>
              </a:spcBef>
              <a:spcAft>
                <a:spcPts val="0"/>
              </a:spcAft>
              <a:buClr>
                <a:srgbClr val="FEFEFD"/>
              </a:buClr>
              <a:buSzPts val="1400"/>
              <a:buFont typeface="Open Sans"/>
              <a:buChar char="○"/>
              <a:defRPr>
                <a:solidFill>
                  <a:srgbClr val="FEFEFD"/>
                </a:solidFill>
                <a:latin typeface="Open Sans"/>
                <a:ea typeface="Open Sans"/>
                <a:cs typeface="Open Sans"/>
                <a:sym typeface="Open Sans"/>
              </a:defRPr>
            </a:lvl5pPr>
            <a:lvl6pPr indent="-317500" lvl="5" marL="2743200" rtl="0">
              <a:spcBef>
                <a:spcPts val="0"/>
              </a:spcBef>
              <a:spcAft>
                <a:spcPts val="0"/>
              </a:spcAft>
              <a:buClr>
                <a:srgbClr val="FEFEFD"/>
              </a:buClr>
              <a:buSzPts val="1400"/>
              <a:buFont typeface="Open Sans"/>
              <a:buChar char="■"/>
              <a:defRPr>
                <a:solidFill>
                  <a:srgbClr val="FEFEFD"/>
                </a:solidFill>
                <a:latin typeface="Open Sans"/>
                <a:ea typeface="Open Sans"/>
                <a:cs typeface="Open Sans"/>
                <a:sym typeface="Open Sans"/>
              </a:defRPr>
            </a:lvl6pPr>
            <a:lvl7pPr indent="-317500" lvl="6" marL="3200400" rtl="0">
              <a:spcBef>
                <a:spcPts val="0"/>
              </a:spcBef>
              <a:spcAft>
                <a:spcPts val="0"/>
              </a:spcAft>
              <a:buClr>
                <a:srgbClr val="FEFEFD"/>
              </a:buClr>
              <a:buSzPts val="1400"/>
              <a:buFont typeface="Open Sans"/>
              <a:buChar char="●"/>
              <a:defRPr>
                <a:solidFill>
                  <a:srgbClr val="FEFEFD"/>
                </a:solidFill>
                <a:latin typeface="Open Sans"/>
                <a:ea typeface="Open Sans"/>
                <a:cs typeface="Open Sans"/>
                <a:sym typeface="Open Sans"/>
              </a:defRPr>
            </a:lvl7pPr>
            <a:lvl8pPr indent="-317500" lvl="7" marL="3657600" rtl="0">
              <a:spcBef>
                <a:spcPts val="0"/>
              </a:spcBef>
              <a:spcAft>
                <a:spcPts val="0"/>
              </a:spcAft>
              <a:buClr>
                <a:srgbClr val="FEFEFD"/>
              </a:buClr>
              <a:buSzPts val="1400"/>
              <a:buFont typeface="Open Sans"/>
              <a:buChar char="○"/>
              <a:defRPr>
                <a:solidFill>
                  <a:srgbClr val="FEFEFD"/>
                </a:solidFill>
                <a:latin typeface="Open Sans"/>
                <a:ea typeface="Open Sans"/>
                <a:cs typeface="Open Sans"/>
                <a:sym typeface="Open Sans"/>
              </a:defRPr>
            </a:lvl8pPr>
            <a:lvl9pPr indent="-317500" lvl="8" marL="4114800" rtl="0">
              <a:spcBef>
                <a:spcPts val="0"/>
              </a:spcBef>
              <a:spcAft>
                <a:spcPts val="0"/>
              </a:spcAft>
              <a:buClr>
                <a:srgbClr val="FEFEFD"/>
              </a:buClr>
              <a:buSzPts val="1400"/>
              <a:buFont typeface="Open Sans"/>
              <a:buChar char="■"/>
              <a:defRPr>
                <a:solidFill>
                  <a:srgbClr val="FEFEFD"/>
                </a:solidFill>
                <a:latin typeface="Open Sans"/>
                <a:ea typeface="Open Sans"/>
                <a:cs typeface="Open Sans"/>
                <a:sym typeface="Open Sans"/>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Standard Title (Purple)">
  <p:cSld name="TITLE_1_1_6">
    <p:bg>
      <p:bgPr>
        <a:solidFill>
          <a:srgbClr val="4A0A77"/>
        </a:solidFill>
      </p:bgPr>
    </p:bg>
    <p:spTree>
      <p:nvGrpSpPr>
        <p:cNvPr id="58" name="Shape 58"/>
        <p:cNvGrpSpPr/>
        <p:nvPr/>
      </p:nvGrpSpPr>
      <p:grpSpPr>
        <a:xfrm>
          <a:off x="0" y="0"/>
          <a:ext cx="0" cy="0"/>
          <a:chOff x="0" y="0"/>
          <a:chExt cx="0" cy="0"/>
        </a:xfrm>
      </p:grpSpPr>
      <p:sp>
        <p:nvSpPr>
          <p:cNvPr id="59" name="Google Shape;59;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0" name="Google Shape;60;p10"/>
          <p:cNvSpPr/>
          <p:nvPr/>
        </p:nvSpPr>
        <p:spPr>
          <a:xfrm rot="-5400000">
            <a:off x="4529550" y="-4535100"/>
            <a:ext cx="84900" cy="9155100"/>
          </a:xfrm>
          <a:prstGeom prst="rect">
            <a:avLst/>
          </a:prstGeom>
          <a:gradFill>
            <a:gsLst>
              <a:gs pos="0">
                <a:srgbClr val="4A0A77"/>
              </a:gs>
              <a:gs pos="100000">
                <a:srgbClr val="78C8C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1" name="Google Shape;61;p10"/>
          <p:cNvPicPr preferRelativeResize="0"/>
          <p:nvPr/>
        </p:nvPicPr>
        <p:blipFill>
          <a:blip r:embed="rId2">
            <a:alphaModFix/>
          </a:blip>
          <a:stretch>
            <a:fillRect/>
          </a:stretch>
        </p:blipFill>
        <p:spPr>
          <a:xfrm>
            <a:off x="152400" y="901600"/>
            <a:ext cx="2180027" cy="1173850"/>
          </a:xfrm>
          <a:prstGeom prst="rect">
            <a:avLst/>
          </a:prstGeom>
          <a:noFill/>
          <a:ln>
            <a:noFill/>
          </a:ln>
        </p:spPr>
      </p:pic>
      <p:sp>
        <p:nvSpPr>
          <p:cNvPr id="62" name="Google Shape;62;p10"/>
          <p:cNvSpPr txBox="1"/>
          <p:nvPr>
            <p:ph type="title"/>
          </p:nvPr>
        </p:nvSpPr>
        <p:spPr>
          <a:xfrm>
            <a:off x="298475" y="2138375"/>
            <a:ext cx="7864500" cy="18186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rgbClr val="FEFEFD"/>
              </a:buClr>
              <a:buSzPts val="6000"/>
              <a:buFont typeface="Overpass"/>
              <a:buNone/>
              <a:defRPr b="1" sz="6000">
                <a:solidFill>
                  <a:srgbClr val="FEFEFD"/>
                </a:solidFill>
                <a:latin typeface="Overpass"/>
                <a:ea typeface="Overpass"/>
                <a:cs typeface="Overpass"/>
                <a:sym typeface="Overpas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23" Type="http://schemas.openxmlformats.org/officeDocument/2006/relationships/theme" Target="../theme/theme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indent="-317500" lvl="1" marL="9144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7" name="Google Shape;7;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1" Type="http://schemas.openxmlformats.org/officeDocument/2006/relationships/image" Target="../media/image19.png"/><Relationship Id="rId10" Type="http://schemas.openxmlformats.org/officeDocument/2006/relationships/image" Target="../media/image58.png"/><Relationship Id="rId1" Type="http://schemas.openxmlformats.org/officeDocument/2006/relationships/slideLayout" Target="../slideLayouts/slideLayout18.xml"/><Relationship Id="rId2" Type="http://schemas.openxmlformats.org/officeDocument/2006/relationships/notesSlide" Target="../notesSlides/notesSlide10.xml"/><Relationship Id="rId3" Type="http://schemas.openxmlformats.org/officeDocument/2006/relationships/image" Target="../media/image51.png"/><Relationship Id="rId4" Type="http://schemas.openxmlformats.org/officeDocument/2006/relationships/image" Target="../media/image54.png"/><Relationship Id="rId9" Type="http://schemas.openxmlformats.org/officeDocument/2006/relationships/image" Target="../media/image63.png"/><Relationship Id="rId5" Type="http://schemas.openxmlformats.org/officeDocument/2006/relationships/image" Target="../media/image57.png"/><Relationship Id="rId6" Type="http://schemas.openxmlformats.org/officeDocument/2006/relationships/image" Target="../media/image56.png"/><Relationship Id="rId7" Type="http://schemas.openxmlformats.org/officeDocument/2006/relationships/image" Target="../media/image61.png"/><Relationship Id="rId8" Type="http://schemas.openxmlformats.org/officeDocument/2006/relationships/image" Target="../media/image6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4.png"/><Relationship Id="rId7" Type="http://schemas.openxmlformats.org/officeDocument/2006/relationships/image" Target="../media/image14.png"/></Relationships>
</file>

<file path=ppt/slides/_rels/slide12.xml.rels><?xml version="1.0" encoding="UTF-8" standalone="yes"?><Relationships xmlns="http://schemas.openxmlformats.org/package/2006/relationships"><Relationship Id="rId10" Type="http://schemas.openxmlformats.org/officeDocument/2006/relationships/image" Target="../media/image67.png"/><Relationship Id="rId1" Type="http://schemas.openxmlformats.org/officeDocument/2006/relationships/slideLayout" Target="../slideLayouts/slideLayout18.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20.png"/><Relationship Id="rId9" Type="http://schemas.openxmlformats.org/officeDocument/2006/relationships/image" Target="../media/image62.png"/><Relationship Id="rId5" Type="http://schemas.openxmlformats.org/officeDocument/2006/relationships/image" Target="../media/image21.png"/><Relationship Id="rId6" Type="http://schemas.openxmlformats.org/officeDocument/2006/relationships/image" Target="../media/image24.png"/><Relationship Id="rId7" Type="http://schemas.openxmlformats.org/officeDocument/2006/relationships/image" Target="../media/image69.jpg"/><Relationship Id="rId8" Type="http://schemas.openxmlformats.org/officeDocument/2006/relationships/image" Target="../media/image5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 Id="rId3" Type="http://schemas.openxmlformats.org/officeDocument/2006/relationships/image" Target="../media/image19.png"/><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 Id="rId3" Type="http://schemas.openxmlformats.org/officeDocument/2006/relationships/image" Target="../media/image19.png"/><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image" Target="../media/image6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 Id="rId3" Type="http://schemas.openxmlformats.org/officeDocument/2006/relationships/image" Target="../media/image19.png"/><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 Id="rId3" Type="http://schemas.openxmlformats.org/officeDocument/2006/relationships/image" Target="../media/image19.png"/><Relationship Id="rId4" Type="http://schemas.openxmlformats.org/officeDocument/2006/relationships/image" Target="../media/image7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55.jpg"/><Relationship Id="rId5" Type="http://schemas.openxmlformats.org/officeDocument/2006/relationships/image" Target="../media/image46.jpg"/><Relationship Id="rId6" Type="http://schemas.openxmlformats.org/officeDocument/2006/relationships/image" Target="../media/image3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 Id="rId3" Type="http://schemas.openxmlformats.org/officeDocument/2006/relationships/image" Target="../media/image19.png"/><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 Id="rId3" Type="http://schemas.openxmlformats.org/officeDocument/2006/relationships/image" Target="../media/image19.png"/><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2.xml"/><Relationship Id="rId3" Type="http://schemas.openxmlformats.org/officeDocument/2006/relationships/image" Target="../media/image19.png"/><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3.xml"/><Relationship Id="rId3" Type="http://schemas.openxmlformats.org/officeDocument/2006/relationships/image" Target="../media/image19.png"/><Relationship Id="rId4" Type="http://schemas.openxmlformats.org/officeDocument/2006/relationships/image" Target="../media/image75.png"/><Relationship Id="rId5" Type="http://schemas.openxmlformats.org/officeDocument/2006/relationships/image" Target="../media/image8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4.xml"/><Relationship Id="rId3" Type="http://schemas.openxmlformats.org/officeDocument/2006/relationships/image" Target="../media/image19.png"/><Relationship Id="rId4" Type="http://schemas.openxmlformats.org/officeDocument/2006/relationships/image" Target="../media/image8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5.xml"/><Relationship Id="rId3" Type="http://schemas.openxmlformats.org/officeDocument/2006/relationships/image" Target="../media/image19.png"/><Relationship Id="rId4" Type="http://schemas.openxmlformats.org/officeDocument/2006/relationships/image" Target="../media/image7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6.xml"/><Relationship Id="rId3" Type="http://schemas.openxmlformats.org/officeDocument/2006/relationships/image" Target="../media/image19.png"/><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7.xml"/><Relationship Id="rId3" Type="http://schemas.openxmlformats.org/officeDocument/2006/relationships/image" Target="../media/image19.png"/><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8.xml"/><Relationship Id="rId3" Type="http://schemas.openxmlformats.org/officeDocument/2006/relationships/image" Target="../media/image19.png"/><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9.xml"/><Relationship Id="rId3" Type="http://schemas.openxmlformats.org/officeDocument/2006/relationships/image" Target="../media/image19.png"/><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11" Type="http://schemas.openxmlformats.org/officeDocument/2006/relationships/image" Target="../media/image37.png"/><Relationship Id="rId10" Type="http://schemas.openxmlformats.org/officeDocument/2006/relationships/image" Target="../media/image13.png"/><Relationship Id="rId13" Type="http://schemas.openxmlformats.org/officeDocument/2006/relationships/image" Target="../media/image39.png"/><Relationship Id="rId12" Type="http://schemas.openxmlformats.org/officeDocument/2006/relationships/image" Target="../media/image42.png"/><Relationship Id="rId1" Type="http://schemas.openxmlformats.org/officeDocument/2006/relationships/slideLayout" Target="../slideLayouts/slideLayout18.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30.png"/><Relationship Id="rId9" Type="http://schemas.openxmlformats.org/officeDocument/2006/relationships/image" Target="../media/image34.png"/><Relationship Id="rId15" Type="http://schemas.openxmlformats.org/officeDocument/2006/relationships/image" Target="../media/image40.png"/><Relationship Id="rId14" Type="http://schemas.openxmlformats.org/officeDocument/2006/relationships/image" Target="../media/image41.png"/><Relationship Id="rId17" Type="http://schemas.openxmlformats.org/officeDocument/2006/relationships/image" Target="../media/image44.png"/><Relationship Id="rId16" Type="http://schemas.openxmlformats.org/officeDocument/2006/relationships/image" Target="../media/image43.png"/><Relationship Id="rId5" Type="http://schemas.openxmlformats.org/officeDocument/2006/relationships/image" Target="../media/image29.png"/><Relationship Id="rId6" Type="http://schemas.openxmlformats.org/officeDocument/2006/relationships/image" Target="../media/image31.png"/><Relationship Id="rId7" Type="http://schemas.openxmlformats.org/officeDocument/2006/relationships/image" Target="../media/image1.png"/><Relationship Id="rId8" Type="http://schemas.openxmlformats.org/officeDocument/2006/relationships/image" Target="../media/image3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0.xml"/><Relationship Id="rId3" Type="http://schemas.openxmlformats.org/officeDocument/2006/relationships/image" Target="../media/image19.png"/><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1.xml"/><Relationship Id="rId3" Type="http://schemas.openxmlformats.org/officeDocument/2006/relationships/image" Target="../media/image19.png"/><Relationship Id="rId4" Type="http://schemas.openxmlformats.org/officeDocument/2006/relationships/image" Target="../media/image8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2.xml"/><Relationship Id="rId3" Type="http://schemas.openxmlformats.org/officeDocument/2006/relationships/image" Target="../media/image19.png"/><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3.xml"/><Relationship Id="rId3" Type="http://schemas.openxmlformats.org/officeDocument/2006/relationships/image" Target="../media/image19.png"/><Relationship Id="rId4" Type="http://schemas.openxmlformats.org/officeDocument/2006/relationships/image" Target="../media/image8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4.xml"/><Relationship Id="rId3" Type="http://schemas.openxmlformats.org/officeDocument/2006/relationships/image" Target="../media/image19.png"/><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5.xml"/><Relationship Id="rId3" Type="http://schemas.openxmlformats.org/officeDocument/2006/relationships/image" Target="../media/image19.png"/><Relationship Id="rId4" Type="http://schemas.openxmlformats.org/officeDocument/2006/relationships/image" Target="../media/image9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6.xml"/><Relationship Id="rId3" Type="http://schemas.openxmlformats.org/officeDocument/2006/relationships/image" Target="../media/image19.png"/><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10" Type="http://schemas.openxmlformats.org/officeDocument/2006/relationships/hyperlink" Target="https://go.sercante.com/cnx22labs" TargetMode="External"/><Relationship Id="rId1" Type="http://schemas.openxmlformats.org/officeDocument/2006/relationships/slideLayout" Target="../slideLayouts/slideLayout18.xml"/><Relationship Id="rId2" Type="http://schemas.openxmlformats.org/officeDocument/2006/relationships/notesSlide" Target="../notesSlides/notesSlide37.xml"/><Relationship Id="rId3" Type="http://schemas.openxmlformats.org/officeDocument/2006/relationships/image" Target="../media/image19.png"/><Relationship Id="rId4" Type="http://schemas.openxmlformats.org/officeDocument/2006/relationships/hyperlink" Target="https://sfdc.co/V5Spec" TargetMode="External"/><Relationship Id="rId9" Type="http://schemas.openxmlformats.org/officeDocument/2006/relationships/hyperlink" Target="https://sfdc.co/AEApps" TargetMode="External"/><Relationship Id="rId5" Type="http://schemas.openxmlformats.org/officeDocument/2006/relationships/hyperlink" Target="https://sfdc.co/APIQL" TargetMode="External"/><Relationship Id="rId6" Type="http://schemas.openxmlformats.org/officeDocument/2006/relationships/hyperlink" Target="https://sfdc.co/blFMNa" TargetMode="External"/><Relationship Id="rId7" Type="http://schemas.openxmlformats.org/officeDocument/2006/relationships/hyperlink" Target="https://go.sercante.com/cnx22postman" TargetMode="External"/><Relationship Id="rId8" Type="http://schemas.openxmlformats.org/officeDocument/2006/relationships/hyperlink" Target="https://go.sercante.com/cnx22flow" TargetMode="External"/></Relationships>
</file>

<file path=ppt/slides/_rels/slide38.xml.rels><?xml version="1.0" encoding="UTF-8" standalone="yes"?><Relationships xmlns="http://schemas.openxmlformats.org/package/2006/relationships"><Relationship Id="rId11" Type="http://schemas.openxmlformats.org/officeDocument/2006/relationships/image" Target="../media/image37.png"/><Relationship Id="rId10" Type="http://schemas.openxmlformats.org/officeDocument/2006/relationships/image" Target="../media/image13.png"/><Relationship Id="rId13" Type="http://schemas.openxmlformats.org/officeDocument/2006/relationships/image" Target="../media/image39.png"/><Relationship Id="rId12" Type="http://schemas.openxmlformats.org/officeDocument/2006/relationships/image" Target="../media/image42.png"/><Relationship Id="rId1" Type="http://schemas.openxmlformats.org/officeDocument/2006/relationships/slideLayout" Target="../slideLayouts/slideLayout18.xml"/><Relationship Id="rId2" Type="http://schemas.openxmlformats.org/officeDocument/2006/relationships/notesSlide" Target="../notesSlides/notesSlide38.xml"/><Relationship Id="rId3" Type="http://schemas.openxmlformats.org/officeDocument/2006/relationships/image" Target="../media/image3.png"/><Relationship Id="rId4" Type="http://schemas.openxmlformats.org/officeDocument/2006/relationships/image" Target="../media/image30.png"/><Relationship Id="rId9" Type="http://schemas.openxmlformats.org/officeDocument/2006/relationships/image" Target="../media/image34.png"/><Relationship Id="rId15" Type="http://schemas.openxmlformats.org/officeDocument/2006/relationships/image" Target="../media/image40.png"/><Relationship Id="rId14" Type="http://schemas.openxmlformats.org/officeDocument/2006/relationships/image" Target="../media/image41.png"/><Relationship Id="rId17" Type="http://schemas.openxmlformats.org/officeDocument/2006/relationships/image" Target="../media/image44.png"/><Relationship Id="rId16" Type="http://schemas.openxmlformats.org/officeDocument/2006/relationships/image" Target="../media/image43.png"/><Relationship Id="rId5" Type="http://schemas.openxmlformats.org/officeDocument/2006/relationships/image" Target="../media/image29.png"/><Relationship Id="rId6" Type="http://schemas.openxmlformats.org/officeDocument/2006/relationships/image" Target="../media/image31.png"/><Relationship Id="rId7" Type="http://schemas.openxmlformats.org/officeDocument/2006/relationships/image" Target="../media/image1.png"/><Relationship Id="rId8" Type="http://schemas.openxmlformats.org/officeDocument/2006/relationships/image" Target="../media/image3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50.png"/><Relationship Id="rId4" Type="http://schemas.openxmlformats.org/officeDocument/2006/relationships/image" Target="../media/image4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0.xml"/><Relationship Id="rId3" Type="http://schemas.openxmlformats.org/officeDocument/2006/relationships/image" Target="../media/image19.png"/><Relationship Id="rId4" Type="http://schemas.openxmlformats.org/officeDocument/2006/relationships/image" Target="../media/image90.png"/><Relationship Id="rId5" Type="http://schemas.openxmlformats.org/officeDocument/2006/relationships/image" Target="../media/image8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1.xml"/><Relationship Id="rId3" Type="http://schemas.openxmlformats.org/officeDocument/2006/relationships/image" Target="../media/image19.png"/><Relationship Id="rId4" Type="http://schemas.openxmlformats.org/officeDocument/2006/relationships/image" Target="../media/image9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2.xml"/><Relationship Id="rId3" Type="http://schemas.openxmlformats.org/officeDocument/2006/relationships/image" Target="../media/image93.png"/><Relationship Id="rId4" Type="http://schemas.openxmlformats.org/officeDocument/2006/relationships/image" Target="../media/image19.png"/><Relationship Id="rId5" Type="http://schemas.openxmlformats.org/officeDocument/2006/relationships/image" Target="../media/image9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65.jpg"/><Relationship Id="rId4" Type="http://schemas.openxmlformats.org/officeDocument/2006/relationships/image" Target="../media/image72.jpg"/><Relationship Id="rId5" Type="http://schemas.openxmlformats.org/officeDocument/2006/relationships/image" Target="../media/image5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image" Target="../media/image47.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4"/>
          <p:cNvSpPr txBox="1"/>
          <p:nvPr/>
        </p:nvSpPr>
        <p:spPr>
          <a:xfrm>
            <a:off x="735950" y="2704775"/>
            <a:ext cx="6059700" cy="441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b="1" lang="en" sz="3000">
                <a:solidFill>
                  <a:schemeClr val="lt1"/>
                </a:solidFill>
                <a:latin typeface="Overpass"/>
                <a:ea typeface="Overpass"/>
                <a:cs typeface="Overpass"/>
                <a:sym typeface="Overpass"/>
              </a:rPr>
              <a:t>How To Bring Pardot </a:t>
            </a:r>
            <a:br>
              <a:rPr b="1" lang="en" sz="3000">
                <a:solidFill>
                  <a:schemeClr val="lt1"/>
                </a:solidFill>
                <a:latin typeface="Overpass"/>
                <a:ea typeface="Overpass"/>
                <a:cs typeface="Overpass"/>
                <a:sym typeface="Overpass"/>
              </a:rPr>
            </a:br>
            <a:r>
              <a:rPr b="1" lang="en" sz="3000">
                <a:solidFill>
                  <a:schemeClr val="lt1"/>
                </a:solidFill>
                <a:latin typeface="Overpass"/>
                <a:ea typeface="Overpass"/>
                <a:cs typeface="Overpass"/>
                <a:sym typeface="Overpass"/>
              </a:rPr>
              <a:t>Capabilities Into Salesforce Flow</a:t>
            </a:r>
            <a:endParaRPr b="1" sz="3000">
              <a:solidFill>
                <a:schemeClr val="lt1"/>
              </a:solidFill>
              <a:latin typeface="Overpass"/>
              <a:ea typeface="Overpass"/>
              <a:cs typeface="Overpass"/>
              <a:sym typeface="Overpass"/>
            </a:endParaRPr>
          </a:p>
          <a:p>
            <a:pPr indent="0" lvl="0" marL="0" rtl="0" algn="l">
              <a:lnSpc>
                <a:spcPct val="90000"/>
              </a:lnSpc>
              <a:spcBef>
                <a:spcPts val="0"/>
              </a:spcBef>
              <a:spcAft>
                <a:spcPts val="0"/>
              </a:spcAft>
              <a:buNone/>
            </a:pPr>
            <a:r>
              <a:t/>
            </a:r>
            <a:endParaRPr b="1" sz="3000">
              <a:solidFill>
                <a:schemeClr val="lt1"/>
              </a:solidFill>
              <a:latin typeface="Overpass"/>
              <a:ea typeface="Overpass"/>
              <a:cs typeface="Overpass"/>
              <a:sym typeface="Overpas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95" name="Shape 295"/>
        <p:cNvGrpSpPr/>
        <p:nvPr/>
      </p:nvGrpSpPr>
      <p:grpSpPr>
        <a:xfrm>
          <a:off x="0" y="0"/>
          <a:ext cx="0" cy="0"/>
          <a:chOff x="0" y="0"/>
          <a:chExt cx="0" cy="0"/>
        </a:xfrm>
      </p:grpSpPr>
      <p:sp>
        <p:nvSpPr>
          <p:cNvPr id="296" name="Google Shape;296;p3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800"/>
              </a:spcBef>
              <a:spcAft>
                <a:spcPts val="0"/>
              </a:spcAft>
              <a:buClr>
                <a:schemeClr val="dk1"/>
              </a:buClr>
              <a:buSzPts val="1100"/>
              <a:buFont typeface="Arial"/>
              <a:buNone/>
            </a:pPr>
            <a:r>
              <a:rPr b="1" lang="en" sz="1500">
                <a:solidFill>
                  <a:srgbClr val="59575C"/>
                </a:solidFill>
                <a:latin typeface="Salesforce Sans"/>
                <a:ea typeface="Salesforce Sans"/>
                <a:cs typeface="Salesforce Sans"/>
                <a:sym typeface="Salesforce Sans"/>
              </a:rPr>
              <a:t>Develop faster</a:t>
            </a:r>
            <a:r>
              <a:rPr lang="en" sz="1500">
                <a:solidFill>
                  <a:srgbClr val="59575C"/>
                </a:solidFill>
                <a:latin typeface="Salesforce Sans"/>
                <a:ea typeface="Salesforce Sans"/>
                <a:cs typeface="Salesforce Sans"/>
                <a:sym typeface="Salesforce Sans"/>
              </a:rPr>
              <a:t> using </a:t>
            </a:r>
            <a:r>
              <a:rPr b="1" lang="en" sz="1500">
                <a:solidFill>
                  <a:srgbClr val="59575C"/>
                </a:solidFill>
                <a:latin typeface="Salesforce Sans"/>
                <a:ea typeface="Salesforce Sans"/>
                <a:cs typeface="Salesforce Sans"/>
                <a:sym typeface="Salesforce Sans"/>
              </a:rPr>
              <a:t>REST</a:t>
            </a:r>
            <a:r>
              <a:rPr lang="en" sz="1500">
                <a:solidFill>
                  <a:srgbClr val="59575C"/>
                </a:solidFill>
                <a:latin typeface="Salesforce Sans"/>
                <a:ea typeface="Salesforce Sans"/>
                <a:cs typeface="Salesforce Sans"/>
                <a:sym typeface="Salesforce Sans"/>
              </a:rPr>
              <a:t> and </a:t>
            </a:r>
            <a:br>
              <a:rPr lang="en" sz="1500">
                <a:solidFill>
                  <a:srgbClr val="59575C"/>
                </a:solidFill>
                <a:latin typeface="Salesforce Sans"/>
                <a:ea typeface="Salesforce Sans"/>
                <a:cs typeface="Salesforce Sans"/>
                <a:sym typeface="Salesforce Sans"/>
              </a:rPr>
            </a:br>
            <a:r>
              <a:rPr b="1" lang="en" sz="1500">
                <a:solidFill>
                  <a:srgbClr val="59575C"/>
                </a:solidFill>
                <a:latin typeface="Salesforce Sans"/>
                <a:ea typeface="Salesforce Sans"/>
                <a:cs typeface="Salesforce Sans"/>
                <a:sym typeface="Salesforce Sans"/>
              </a:rPr>
              <a:t>Salesforce</a:t>
            </a:r>
            <a:r>
              <a:rPr lang="en" sz="1500">
                <a:solidFill>
                  <a:srgbClr val="59575C"/>
                </a:solidFill>
                <a:latin typeface="Salesforce Sans"/>
                <a:ea typeface="Salesforce Sans"/>
                <a:cs typeface="Salesforce Sans"/>
                <a:sym typeface="Salesforce Sans"/>
              </a:rPr>
              <a:t> syntax</a:t>
            </a:r>
            <a:endParaRPr sz="1500">
              <a:solidFill>
                <a:srgbClr val="59575C"/>
              </a:solidFill>
              <a:latin typeface="Salesforce Sans"/>
              <a:ea typeface="Salesforce Sans"/>
              <a:cs typeface="Salesforce Sans"/>
              <a:sym typeface="Salesforce Sans"/>
            </a:endParaRPr>
          </a:p>
          <a:p>
            <a:pPr indent="0" lvl="0" marL="0" rtl="0" algn="l">
              <a:lnSpc>
                <a:spcPct val="100000"/>
              </a:lnSpc>
              <a:spcBef>
                <a:spcPts val="800"/>
              </a:spcBef>
              <a:spcAft>
                <a:spcPts val="0"/>
              </a:spcAft>
              <a:buClr>
                <a:schemeClr val="dk1"/>
              </a:buClr>
              <a:buSzPts val="1100"/>
              <a:buFont typeface="Arial"/>
              <a:buNone/>
            </a:pPr>
            <a:r>
              <a:t/>
            </a:r>
            <a:endParaRPr sz="1500">
              <a:solidFill>
                <a:srgbClr val="59575C"/>
              </a:solidFill>
              <a:latin typeface="Salesforce Sans"/>
              <a:ea typeface="Salesforce Sans"/>
              <a:cs typeface="Salesforce Sans"/>
              <a:sym typeface="Salesforce Sans"/>
            </a:endParaRPr>
          </a:p>
          <a:p>
            <a:pPr indent="0" lvl="0" marL="0" rtl="0" algn="l">
              <a:lnSpc>
                <a:spcPct val="100000"/>
              </a:lnSpc>
              <a:spcBef>
                <a:spcPts val="800"/>
              </a:spcBef>
              <a:spcAft>
                <a:spcPts val="0"/>
              </a:spcAft>
              <a:buClr>
                <a:schemeClr val="dk1"/>
              </a:buClr>
              <a:buSzPts val="1100"/>
              <a:buFont typeface="Arial"/>
              <a:buNone/>
            </a:pPr>
            <a:r>
              <a:rPr b="1" lang="en" sz="1500">
                <a:solidFill>
                  <a:srgbClr val="59575C"/>
                </a:solidFill>
                <a:latin typeface="Salesforce Sans"/>
                <a:ea typeface="Salesforce Sans"/>
                <a:cs typeface="Salesforce Sans"/>
                <a:sym typeface="Salesforce Sans"/>
              </a:rPr>
              <a:t>30 Object Endpoints</a:t>
            </a:r>
            <a:r>
              <a:rPr lang="en" sz="1500">
                <a:solidFill>
                  <a:srgbClr val="59575C"/>
                </a:solidFill>
                <a:latin typeface="Salesforce Sans"/>
                <a:ea typeface="Salesforce Sans"/>
                <a:cs typeface="Salesforce Sans"/>
                <a:sym typeface="Salesforce Sans"/>
              </a:rPr>
              <a:t> to manage your data</a:t>
            </a:r>
            <a:endParaRPr sz="1500">
              <a:solidFill>
                <a:srgbClr val="59575C"/>
              </a:solidFill>
              <a:latin typeface="Salesforce Sans"/>
              <a:ea typeface="Salesforce Sans"/>
              <a:cs typeface="Salesforce Sans"/>
              <a:sym typeface="Salesforce Sans"/>
            </a:endParaRPr>
          </a:p>
          <a:p>
            <a:pPr indent="0" lvl="0" marL="0" rtl="0" algn="l">
              <a:lnSpc>
                <a:spcPct val="100000"/>
              </a:lnSpc>
              <a:spcBef>
                <a:spcPts val="800"/>
              </a:spcBef>
              <a:spcAft>
                <a:spcPts val="0"/>
              </a:spcAft>
              <a:buClr>
                <a:schemeClr val="dk1"/>
              </a:buClr>
              <a:buSzPts val="1100"/>
              <a:buFont typeface="Arial"/>
              <a:buNone/>
            </a:pPr>
            <a:r>
              <a:t/>
            </a:r>
            <a:endParaRPr sz="1500">
              <a:solidFill>
                <a:srgbClr val="59575C"/>
              </a:solidFill>
              <a:latin typeface="Salesforce Sans"/>
              <a:ea typeface="Salesforce Sans"/>
              <a:cs typeface="Salesforce Sans"/>
              <a:sym typeface="Salesforce Sans"/>
            </a:endParaRPr>
          </a:p>
          <a:p>
            <a:pPr indent="0" lvl="0" marL="0" rtl="0" algn="l">
              <a:lnSpc>
                <a:spcPct val="100000"/>
              </a:lnSpc>
              <a:spcBef>
                <a:spcPts val="800"/>
              </a:spcBef>
              <a:spcAft>
                <a:spcPts val="200"/>
              </a:spcAft>
              <a:buClr>
                <a:schemeClr val="dk1"/>
              </a:buClr>
              <a:buSzPts val="1100"/>
              <a:buFont typeface="Arial"/>
              <a:buNone/>
            </a:pPr>
            <a:r>
              <a:rPr lang="en" sz="1500">
                <a:solidFill>
                  <a:srgbClr val="59575C"/>
                </a:solidFill>
                <a:latin typeface="Salesforce Sans"/>
                <a:ea typeface="Salesforce Sans"/>
                <a:cs typeface="Salesforce Sans"/>
                <a:sym typeface="Salesforce Sans"/>
              </a:rPr>
              <a:t>Get the </a:t>
            </a:r>
            <a:r>
              <a:rPr b="1" lang="en" sz="1500">
                <a:solidFill>
                  <a:srgbClr val="59575C"/>
                </a:solidFill>
                <a:latin typeface="Salesforce Sans"/>
                <a:ea typeface="Salesforce Sans"/>
                <a:cs typeface="Salesforce Sans"/>
                <a:sym typeface="Salesforce Sans"/>
              </a:rPr>
              <a:t>right data</a:t>
            </a:r>
            <a:r>
              <a:rPr lang="en" sz="1500">
                <a:solidFill>
                  <a:srgbClr val="59575C"/>
                </a:solidFill>
                <a:latin typeface="Salesforce Sans"/>
                <a:ea typeface="Salesforce Sans"/>
                <a:cs typeface="Salesforce Sans"/>
                <a:sym typeface="Salesforce Sans"/>
              </a:rPr>
              <a:t>, at the </a:t>
            </a:r>
            <a:r>
              <a:rPr b="1" lang="en" sz="1500">
                <a:solidFill>
                  <a:srgbClr val="59575C"/>
                </a:solidFill>
                <a:latin typeface="Salesforce Sans"/>
                <a:ea typeface="Salesforce Sans"/>
                <a:cs typeface="Salesforce Sans"/>
                <a:sym typeface="Salesforce Sans"/>
              </a:rPr>
              <a:t>right time</a:t>
            </a:r>
            <a:r>
              <a:rPr lang="en" sz="1500">
                <a:solidFill>
                  <a:srgbClr val="59575C"/>
                </a:solidFill>
                <a:latin typeface="Salesforce Sans"/>
                <a:ea typeface="Salesforce Sans"/>
                <a:cs typeface="Salesforce Sans"/>
                <a:sym typeface="Salesforce Sans"/>
              </a:rPr>
              <a:t>, </a:t>
            </a:r>
            <a:br>
              <a:rPr lang="en" sz="1500">
                <a:solidFill>
                  <a:srgbClr val="59575C"/>
                </a:solidFill>
                <a:latin typeface="Salesforce Sans"/>
                <a:ea typeface="Salesforce Sans"/>
                <a:cs typeface="Salesforce Sans"/>
                <a:sym typeface="Salesforce Sans"/>
              </a:rPr>
            </a:br>
            <a:r>
              <a:rPr lang="en" sz="1500">
                <a:solidFill>
                  <a:srgbClr val="59575C"/>
                </a:solidFill>
                <a:latin typeface="Salesforce Sans"/>
                <a:ea typeface="Salesforce Sans"/>
                <a:cs typeface="Salesforce Sans"/>
                <a:sym typeface="Salesforce Sans"/>
              </a:rPr>
              <a:t>in </a:t>
            </a:r>
            <a:r>
              <a:rPr b="1" lang="en" sz="1500">
                <a:solidFill>
                  <a:srgbClr val="59575C"/>
                </a:solidFill>
                <a:latin typeface="Salesforce Sans"/>
                <a:ea typeface="Salesforce Sans"/>
                <a:cs typeface="Salesforce Sans"/>
                <a:sym typeface="Salesforce Sans"/>
              </a:rPr>
              <a:t>one call</a:t>
            </a:r>
            <a:endParaRPr/>
          </a:p>
        </p:txBody>
      </p:sp>
      <p:sp>
        <p:nvSpPr>
          <p:cNvPr id="297" name="Google Shape;297;p33"/>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700"/>
              <a:t>API V5</a:t>
            </a:r>
            <a:br>
              <a:rPr lang="en" sz="2700"/>
            </a:br>
            <a:r>
              <a:rPr lang="en" sz="2200"/>
              <a:t>Taking integration to the next level </a:t>
            </a:r>
            <a:endParaRPr sz="2200"/>
          </a:p>
        </p:txBody>
      </p:sp>
      <p:grpSp>
        <p:nvGrpSpPr>
          <p:cNvPr id="298" name="Google Shape;298;p33"/>
          <p:cNvGrpSpPr/>
          <p:nvPr/>
        </p:nvGrpSpPr>
        <p:grpSpPr>
          <a:xfrm>
            <a:off x="4407052" y="1354558"/>
            <a:ext cx="4528351" cy="3350871"/>
            <a:chOff x="-1" y="-1"/>
            <a:chExt cx="12075603" cy="8933273"/>
          </a:xfrm>
        </p:grpSpPr>
        <p:pic>
          <p:nvPicPr>
            <p:cNvPr descr="Google Shape;1895;p175" id="299" name="Google Shape;299;p33"/>
            <p:cNvPicPr preferRelativeResize="0"/>
            <p:nvPr/>
          </p:nvPicPr>
          <p:blipFill rotWithShape="1">
            <a:blip r:embed="rId3">
              <a:alphaModFix/>
            </a:blip>
            <a:srcRect b="15131" l="0" r="4698" t="0"/>
            <a:stretch/>
          </p:blipFill>
          <p:spPr>
            <a:xfrm flipH="1">
              <a:off x="6918599" y="7846267"/>
              <a:ext cx="2764251" cy="574901"/>
            </a:xfrm>
            <a:prstGeom prst="rect">
              <a:avLst/>
            </a:prstGeom>
            <a:noFill/>
            <a:ln>
              <a:noFill/>
            </a:ln>
          </p:spPr>
        </p:pic>
        <p:grpSp>
          <p:nvGrpSpPr>
            <p:cNvPr id="300" name="Google Shape;300;p33"/>
            <p:cNvGrpSpPr/>
            <p:nvPr/>
          </p:nvGrpSpPr>
          <p:grpSpPr>
            <a:xfrm>
              <a:off x="-1" y="-1"/>
              <a:ext cx="12075603" cy="8933273"/>
              <a:chOff x="0" y="-1"/>
              <a:chExt cx="12075603" cy="8933273"/>
            </a:xfrm>
          </p:grpSpPr>
          <p:pic>
            <p:nvPicPr>
              <p:cNvPr descr="Google Shape;1897;p175" id="301" name="Google Shape;301;p33"/>
              <p:cNvPicPr preferRelativeResize="0"/>
              <p:nvPr/>
            </p:nvPicPr>
            <p:blipFill rotWithShape="1">
              <a:blip r:embed="rId4">
                <a:alphaModFix/>
              </a:blip>
              <a:srcRect b="9518" l="0" r="0" t="0"/>
              <a:stretch/>
            </p:blipFill>
            <p:spPr>
              <a:xfrm>
                <a:off x="2854200" y="7178536"/>
                <a:ext cx="2917803" cy="1384000"/>
              </a:xfrm>
              <a:prstGeom prst="rect">
                <a:avLst/>
              </a:prstGeom>
              <a:noFill/>
              <a:ln>
                <a:noFill/>
              </a:ln>
            </p:spPr>
          </p:pic>
          <p:pic>
            <p:nvPicPr>
              <p:cNvPr descr="Google Shape;1898;p175" id="302" name="Google Shape;302;p33"/>
              <p:cNvPicPr preferRelativeResize="0"/>
              <p:nvPr/>
            </p:nvPicPr>
            <p:blipFill rotWithShape="1">
              <a:blip r:embed="rId5">
                <a:alphaModFix/>
              </a:blip>
              <a:srcRect b="0" l="0" r="0" t="0"/>
              <a:stretch/>
            </p:blipFill>
            <p:spPr>
              <a:xfrm>
                <a:off x="4539350" y="8782563"/>
                <a:ext cx="2833688" cy="113904"/>
              </a:xfrm>
              <a:prstGeom prst="rect">
                <a:avLst/>
              </a:prstGeom>
              <a:noFill/>
              <a:ln>
                <a:noFill/>
              </a:ln>
            </p:spPr>
          </p:pic>
          <p:pic>
            <p:nvPicPr>
              <p:cNvPr descr="Google Shape;1899;p175" id="303" name="Google Shape;303;p33"/>
              <p:cNvPicPr preferRelativeResize="0"/>
              <p:nvPr/>
            </p:nvPicPr>
            <p:blipFill rotWithShape="1">
              <a:blip r:embed="rId6">
                <a:alphaModFix/>
              </a:blip>
              <a:srcRect b="0" l="0" r="0" t="0"/>
              <a:stretch/>
            </p:blipFill>
            <p:spPr>
              <a:xfrm>
                <a:off x="0" y="-1"/>
                <a:ext cx="12075603" cy="8839115"/>
              </a:xfrm>
              <a:prstGeom prst="rect">
                <a:avLst/>
              </a:prstGeom>
              <a:noFill/>
              <a:ln>
                <a:noFill/>
              </a:ln>
            </p:spPr>
          </p:pic>
          <p:pic>
            <p:nvPicPr>
              <p:cNvPr descr="Google Shape;1900;p175" id="304" name="Google Shape;304;p33"/>
              <p:cNvPicPr preferRelativeResize="0"/>
              <p:nvPr/>
            </p:nvPicPr>
            <p:blipFill rotWithShape="1">
              <a:blip r:embed="rId7">
                <a:alphaModFix/>
              </a:blip>
              <a:srcRect b="0" l="0" r="0" t="0"/>
              <a:stretch/>
            </p:blipFill>
            <p:spPr>
              <a:xfrm>
                <a:off x="3439504" y="8029903"/>
                <a:ext cx="2055600" cy="874800"/>
              </a:xfrm>
              <a:prstGeom prst="rect">
                <a:avLst/>
              </a:prstGeom>
              <a:noFill/>
              <a:ln>
                <a:noFill/>
              </a:ln>
            </p:spPr>
          </p:pic>
          <p:pic>
            <p:nvPicPr>
              <p:cNvPr descr="Google Shape;1901;p175" id="305" name="Google Shape;305;p33"/>
              <p:cNvPicPr preferRelativeResize="0"/>
              <p:nvPr/>
            </p:nvPicPr>
            <p:blipFill rotWithShape="1">
              <a:blip r:embed="rId8">
                <a:alphaModFix/>
              </a:blip>
              <a:srcRect b="8062" l="0" r="0" t="0"/>
              <a:stretch/>
            </p:blipFill>
            <p:spPr>
              <a:xfrm flipH="1">
                <a:off x="4623815" y="8342806"/>
                <a:ext cx="1133700" cy="587851"/>
              </a:xfrm>
              <a:prstGeom prst="rect">
                <a:avLst/>
              </a:prstGeom>
              <a:noFill/>
              <a:ln>
                <a:noFill/>
              </a:ln>
            </p:spPr>
          </p:pic>
          <p:pic>
            <p:nvPicPr>
              <p:cNvPr descr="Google Shape;1902;p175" id="306" name="Google Shape;306;p33"/>
              <p:cNvPicPr preferRelativeResize="0"/>
              <p:nvPr/>
            </p:nvPicPr>
            <p:blipFill rotWithShape="1">
              <a:blip r:embed="rId9">
                <a:alphaModFix/>
              </a:blip>
              <a:srcRect b="2837" l="0" r="0" t="0"/>
              <a:stretch/>
            </p:blipFill>
            <p:spPr>
              <a:xfrm>
                <a:off x="4224478" y="8628771"/>
                <a:ext cx="861725" cy="304501"/>
              </a:xfrm>
              <a:prstGeom prst="rect">
                <a:avLst/>
              </a:prstGeom>
              <a:noFill/>
              <a:ln>
                <a:noFill/>
              </a:ln>
            </p:spPr>
          </p:pic>
        </p:grpSp>
      </p:grpSp>
      <p:pic>
        <p:nvPicPr>
          <p:cNvPr id="307" name="Google Shape;307;p33"/>
          <p:cNvPicPr preferRelativeResize="0"/>
          <p:nvPr/>
        </p:nvPicPr>
        <p:blipFill rotWithShape="1">
          <a:blip r:embed="rId10">
            <a:alphaModFix/>
          </a:blip>
          <a:srcRect b="1409" l="0" r="0" t="1399"/>
          <a:stretch/>
        </p:blipFill>
        <p:spPr>
          <a:xfrm>
            <a:off x="4472538" y="1417661"/>
            <a:ext cx="4357731" cy="2452671"/>
          </a:xfrm>
          <a:prstGeom prst="rect">
            <a:avLst/>
          </a:prstGeom>
          <a:noFill/>
          <a:ln>
            <a:noFill/>
          </a:ln>
        </p:spPr>
      </p:pic>
      <p:pic>
        <p:nvPicPr>
          <p:cNvPr id="308" name="Google Shape;308;p33"/>
          <p:cNvPicPr preferRelativeResize="0"/>
          <p:nvPr/>
        </p:nvPicPr>
        <p:blipFill>
          <a:blip r:embed="rId11">
            <a:alphaModFix/>
          </a:blip>
          <a:stretch>
            <a:fillRect/>
          </a:stretch>
        </p:blipFill>
        <p:spPr>
          <a:xfrm>
            <a:off x="-1162" y="4732742"/>
            <a:ext cx="9144000" cy="410766"/>
          </a:xfrm>
          <a:prstGeom prst="rect">
            <a:avLst/>
          </a:prstGeom>
          <a:noFill/>
          <a:ln>
            <a:noFill/>
          </a:ln>
        </p:spPr>
      </p:pic>
      <p:sp>
        <p:nvSpPr>
          <p:cNvPr id="309" name="Google Shape;309;p33"/>
          <p:cNvSpPr txBox="1"/>
          <p:nvPr/>
        </p:nvSpPr>
        <p:spPr>
          <a:xfrm>
            <a:off x="355970" y="4654486"/>
            <a:ext cx="6315300" cy="110400"/>
          </a:xfrm>
          <a:prstGeom prst="rect">
            <a:avLst/>
          </a:prstGeom>
          <a:noFill/>
          <a:ln>
            <a:noFill/>
          </a:ln>
        </p:spPr>
        <p:txBody>
          <a:bodyPr anchorCtr="0" anchor="b" bIns="0" lIns="0" spcFirstLastPara="1" rIns="0" wrap="square" tIns="0">
            <a:noAutofit/>
          </a:bodyPr>
          <a:lstStyle/>
          <a:p>
            <a:pPr indent="0" lvl="0" marL="0" rtl="0" algn="l">
              <a:spcBef>
                <a:spcPts val="0"/>
              </a:spcBef>
              <a:spcAft>
                <a:spcPts val="200"/>
              </a:spcAft>
              <a:buNone/>
            </a:pPr>
            <a:r>
              <a:rPr lang="en" sz="800">
                <a:solidFill>
                  <a:srgbClr val="59575C"/>
                </a:solidFill>
                <a:latin typeface="Salesforce Sans"/>
                <a:ea typeface="Salesforce Sans"/>
                <a:cs typeface="Salesforce Sans"/>
                <a:sym typeface="Salesforce Sans"/>
              </a:rPr>
              <a:t>https://developer.salesforce.com/docs/marketing/pardot/guide/version5overview.html</a:t>
            </a:r>
            <a:endParaRPr sz="800">
              <a:solidFill>
                <a:srgbClr val="59575C"/>
              </a:solidFill>
              <a:latin typeface="Salesforce Sans"/>
              <a:ea typeface="Salesforce Sans"/>
              <a:cs typeface="Salesforce Sans"/>
              <a:sym typeface="Salesforce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34"/>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700"/>
              <a:t>Getting Started is Easy!</a:t>
            </a:r>
            <a:endParaRPr sz="2200"/>
          </a:p>
        </p:txBody>
      </p:sp>
      <p:pic>
        <p:nvPicPr>
          <p:cNvPr id="315" name="Google Shape;315;p34"/>
          <p:cNvPicPr preferRelativeResize="0"/>
          <p:nvPr/>
        </p:nvPicPr>
        <p:blipFill>
          <a:blip r:embed="rId3">
            <a:alphaModFix/>
          </a:blip>
          <a:stretch>
            <a:fillRect/>
          </a:stretch>
        </p:blipFill>
        <p:spPr>
          <a:xfrm>
            <a:off x="-1162" y="4732742"/>
            <a:ext cx="9144000" cy="410766"/>
          </a:xfrm>
          <a:prstGeom prst="rect">
            <a:avLst/>
          </a:prstGeom>
          <a:noFill/>
          <a:ln>
            <a:noFill/>
          </a:ln>
        </p:spPr>
      </p:pic>
      <p:pic>
        <p:nvPicPr>
          <p:cNvPr id="316" name="Google Shape;316;p34"/>
          <p:cNvPicPr preferRelativeResize="0"/>
          <p:nvPr/>
        </p:nvPicPr>
        <p:blipFill>
          <a:blip r:embed="rId4">
            <a:alphaModFix/>
          </a:blip>
          <a:stretch>
            <a:fillRect/>
          </a:stretch>
        </p:blipFill>
        <p:spPr>
          <a:xfrm>
            <a:off x="539300" y="1139275"/>
            <a:ext cx="322048" cy="720775"/>
          </a:xfrm>
          <a:prstGeom prst="rect">
            <a:avLst/>
          </a:prstGeom>
          <a:noFill/>
          <a:ln>
            <a:noFill/>
          </a:ln>
        </p:spPr>
      </p:pic>
      <p:pic>
        <p:nvPicPr>
          <p:cNvPr id="317" name="Google Shape;317;p34"/>
          <p:cNvPicPr preferRelativeResize="0"/>
          <p:nvPr/>
        </p:nvPicPr>
        <p:blipFill>
          <a:blip r:embed="rId5">
            <a:alphaModFix/>
          </a:blip>
          <a:stretch>
            <a:fillRect/>
          </a:stretch>
        </p:blipFill>
        <p:spPr>
          <a:xfrm>
            <a:off x="539298" y="2359025"/>
            <a:ext cx="322048" cy="720775"/>
          </a:xfrm>
          <a:prstGeom prst="rect">
            <a:avLst/>
          </a:prstGeom>
          <a:noFill/>
          <a:ln>
            <a:noFill/>
          </a:ln>
        </p:spPr>
      </p:pic>
      <p:pic>
        <p:nvPicPr>
          <p:cNvPr id="318" name="Google Shape;318;p34"/>
          <p:cNvPicPr preferRelativeResize="0"/>
          <p:nvPr/>
        </p:nvPicPr>
        <p:blipFill>
          <a:blip r:embed="rId6">
            <a:alphaModFix/>
          </a:blip>
          <a:stretch>
            <a:fillRect/>
          </a:stretch>
        </p:blipFill>
        <p:spPr>
          <a:xfrm>
            <a:off x="539297" y="3578775"/>
            <a:ext cx="322048" cy="720775"/>
          </a:xfrm>
          <a:prstGeom prst="rect">
            <a:avLst/>
          </a:prstGeom>
          <a:noFill/>
          <a:ln>
            <a:noFill/>
          </a:ln>
        </p:spPr>
      </p:pic>
      <p:sp>
        <p:nvSpPr>
          <p:cNvPr id="319" name="Google Shape;319;p34"/>
          <p:cNvSpPr txBox="1"/>
          <p:nvPr/>
        </p:nvSpPr>
        <p:spPr>
          <a:xfrm>
            <a:off x="1240832" y="1261024"/>
            <a:ext cx="4146000" cy="4773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32D60"/>
              </a:buClr>
              <a:buSzPts val="1800"/>
              <a:buFont typeface="Salesforce Sans"/>
              <a:buNone/>
            </a:pPr>
            <a:r>
              <a:rPr lang="en" sz="1800">
                <a:solidFill>
                  <a:srgbClr val="032D60"/>
                </a:solidFill>
                <a:latin typeface="Salesforce Sans"/>
                <a:ea typeface="Salesforce Sans"/>
                <a:cs typeface="Salesforce Sans"/>
                <a:sym typeface="Salesforce Sans"/>
              </a:rPr>
              <a:t>Create a Connected App </a:t>
            </a:r>
            <a:endParaRPr sz="1800">
              <a:solidFill>
                <a:srgbClr val="032D60"/>
              </a:solidFill>
              <a:latin typeface="Salesforce Sans"/>
              <a:ea typeface="Salesforce Sans"/>
              <a:cs typeface="Salesforce Sans"/>
              <a:sym typeface="Salesforce Sans"/>
            </a:endParaRPr>
          </a:p>
          <a:p>
            <a:pPr indent="0" lvl="0" marL="0" marR="0" rtl="0" algn="l">
              <a:lnSpc>
                <a:spcPct val="100000"/>
              </a:lnSpc>
              <a:spcBef>
                <a:spcPts val="0"/>
              </a:spcBef>
              <a:spcAft>
                <a:spcPts val="0"/>
              </a:spcAft>
              <a:buClr>
                <a:srgbClr val="032D60"/>
              </a:buClr>
              <a:buSzPts val="1800"/>
              <a:buFont typeface="Salesforce Sans"/>
              <a:buNone/>
            </a:pPr>
            <a:r>
              <a:rPr lang="en" sz="1300">
                <a:solidFill>
                  <a:srgbClr val="032D60"/>
                </a:solidFill>
                <a:latin typeface="Salesforce Sans"/>
                <a:ea typeface="Salesforce Sans"/>
                <a:cs typeface="Salesforce Sans"/>
                <a:sym typeface="Salesforce Sans"/>
              </a:rPr>
              <a:t>(so that you can login with the API)</a:t>
            </a:r>
            <a:endParaRPr sz="500"/>
          </a:p>
        </p:txBody>
      </p:sp>
      <p:sp>
        <p:nvSpPr>
          <p:cNvPr id="320" name="Google Shape;320;p34"/>
          <p:cNvSpPr txBox="1"/>
          <p:nvPr/>
        </p:nvSpPr>
        <p:spPr>
          <a:xfrm>
            <a:off x="1240829" y="2442363"/>
            <a:ext cx="3183600" cy="5541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32D60"/>
              </a:buClr>
              <a:buSzPts val="1800"/>
              <a:buFont typeface="Salesforce Sans"/>
              <a:buNone/>
            </a:pPr>
            <a:r>
              <a:rPr lang="en" sz="1800">
                <a:solidFill>
                  <a:srgbClr val="032D60"/>
                </a:solidFill>
                <a:latin typeface="Salesforce Sans"/>
                <a:ea typeface="Salesforce Sans"/>
                <a:cs typeface="Salesforce Sans"/>
                <a:sym typeface="Salesforce Sans"/>
              </a:rPr>
              <a:t>Explore API Docs, use Postman.com to try it out</a:t>
            </a:r>
            <a:endParaRPr sz="1100"/>
          </a:p>
        </p:txBody>
      </p:sp>
      <p:sp>
        <p:nvSpPr>
          <p:cNvPr id="321" name="Google Shape;321;p34"/>
          <p:cNvSpPr txBox="1"/>
          <p:nvPr/>
        </p:nvSpPr>
        <p:spPr>
          <a:xfrm>
            <a:off x="1240825" y="3662125"/>
            <a:ext cx="3086400" cy="5541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32D60"/>
              </a:buClr>
              <a:buSzPts val="1800"/>
              <a:buFont typeface="Salesforce Sans"/>
              <a:buNone/>
            </a:pPr>
            <a:r>
              <a:rPr lang="en" sz="1800">
                <a:solidFill>
                  <a:srgbClr val="032D60"/>
                </a:solidFill>
                <a:latin typeface="Salesforce Sans"/>
                <a:ea typeface="Salesforce Sans"/>
                <a:cs typeface="Salesforce Sans"/>
                <a:sym typeface="Salesforce Sans"/>
              </a:rPr>
              <a:t>Build Flows using “Flow Actions for Pardot”</a:t>
            </a:r>
            <a:endParaRPr sz="1100"/>
          </a:p>
        </p:txBody>
      </p:sp>
      <p:pic>
        <p:nvPicPr>
          <p:cNvPr id="322" name="Google Shape;322;p34"/>
          <p:cNvPicPr preferRelativeResize="0"/>
          <p:nvPr/>
        </p:nvPicPr>
        <p:blipFill>
          <a:blip r:embed="rId7">
            <a:alphaModFix/>
          </a:blip>
          <a:stretch>
            <a:fillRect/>
          </a:stretch>
        </p:blipFill>
        <p:spPr>
          <a:xfrm>
            <a:off x="6482450" y="3079812"/>
            <a:ext cx="1704825" cy="184388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35"/>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700"/>
              <a:t>Demo Time</a:t>
            </a:r>
            <a:endParaRPr sz="2200"/>
          </a:p>
        </p:txBody>
      </p:sp>
      <p:pic>
        <p:nvPicPr>
          <p:cNvPr id="328" name="Google Shape;328;p35"/>
          <p:cNvPicPr preferRelativeResize="0"/>
          <p:nvPr/>
        </p:nvPicPr>
        <p:blipFill>
          <a:blip r:embed="rId3">
            <a:alphaModFix/>
          </a:blip>
          <a:stretch>
            <a:fillRect/>
          </a:stretch>
        </p:blipFill>
        <p:spPr>
          <a:xfrm>
            <a:off x="-1162" y="4732742"/>
            <a:ext cx="9144000" cy="410766"/>
          </a:xfrm>
          <a:prstGeom prst="rect">
            <a:avLst/>
          </a:prstGeom>
          <a:noFill/>
          <a:ln>
            <a:noFill/>
          </a:ln>
        </p:spPr>
      </p:pic>
      <p:pic>
        <p:nvPicPr>
          <p:cNvPr id="329" name="Google Shape;329;p35"/>
          <p:cNvPicPr preferRelativeResize="0"/>
          <p:nvPr/>
        </p:nvPicPr>
        <p:blipFill>
          <a:blip r:embed="rId4">
            <a:alphaModFix/>
          </a:blip>
          <a:stretch>
            <a:fillRect/>
          </a:stretch>
        </p:blipFill>
        <p:spPr>
          <a:xfrm>
            <a:off x="539300" y="1139275"/>
            <a:ext cx="322048" cy="720775"/>
          </a:xfrm>
          <a:prstGeom prst="rect">
            <a:avLst/>
          </a:prstGeom>
          <a:noFill/>
          <a:ln>
            <a:noFill/>
          </a:ln>
        </p:spPr>
      </p:pic>
      <p:pic>
        <p:nvPicPr>
          <p:cNvPr id="330" name="Google Shape;330;p35"/>
          <p:cNvPicPr preferRelativeResize="0"/>
          <p:nvPr/>
        </p:nvPicPr>
        <p:blipFill>
          <a:blip r:embed="rId5">
            <a:alphaModFix/>
          </a:blip>
          <a:stretch>
            <a:fillRect/>
          </a:stretch>
        </p:blipFill>
        <p:spPr>
          <a:xfrm>
            <a:off x="539298" y="2359025"/>
            <a:ext cx="322048" cy="720775"/>
          </a:xfrm>
          <a:prstGeom prst="rect">
            <a:avLst/>
          </a:prstGeom>
          <a:noFill/>
          <a:ln>
            <a:noFill/>
          </a:ln>
        </p:spPr>
      </p:pic>
      <p:pic>
        <p:nvPicPr>
          <p:cNvPr id="331" name="Google Shape;331;p35"/>
          <p:cNvPicPr preferRelativeResize="0"/>
          <p:nvPr/>
        </p:nvPicPr>
        <p:blipFill>
          <a:blip r:embed="rId6">
            <a:alphaModFix/>
          </a:blip>
          <a:stretch>
            <a:fillRect/>
          </a:stretch>
        </p:blipFill>
        <p:spPr>
          <a:xfrm>
            <a:off x="539297" y="3578775"/>
            <a:ext cx="322048" cy="720775"/>
          </a:xfrm>
          <a:prstGeom prst="rect">
            <a:avLst/>
          </a:prstGeom>
          <a:noFill/>
          <a:ln>
            <a:noFill/>
          </a:ln>
        </p:spPr>
      </p:pic>
      <p:sp>
        <p:nvSpPr>
          <p:cNvPr id="332" name="Google Shape;332;p35"/>
          <p:cNvSpPr txBox="1"/>
          <p:nvPr/>
        </p:nvSpPr>
        <p:spPr>
          <a:xfrm>
            <a:off x="1240832" y="1261024"/>
            <a:ext cx="4146000" cy="5541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32D60"/>
              </a:buClr>
              <a:buSzPts val="1800"/>
              <a:buFont typeface="Salesforce Sans"/>
              <a:buNone/>
            </a:pPr>
            <a:r>
              <a:rPr lang="en" sz="1800">
                <a:solidFill>
                  <a:srgbClr val="032D60"/>
                </a:solidFill>
                <a:latin typeface="Salesforce Sans"/>
                <a:ea typeface="Salesforce Sans"/>
                <a:cs typeface="Salesforce Sans"/>
                <a:sym typeface="Salesforce Sans"/>
              </a:rPr>
              <a:t>Browsing the API Docs</a:t>
            </a:r>
            <a:endParaRPr sz="1800">
              <a:solidFill>
                <a:srgbClr val="032D60"/>
              </a:solidFill>
              <a:latin typeface="Salesforce Sans"/>
              <a:ea typeface="Salesforce Sans"/>
              <a:cs typeface="Salesforce Sans"/>
              <a:sym typeface="Salesforce Sans"/>
            </a:endParaRPr>
          </a:p>
        </p:txBody>
      </p:sp>
      <p:sp>
        <p:nvSpPr>
          <p:cNvPr id="333" name="Google Shape;333;p35"/>
          <p:cNvSpPr txBox="1"/>
          <p:nvPr/>
        </p:nvSpPr>
        <p:spPr>
          <a:xfrm>
            <a:off x="1240829" y="2442363"/>
            <a:ext cx="3183600" cy="5541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32D60"/>
              </a:buClr>
              <a:buSzPts val="1800"/>
              <a:buFont typeface="Salesforce Sans"/>
              <a:buNone/>
            </a:pPr>
            <a:r>
              <a:rPr lang="en" sz="1800">
                <a:solidFill>
                  <a:srgbClr val="032D60"/>
                </a:solidFill>
                <a:latin typeface="Salesforce Sans"/>
                <a:ea typeface="Salesforce Sans"/>
                <a:cs typeface="Salesforce Sans"/>
                <a:sym typeface="Salesforce Sans"/>
              </a:rPr>
              <a:t>Getting Started with Postman</a:t>
            </a:r>
            <a:endParaRPr sz="1800">
              <a:solidFill>
                <a:srgbClr val="032D60"/>
              </a:solidFill>
              <a:latin typeface="Salesforce Sans"/>
              <a:ea typeface="Salesforce Sans"/>
              <a:cs typeface="Salesforce Sans"/>
              <a:sym typeface="Salesforce Sans"/>
            </a:endParaRPr>
          </a:p>
        </p:txBody>
      </p:sp>
      <p:sp>
        <p:nvSpPr>
          <p:cNvPr id="334" name="Google Shape;334;p35"/>
          <p:cNvSpPr txBox="1"/>
          <p:nvPr/>
        </p:nvSpPr>
        <p:spPr>
          <a:xfrm>
            <a:off x="1240825" y="3662125"/>
            <a:ext cx="3086400" cy="5541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32D60"/>
              </a:buClr>
              <a:buSzPts val="1800"/>
              <a:buFont typeface="Salesforce Sans"/>
              <a:buNone/>
            </a:pPr>
            <a:r>
              <a:rPr lang="en" sz="1800">
                <a:solidFill>
                  <a:srgbClr val="032D60"/>
                </a:solidFill>
                <a:latin typeface="Salesforce Sans"/>
                <a:ea typeface="Salesforce Sans"/>
                <a:cs typeface="Salesforce Sans"/>
                <a:sym typeface="Salesforce Sans"/>
              </a:rPr>
              <a:t>Flow Actions for Pardot</a:t>
            </a:r>
            <a:endParaRPr sz="1100"/>
          </a:p>
        </p:txBody>
      </p:sp>
      <p:sp>
        <p:nvSpPr>
          <p:cNvPr id="335" name="Google Shape;335;p35"/>
          <p:cNvSpPr/>
          <p:nvPr/>
        </p:nvSpPr>
        <p:spPr>
          <a:xfrm>
            <a:off x="7651970" y="1446780"/>
            <a:ext cx="1432800" cy="1490700"/>
          </a:xfrm>
          <a:prstGeom prst="ellipse">
            <a:avLst/>
          </a:prstGeom>
          <a:solidFill>
            <a:srgbClr val="8E7CC3"/>
          </a:solidFill>
          <a:ln cap="flat" cmpd="sng" w="9525">
            <a:solidFill>
              <a:srgbClr val="8E7CC3"/>
            </a:solidFill>
            <a:prstDash val="solid"/>
            <a:round/>
            <a:headEnd len="sm" w="sm" type="none"/>
            <a:tailEnd len="sm" w="sm" type="none"/>
          </a:ln>
        </p:spPr>
        <p:txBody>
          <a:bodyPr anchorCtr="0" anchor="ctr" bIns="28550" lIns="28550" spcFirstLastPara="1" rIns="28550" wrap="square" tIns="28550">
            <a:noAutofit/>
          </a:bodyPr>
          <a:lstStyle/>
          <a:p>
            <a:pPr indent="0" lvl="0" marL="0" marR="0" rtl="0" algn="ctr">
              <a:spcBef>
                <a:spcPts val="0"/>
              </a:spcBef>
              <a:spcAft>
                <a:spcPts val="0"/>
              </a:spcAft>
              <a:buClr>
                <a:srgbClr val="003366"/>
              </a:buClr>
              <a:buSzPts val="1200"/>
              <a:buFont typeface="Salesforce Sans"/>
              <a:buNone/>
            </a:pPr>
            <a:r>
              <a:t/>
            </a:r>
            <a:endParaRPr sz="1200">
              <a:solidFill>
                <a:srgbClr val="0B5CAB"/>
              </a:solidFill>
              <a:latin typeface="Salesforce Sans"/>
              <a:ea typeface="Salesforce Sans"/>
              <a:cs typeface="Salesforce Sans"/>
              <a:sym typeface="Salesforce Sans"/>
            </a:endParaRPr>
          </a:p>
        </p:txBody>
      </p:sp>
      <p:sp>
        <p:nvSpPr>
          <p:cNvPr id="336" name="Google Shape;336;p35"/>
          <p:cNvSpPr/>
          <p:nvPr/>
        </p:nvSpPr>
        <p:spPr>
          <a:xfrm>
            <a:off x="5480681" y="1159581"/>
            <a:ext cx="476100" cy="476100"/>
          </a:xfrm>
          <a:prstGeom prst="ellipse">
            <a:avLst/>
          </a:prstGeom>
          <a:solidFill>
            <a:srgbClr val="7A27B7"/>
          </a:solidFill>
          <a:ln cap="flat" cmpd="sng" w="9525">
            <a:solidFill>
              <a:srgbClr val="7A27B7"/>
            </a:solidFill>
            <a:prstDash val="solid"/>
            <a:round/>
            <a:headEnd len="sm" w="sm" type="none"/>
            <a:tailEnd len="sm" w="sm" type="none"/>
          </a:ln>
        </p:spPr>
        <p:txBody>
          <a:bodyPr anchorCtr="0" anchor="ctr" bIns="28550" lIns="28550" spcFirstLastPara="1" rIns="28550" wrap="square" tIns="28550">
            <a:noAutofit/>
          </a:bodyPr>
          <a:lstStyle/>
          <a:p>
            <a:pPr indent="0" lvl="0" marL="0" marR="0" rtl="0" algn="ctr">
              <a:spcBef>
                <a:spcPts val="0"/>
              </a:spcBef>
              <a:spcAft>
                <a:spcPts val="0"/>
              </a:spcAft>
              <a:buClr>
                <a:srgbClr val="003366"/>
              </a:buClr>
              <a:buSzPts val="1200"/>
              <a:buFont typeface="Salesforce Sans"/>
              <a:buNone/>
            </a:pPr>
            <a:r>
              <a:t/>
            </a:r>
            <a:endParaRPr sz="1200">
              <a:solidFill>
                <a:srgbClr val="0B5CAB"/>
              </a:solidFill>
              <a:latin typeface="Salesforce Sans"/>
              <a:ea typeface="Salesforce Sans"/>
              <a:cs typeface="Salesforce Sans"/>
              <a:sym typeface="Salesforce Sans"/>
            </a:endParaRPr>
          </a:p>
        </p:txBody>
      </p:sp>
      <p:sp>
        <p:nvSpPr>
          <p:cNvPr id="337" name="Google Shape;337;p35"/>
          <p:cNvSpPr/>
          <p:nvPr/>
        </p:nvSpPr>
        <p:spPr>
          <a:xfrm flipH="1">
            <a:off x="5376632" y="1004078"/>
            <a:ext cx="3265800" cy="3237900"/>
          </a:xfrm>
          <a:prstGeom prst="roundRect">
            <a:avLst>
              <a:gd fmla="val 50000" name="adj"/>
            </a:avLst>
          </a:prstGeom>
          <a:solidFill>
            <a:srgbClr val="8260F2"/>
          </a:solidFill>
          <a:ln>
            <a:noFill/>
          </a:ln>
          <a:effectLst>
            <a:outerShdw blurRad="609600" rotWithShape="0" dir="3660000" dist="228600">
              <a:srgbClr val="000000">
                <a:alpha val="1647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8260F2"/>
              </a:buClr>
              <a:buSzPts val="1400"/>
              <a:buFont typeface="Salesforce Sans"/>
              <a:buNone/>
            </a:pPr>
            <a:r>
              <a:t/>
            </a:r>
            <a:endParaRPr sz="1400">
              <a:solidFill>
                <a:srgbClr val="0B5CAB"/>
              </a:solidFill>
              <a:latin typeface="Salesforce Sans"/>
              <a:ea typeface="Salesforce Sans"/>
              <a:cs typeface="Salesforce Sans"/>
              <a:sym typeface="Salesforce Sans"/>
            </a:endParaRPr>
          </a:p>
        </p:txBody>
      </p:sp>
      <p:pic>
        <p:nvPicPr>
          <p:cNvPr id="338" name="Google Shape;338;p35"/>
          <p:cNvPicPr preferRelativeResize="0"/>
          <p:nvPr/>
        </p:nvPicPr>
        <p:blipFill rotWithShape="1">
          <a:blip r:embed="rId7">
            <a:alphaModFix/>
          </a:blip>
          <a:srcRect b="0" l="20725" r="20725" t="0"/>
          <a:stretch/>
        </p:blipFill>
        <p:spPr>
          <a:xfrm>
            <a:off x="5352545" y="1008994"/>
            <a:ext cx="3313116" cy="3310254"/>
          </a:xfrm>
          <a:custGeom>
            <a:rect b="b" l="l" r="r" t="t"/>
            <a:pathLst>
              <a:path extrusionOk="0" h="21600" w="21600">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close/>
              </a:path>
            </a:pathLst>
          </a:custGeom>
          <a:noFill/>
          <a:ln>
            <a:noFill/>
          </a:ln>
          <a:effectLst>
            <a:outerShdw blurRad="558800" rotWithShape="0" dir="6000000" dist="165100">
              <a:srgbClr val="59575C">
                <a:alpha val="20000"/>
              </a:srgbClr>
            </a:outerShdw>
          </a:effectLst>
        </p:spPr>
      </p:pic>
      <p:sp>
        <p:nvSpPr>
          <p:cNvPr id="339" name="Google Shape;339;p35"/>
          <p:cNvSpPr/>
          <p:nvPr/>
        </p:nvSpPr>
        <p:spPr>
          <a:xfrm>
            <a:off x="5109593" y="3238988"/>
            <a:ext cx="742200" cy="742200"/>
          </a:xfrm>
          <a:prstGeom prst="ellipse">
            <a:avLst/>
          </a:prstGeom>
          <a:solidFill>
            <a:srgbClr val="B4A7D6"/>
          </a:solidFill>
          <a:ln cap="flat" cmpd="sng" w="9525">
            <a:solidFill>
              <a:srgbClr val="B4A7D6"/>
            </a:solidFill>
            <a:prstDash val="solid"/>
            <a:round/>
            <a:headEnd len="sm" w="sm" type="none"/>
            <a:tailEnd len="sm" w="sm" type="none"/>
          </a:ln>
        </p:spPr>
        <p:txBody>
          <a:bodyPr anchorCtr="0" anchor="ctr" bIns="28550" lIns="28550" spcFirstLastPara="1" rIns="28550" wrap="square" tIns="28550">
            <a:noAutofit/>
          </a:bodyPr>
          <a:lstStyle/>
          <a:p>
            <a:pPr indent="0" lvl="0" marL="0" marR="0" rtl="0" algn="ctr">
              <a:spcBef>
                <a:spcPts val="0"/>
              </a:spcBef>
              <a:spcAft>
                <a:spcPts val="0"/>
              </a:spcAft>
              <a:buNone/>
            </a:pPr>
            <a:r>
              <a:t/>
            </a:r>
            <a:endParaRPr sz="1200">
              <a:solidFill>
                <a:srgbClr val="003366"/>
              </a:solidFill>
              <a:latin typeface="Salesforce Sans"/>
              <a:ea typeface="Salesforce Sans"/>
              <a:cs typeface="Salesforce Sans"/>
              <a:sym typeface="Salesforce Sans"/>
            </a:endParaRPr>
          </a:p>
        </p:txBody>
      </p:sp>
      <p:sp>
        <p:nvSpPr>
          <p:cNvPr id="340" name="Google Shape;340;p35"/>
          <p:cNvSpPr txBox="1"/>
          <p:nvPr/>
        </p:nvSpPr>
        <p:spPr>
          <a:xfrm>
            <a:off x="5030365" y="722209"/>
            <a:ext cx="8286600" cy="254100"/>
          </a:xfrm>
          <a:prstGeom prst="rect">
            <a:avLst/>
          </a:prstGeom>
          <a:noFill/>
          <a:ln>
            <a:noFill/>
          </a:ln>
        </p:spPr>
        <p:txBody>
          <a:bodyPr anchorCtr="0" anchor="t" bIns="0" lIns="0" spcFirstLastPara="1" rIns="0" wrap="square" tIns="0">
            <a:noAutofit/>
          </a:bodyPr>
          <a:lstStyle/>
          <a:p>
            <a:pPr indent="0" lvl="0" marL="0" rtl="0" algn="l">
              <a:spcBef>
                <a:spcPts val="0"/>
              </a:spcBef>
              <a:spcAft>
                <a:spcPts val="200"/>
              </a:spcAft>
              <a:buNone/>
            </a:pPr>
            <a:r>
              <a:t/>
            </a:r>
            <a:endParaRPr sz="1700">
              <a:solidFill>
                <a:srgbClr val="032D60"/>
              </a:solidFill>
              <a:latin typeface="Salesforce Sans"/>
              <a:ea typeface="Salesforce Sans"/>
              <a:cs typeface="Salesforce Sans"/>
              <a:sym typeface="Salesforce Sans"/>
            </a:endParaRPr>
          </a:p>
        </p:txBody>
      </p:sp>
      <p:grpSp>
        <p:nvGrpSpPr>
          <p:cNvPr id="341" name="Google Shape;341;p35"/>
          <p:cNvGrpSpPr/>
          <p:nvPr/>
        </p:nvGrpSpPr>
        <p:grpSpPr>
          <a:xfrm>
            <a:off x="4636043" y="3372409"/>
            <a:ext cx="2223193" cy="1027274"/>
            <a:chOff x="654020" y="0"/>
            <a:chExt cx="5928515" cy="2740128"/>
          </a:xfrm>
        </p:grpSpPr>
        <p:pic>
          <p:nvPicPr>
            <p:cNvPr descr="Image" id="342" name="Google Shape;342;p35"/>
            <p:cNvPicPr preferRelativeResize="0"/>
            <p:nvPr/>
          </p:nvPicPr>
          <p:blipFill rotWithShape="1">
            <a:blip r:embed="rId8">
              <a:alphaModFix/>
            </a:blip>
            <a:srcRect b="18619" l="0" r="0" t="0"/>
            <a:stretch/>
          </p:blipFill>
          <p:spPr>
            <a:xfrm>
              <a:off x="1946595" y="0"/>
              <a:ext cx="2369183" cy="2164842"/>
            </a:xfrm>
            <a:prstGeom prst="rect">
              <a:avLst/>
            </a:prstGeom>
            <a:noFill/>
            <a:ln>
              <a:noFill/>
            </a:ln>
          </p:spPr>
        </p:pic>
        <p:pic>
          <p:nvPicPr>
            <p:cNvPr descr="Group" id="343" name="Google Shape;343;p35"/>
            <p:cNvPicPr preferRelativeResize="0"/>
            <p:nvPr/>
          </p:nvPicPr>
          <p:blipFill rotWithShape="1">
            <a:blip r:embed="rId9">
              <a:alphaModFix/>
            </a:blip>
            <a:srcRect b="14657" l="0" r="4879" t="2203"/>
            <a:stretch/>
          </p:blipFill>
          <p:spPr>
            <a:xfrm flipH="1">
              <a:off x="654020" y="198756"/>
              <a:ext cx="5928515" cy="2541372"/>
            </a:xfrm>
            <a:prstGeom prst="rect">
              <a:avLst/>
            </a:prstGeom>
            <a:noFill/>
            <a:ln>
              <a:noFill/>
            </a:ln>
          </p:spPr>
        </p:pic>
      </p:grpSp>
      <p:pic>
        <p:nvPicPr>
          <p:cNvPr descr="ASTRO_TrailblazerBackpackCane_WalkWaveRight_DF19_LR.png" id="344" name="Google Shape;344;p35"/>
          <p:cNvPicPr preferRelativeResize="0"/>
          <p:nvPr/>
        </p:nvPicPr>
        <p:blipFill rotWithShape="1">
          <a:blip r:embed="rId10">
            <a:alphaModFix/>
          </a:blip>
          <a:srcRect b="0" l="0" r="0" t="0"/>
          <a:stretch/>
        </p:blipFill>
        <p:spPr>
          <a:xfrm>
            <a:off x="5528721" y="2937476"/>
            <a:ext cx="1453141" cy="181189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48" name="Shape 348"/>
        <p:cNvGrpSpPr/>
        <p:nvPr/>
      </p:nvGrpSpPr>
      <p:grpSpPr>
        <a:xfrm>
          <a:off x="0" y="0"/>
          <a:ext cx="0" cy="0"/>
          <a:chOff x="0" y="0"/>
          <a:chExt cx="0" cy="0"/>
        </a:xfrm>
      </p:grpSpPr>
      <p:sp>
        <p:nvSpPr>
          <p:cNvPr id="349" name="Google Shape;349;p36"/>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700"/>
              <a:t>Postman.com</a:t>
            </a:r>
            <a:endParaRPr sz="2200"/>
          </a:p>
        </p:txBody>
      </p:sp>
      <p:pic>
        <p:nvPicPr>
          <p:cNvPr id="350" name="Google Shape;350;p36"/>
          <p:cNvPicPr preferRelativeResize="0"/>
          <p:nvPr/>
        </p:nvPicPr>
        <p:blipFill>
          <a:blip r:embed="rId3">
            <a:alphaModFix/>
          </a:blip>
          <a:stretch>
            <a:fillRect/>
          </a:stretch>
        </p:blipFill>
        <p:spPr>
          <a:xfrm>
            <a:off x="-1162" y="4732742"/>
            <a:ext cx="9144000" cy="410766"/>
          </a:xfrm>
          <a:prstGeom prst="rect">
            <a:avLst/>
          </a:prstGeom>
          <a:noFill/>
          <a:ln>
            <a:noFill/>
          </a:ln>
        </p:spPr>
      </p:pic>
      <p:sp>
        <p:nvSpPr>
          <p:cNvPr id="351" name="Google Shape;351;p36"/>
          <p:cNvSpPr txBox="1"/>
          <p:nvPr>
            <p:ph idx="4294967295" type="body"/>
          </p:nvPr>
        </p:nvSpPr>
        <p:spPr>
          <a:xfrm>
            <a:off x="298465" y="822884"/>
            <a:ext cx="8286600" cy="2541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700"/>
              <a:t>A great free tool, just search Pardot for some pre-built API Collections!</a:t>
            </a:r>
            <a:endParaRPr sz="1700"/>
          </a:p>
        </p:txBody>
      </p:sp>
      <p:pic>
        <p:nvPicPr>
          <p:cNvPr id="352" name="Google Shape;352;p36"/>
          <p:cNvPicPr preferRelativeResize="0"/>
          <p:nvPr/>
        </p:nvPicPr>
        <p:blipFill>
          <a:blip r:embed="rId4">
            <a:alphaModFix/>
          </a:blip>
          <a:stretch>
            <a:fillRect/>
          </a:stretch>
        </p:blipFill>
        <p:spPr>
          <a:xfrm>
            <a:off x="1205288" y="1356575"/>
            <a:ext cx="6731123" cy="333223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37"/>
          <p:cNvSpPr txBox="1"/>
          <p:nvPr>
            <p:ph type="title"/>
          </p:nvPr>
        </p:nvSpPr>
        <p:spPr>
          <a:xfrm>
            <a:off x="298475" y="2138375"/>
            <a:ext cx="7864500" cy="181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Time to Demo</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61" name="Shape 361"/>
        <p:cNvGrpSpPr/>
        <p:nvPr/>
      </p:nvGrpSpPr>
      <p:grpSpPr>
        <a:xfrm>
          <a:off x="0" y="0"/>
          <a:ext cx="0" cy="0"/>
          <a:chOff x="0" y="0"/>
          <a:chExt cx="0" cy="0"/>
        </a:xfrm>
      </p:grpSpPr>
      <p:sp>
        <p:nvSpPr>
          <p:cNvPr id="362" name="Google Shape;362;p38"/>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700"/>
              <a:t>Pardot API Developer Home Page</a:t>
            </a:r>
            <a:endParaRPr sz="2700"/>
          </a:p>
        </p:txBody>
      </p:sp>
      <p:pic>
        <p:nvPicPr>
          <p:cNvPr id="363" name="Google Shape;363;p38"/>
          <p:cNvPicPr preferRelativeResize="0"/>
          <p:nvPr/>
        </p:nvPicPr>
        <p:blipFill>
          <a:blip r:embed="rId3">
            <a:alphaModFix/>
          </a:blip>
          <a:stretch>
            <a:fillRect/>
          </a:stretch>
        </p:blipFill>
        <p:spPr>
          <a:xfrm>
            <a:off x="-1162" y="4732742"/>
            <a:ext cx="9144000" cy="410766"/>
          </a:xfrm>
          <a:prstGeom prst="rect">
            <a:avLst/>
          </a:prstGeom>
          <a:noFill/>
          <a:ln>
            <a:noFill/>
          </a:ln>
        </p:spPr>
      </p:pic>
      <p:sp>
        <p:nvSpPr>
          <p:cNvPr id="364" name="Google Shape;364;p38"/>
          <p:cNvSpPr txBox="1"/>
          <p:nvPr>
            <p:ph idx="4294967295" type="body"/>
          </p:nvPr>
        </p:nvSpPr>
        <p:spPr>
          <a:xfrm>
            <a:off x="298465" y="822884"/>
            <a:ext cx="8286600" cy="2541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700"/>
              <a:t>Best place to begin the discovery of what is possible</a:t>
            </a:r>
            <a:endParaRPr sz="1700"/>
          </a:p>
        </p:txBody>
      </p:sp>
      <p:pic>
        <p:nvPicPr>
          <p:cNvPr id="365" name="Google Shape;365;p38"/>
          <p:cNvPicPr preferRelativeResize="0"/>
          <p:nvPr/>
        </p:nvPicPr>
        <p:blipFill>
          <a:blip r:embed="rId4">
            <a:alphaModFix/>
          </a:blip>
          <a:stretch>
            <a:fillRect/>
          </a:stretch>
        </p:blipFill>
        <p:spPr>
          <a:xfrm>
            <a:off x="803013" y="1335628"/>
            <a:ext cx="7277520" cy="360273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69" name="Shape 369"/>
        <p:cNvGrpSpPr/>
        <p:nvPr/>
      </p:nvGrpSpPr>
      <p:grpSpPr>
        <a:xfrm>
          <a:off x="0" y="0"/>
          <a:ext cx="0" cy="0"/>
          <a:chOff x="0" y="0"/>
          <a:chExt cx="0" cy="0"/>
        </a:xfrm>
      </p:grpSpPr>
      <p:sp>
        <p:nvSpPr>
          <p:cNvPr id="370" name="Google Shape;370;p39"/>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700"/>
              <a:t>Postman.com</a:t>
            </a:r>
            <a:endParaRPr sz="2700"/>
          </a:p>
        </p:txBody>
      </p:sp>
      <p:pic>
        <p:nvPicPr>
          <p:cNvPr id="371" name="Google Shape;371;p39"/>
          <p:cNvPicPr preferRelativeResize="0"/>
          <p:nvPr/>
        </p:nvPicPr>
        <p:blipFill>
          <a:blip r:embed="rId3">
            <a:alphaModFix/>
          </a:blip>
          <a:stretch>
            <a:fillRect/>
          </a:stretch>
        </p:blipFill>
        <p:spPr>
          <a:xfrm>
            <a:off x="-1162" y="4732742"/>
            <a:ext cx="9144000" cy="410766"/>
          </a:xfrm>
          <a:prstGeom prst="rect">
            <a:avLst/>
          </a:prstGeom>
          <a:noFill/>
          <a:ln>
            <a:noFill/>
          </a:ln>
        </p:spPr>
      </p:pic>
      <p:sp>
        <p:nvSpPr>
          <p:cNvPr id="372" name="Google Shape;372;p39"/>
          <p:cNvSpPr txBox="1"/>
          <p:nvPr>
            <p:ph idx="4294967295" type="body"/>
          </p:nvPr>
        </p:nvSpPr>
        <p:spPr>
          <a:xfrm>
            <a:off x="298465" y="822884"/>
            <a:ext cx="8286600" cy="25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t>Example - Sending new Email Template</a:t>
            </a:r>
            <a:endParaRPr sz="1700"/>
          </a:p>
          <a:p>
            <a:pPr indent="0" lvl="0" marL="0" rtl="0" algn="l">
              <a:spcBef>
                <a:spcPts val="1200"/>
              </a:spcBef>
              <a:spcAft>
                <a:spcPts val="1200"/>
              </a:spcAft>
              <a:buNone/>
            </a:pPr>
            <a:r>
              <a:t/>
            </a:r>
            <a:endParaRPr sz="1700"/>
          </a:p>
        </p:txBody>
      </p:sp>
      <p:pic>
        <p:nvPicPr>
          <p:cNvPr id="373" name="Google Shape;373;p39"/>
          <p:cNvPicPr preferRelativeResize="0"/>
          <p:nvPr/>
        </p:nvPicPr>
        <p:blipFill>
          <a:blip r:embed="rId4">
            <a:alphaModFix/>
          </a:blip>
          <a:stretch>
            <a:fillRect/>
          </a:stretch>
        </p:blipFill>
        <p:spPr>
          <a:xfrm>
            <a:off x="799900" y="1355324"/>
            <a:ext cx="7363275" cy="3645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77" name="Shape 377"/>
        <p:cNvGrpSpPr/>
        <p:nvPr/>
      </p:nvGrpSpPr>
      <p:grpSpPr>
        <a:xfrm>
          <a:off x="0" y="0"/>
          <a:ext cx="0" cy="0"/>
          <a:chOff x="0" y="0"/>
          <a:chExt cx="0" cy="0"/>
        </a:xfrm>
      </p:grpSpPr>
      <p:sp>
        <p:nvSpPr>
          <p:cNvPr id="378" name="Google Shape;378;p40"/>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700"/>
              <a:t>Email Template in Pardot</a:t>
            </a:r>
            <a:endParaRPr sz="2700"/>
          </a:p>
        </p:txBody>
      </p:sp>
      <p:pic>
        <p:nvPicPr>
          <p:cNvPr id="379" name="Google Shape;379;p40"/>
          <p:cNvPicPr preferRelativeResize="0"/>
          <p:nvPr/>
        </p:nvPicPr>
        <p:blipFill>
          <a:blip r:embed="rId3">
            <a:alphaModFix/>
          </a:blip>
          <a:stretch>
            <a:fillRect/>
          </a:stretch>
        </p:blipFill>
        <p:spPr>
          <a:xfrm>
            <a:off x="-1162" y="4732742"/>
            <a:ext cx="9144000" cy="410766"/>
          </a:xfrm>
          <a:prstGeom prst="rect">
            <a:avLst/>
          </a:prstGeom>
          <a:noFill/>
          <a:ln>
            <a:noFill/>
          </a:ln>
        </p:spPr>
      </p:pic>
      <p:sp>
        <p:nvSpPr>
          <p:cNvPr id="380" name="Google Shape;380;p40"/>
          <p:cNvSpPr txBox="1"/>
          <p:nvPr>
            <p:ph idx="4294967295" type="body"/>
          </p:nvPr>
        </p:nvSpPr>
        <p:spPr>
          <a:xfrm>
            <a:off x="298465" y="822884"/>
            <a:ext cx="8286600" cy="25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t>See it did work. No magic at all, we promise</a:t>
            </a:r>
            <a:endParaRPr sz="1700"/>
          </a:p>
          <a:p>
            <a:pPr indent="0" lvl="0" marL="0" rtl="0" algn="l">
              <a:spcBef>
                <a:spcPts val="1200"/>
              </a:spcBef>
              <a:spcAft>
                <a:spcPts val="0"/>
              </a:spcAft>
              <a:buNone/>
            </a:pPr>
            <a:r>
              <a:t/>
            </a:r>
            <a:endParaRPr sz="1700"/>
          </a:p>
          <a:p>
            <a:pPr indent="0" lvl="0" marL="0" rtl="0" algn="l">
              <a:spcBef>
                <a:spcPts val="1200"/>
              </a:spcBef>
              <a:spcAft>
                <a:spcPts val="1200"/>
              </a:spcAft>
              <a:buNone/>
            </a:pPr>
            <a:r>
              <a:t/>
            </a:r>
            <a:endParaRPr sz="1700"/>
          </a:p>
        </p:txBody>
      </p:sp>
      <p:pic>
        <p:nvPicPr>
          <p:cNvPr id="381" name="Google Shape;381;p40"/>
          <p:cNvPicPr preferRelativeResize="0"/>
          <p:nvPr/>
        </p:nvPicPr>
        <p:blipFill>
          <a:blip r:embed="rId4">
            <a:alphaModFix/>
          </a:blip>
          <a:stretch>
            <a:fillRect/>
          </a:stretch>
        </p:blipFill>
        <p:spPr>
          <a:xfrm>
            <a:off x="874326" y="1350842"/>
            <a:ext cx="7134900" cy="353213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85" name="Shape 385"/>
        <p:cNvGrpSpPr/>
        <p:nvPr/>
      </p:nvGrpSpPr>
      <p:grpSpPr>
        <a:xfrm>
          <a:off x="0" y="0"/>
          <a:ext cx="0" cy="0"/>
          <a:chOff x="0" y="0"/>
          <a:chExt cx="0" cy="0"/>
        </a:xfrm>
      </p:grpSpPr>
      <p:sp>
        <p:nvSpPr>
          <p:cNvPr id="386" name="Google Shape;386;p41"/>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200"/>
              <a:t>We want to create Custom Redirects from Salesforce</a:t>
            </a:r>
            <a:endParaRPr sz="2200"/>
          </a:p>
        </p:txBody>
      </p:sp>
      <p:pic>
        <p:nvPicPr>
          <p:cNvPr id="387" name="Google Shape;387;p41"/>
          <p:cNvPicPr preferRelativeResize="0"/>
          <p:nvPr/>
        </p:nvPicPr>
        <p:blipFill>
          <a:blip r:embed="rId3">
            <a:alphaModFix/>
          </a:blip>
          <a:stretch>
            <a:fillRect/>
          </a:stretch>
        </p:blipFill>
        <p:spPr>
          <a:xfrm>
            <a:off x="-1162" y="4732742"/>
            <a:ext cx="9144000" cy="410766"/>
          </a:xfrm>
          <a:prstGeom prst="rect">
            <a:avLst/>
          </a:prstGeom>
          <a:noFill/>
          <a:ln>
            <a:noFill/>
          </a:ln>
        </p:spPr>
      </p:pic>
      <p:sp>
        <p:nvSpPr>
          <p:cNvPr id="388" name="Google Shape;388;p41"/>
          <p:cNvSpPr txBox="1"/>
          <p:nvPr>
            <p:ph idx="4294967295" type="body"/>
          </p:nvPr>
        </p:nvSpPr>
        <p:spPr>
          <a:xfrm>
            <a:off x="298465" y="822884"/>
            <a:ext cx="8286600" cy="25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t>First step, check the docs to see if it is even possible.   Yep!</a:t>
            </a:r>
            <a:endParaRPr sz="1700"/>
          </a:p>
          <a:p>
            <a:pPr indent="0" lvl="0" marL="0" rtl="0" algn="l">
              <a:spcBef>
                <a:spcPts val="1200"/>
              </a:spcBef>
              <a:spcAft>
                <a:spcPts val="0"/>
              </a:spcAft>
              <a:buNone/>
            </a:pPr>
            <a:r>
              <a:t/>
            </a:r>
            <a:endParaRPr sz="1700"/>
          </a:p>
          <a:p>
            <a:pPr indent="0" lvl="0" marL="0" rtl="0" algn="l">
              <a:spcBef>
                <a:spcPts val="1200"/>
              </a:spcBef>
              <a:spcAft>
                <a:spcPts val="1200"/>
              </a:spcAft>
              <a:buNone/>
            </a:pPr>
            <a:r>
              <a:t/>
            </a:r>
            <a:endParaRPr sz="1700"/>
          </a:p>
        </p:txBody>
      </p:sp>
      <p:pic>
        <p:nvPicPr>
          <p:cNvPr id="389" name="Google Shape;389;p41"/>
          <p:cNvPicPr preferRelativeResize="0"/>
          <p:nvPr/>
        </p:nvPicPr>
        <p:blipFill>
          <a:blip r:embed="rId4">
            <a:alphaModFix/>
          </a:blip>
          <a:stretch>
            <a:fillRect/>
          </a:stretch>
        </p:blipFill>
        <p:spPr>
          <a:xfrm>
            <a:off x="874325" y="1468391"/>
            <a:ext cx="7134900" cy="353213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93" name="Shape 393"/>
        <p:cNvGrpSpPr/>
        <p:nvPr/>
      </p:nvGrpSpPr>
      <p:grpSpPr>
        <a:xfrm>
          <a:off x="0" y="0"/>
          <a:ext cx="0" cy="0"/>
          <a:chOff x="0" y="0"/>
          <a:chExt cx="0" cy="0"/>
        </a:xfrm>
      </p:grpSpPr>
      <p:sp>
        <p:nvSpPr>
          <p:cNvPr id="394" name="Google Shape;394;p42"/>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200"/>
              <a:t>We want to create Custom Redirects from Salesforce</a:t>
            </a:r>
            <a:endParaRPr sz="2200"/>
          </a:p>
        </p:txBody>
      </p:sp>
      <p:pic>
        <p:nvPicPr>
          <p:cNvPr id="395" name="Google Shape;395;p42"/>
          <p:cNvPicPr preferRelativeResize="0"/>
          <p:nvPr/>
        </p:nvPicPr>
        <p:blipFill>
          <a:blip r:embed="rId3">
            <a:alphaModFix/>
          </a:blip>
          <a:stretch>
            <a:fillRect/>
          </a:stretch>
        </p:blipFill>
        <p:spPr>
          <a:xfrm>
            <a:off x="-1162" y="4732742"/>
            <a:ext cx="9144000" cy="410766"/>
          </a:xfrm>
          <a:prstGeom prst="rect">
            <a:avLst/>
          </a:prstGeom>
          <a:noFill/>
          <a:ln>
            <a:noFill/>
          </a:ln>
        </p:spPr>
      </p:pic>
      <p:sp>
        <p:nvSpPr>
          <p:cNvPr id="396" name="Google Shape;396;p42"/>
          <p:cNvSpPr txBox="1"/>
          <p:nvPr>
            <p:ph idx="4294967295" type="body"/>
          </p:nvPr>
        </p:nvSpPr>
        <p:spPr>
          <a:xfrm>
            <a:off x="298465" y="822884"/>
            <a:ext cx="8286600" cy="25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t>Ok, we see the details of how this can look</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1200"/>
              </a:spcAft>
              <a:buNone/>
            </a:pPr>
            <a:r>
              <a:t/>
            </a:r>
            <a:endParaRPr sz="1700"/>
          </a:p>
        </p:txBody>
      </p:sp>
      <p:pic>
        <p:nvPicPr>
          <p:cNvPr id="397" name="Google Shape;397;p42"/>
          <p:cNvPicPr preferRelativeResize="0"/>
          <p:nvPr/>
        </p:nvPicPr>
        <p:blipFill>
          <a:blip r:embed="rId4">
            <a:alphaModFix/>
          </a:blip>
          <a:stretch>
            <a:fillRect/>
          </a:stretch>
        </p:blipFill>
        <p:spPr>
          <a:xfrm>
            <a:off x="785950" y="1340750"/>
            <a:ext cx="7311649" cy="36196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25"/>
          <p:cNvSpPr txBox="1"/>
          <p:nvPr/>
        </p:nvSpPr>
        <p:spPr>
          <a:xfrm>
            <a:off x="6106625" y="3659175"/>
            <a:ext cx="2101800" cy="1001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Clr>
                <a:srgbClr val="032D60"/>
              </a:buClr>
              <a:buSzPts val="2100"/>
              <a:buFont typeface="Salesforce Sans"/>
              <a:buNone/>
            </a:pPr>
            <a:r>
              <a:rPr b="1" lang="en" sz="2100">
                <a:solidFill>
                  <a:srgbClr val="4A0A77"/>
                </a:solidFill>
                <a:latin typeface="Overpass"/>
                <a:ea typeface="Overpass"/>
                <a:cs typeface="Overpass"/>
                <a:sym typeface="Overpass"/>
              </a:rPr>
              <a:t>Adam Erstelle</a:t>
            </a:r>
            <a:endParaRPr b="1">
              <a:solidFill>
                <a:srgbClr val="4A0A77"/>
              </a:solidFill>
              <a:latin typeface="Overpass"/>
              <a:ea typeface="Overpass"/>
              <a:cs typeface="Overpass"/>
              <a:sym typeface="Overpass"/>
            </a:endParaRPr>
          </a:p>
          <a:p>
            <a:pPr indent="0" lvl="0" marL="0" rtl="0" algn="ctr">
              <a:spcBef>
                <a:spcPts val="250"/>
              </a:spcBef>
              <a:spcAft>
                <a:spcPts val="0"/>
              </a:spcAft>
              <a:buClr>
                <a:srgbClr val="032D60"/>
              </a:buClr>
              <a:buSzPts val="1800"/>
              <a:buFont typeface="Salesforce Sans"/>
              <a:buNone/>
            </a:pPr>
            <a:br>
              <a:rPr lang="en">
                <a:solidFill>
                  <a:srgbClr val="7A27B7"/>
                </a:solidFill>
                <a:latin typeface="Open Sans"/>
                <a:ea typeface="Open Sans"/>
                <a:cs typeface="Open Sans"/>
                <a:sym typeface="Open Sans"/>
              </a:rPr>
            </a:br>
            <a:r>
              <a:rPr lang="en">
                <a:solidFill>
                  <a:srgbClr val="7A27B7"/>
                </a:solidFill>
                <a:latin typeface="Open Sans"/>
                <a:ea typeface="Open Sans"/>
                <a:cs typeface="Open Sans"/>
                <a:sym typeface="Open Sans"/>
              </a:rPr>
              <a:t>Vice President, Technology</a:t>
            </a:r>
            <a:endParaRPr b="1" sz="2100">
              <a:solidFill>
                <a:srgbClr val="7A27B7"/>
              </a:solidFill>
              <a:latin typeface="Salesforce Sans"/>
              <a:ea typeface="Salesforce Sans"/>
              <a:cs typeface="Salesforce Sans"/>
              <a:sym typeface="Salesforce Sans"/>
            </a:endParaRPr>
          </a:p>
        </p:txBody>
      </p:sp>
      <p:sp>
        <p:nvSpPr>
          <p:cNvPr id="203" name="Google Shape;203;p25"/>
          <p:cNvSpPr txBox="1"/>
          <p:nvPr/>
        </p:nvSpPr>
        <p:spPr>
          <a:xfrm>
            <a:off x="702150" y="3659175"/>
            <a:ext cx="2101800" cy="1033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Clr>
                <a:srgbClr val="032D60"/>
              </a:buClr>
              <a:buSzPts val="2100"/>
              <a:buFont typeface="Salesforce Sans"/>
              <a:buNone/>
            </a:pPr>
            <a:r>
              <a:rPr b="1" lang="en" sz="2100">
                <a:solidFill>
                  <a:srgbClr val="4A0A77"/>
                </a:solidFill>
                <a:latin typeface="Overpass"/>
                <a:ea typeface="Overpass"/>
                <a:cs typeface="Overpass"/>
                <a:sym typeface="Overpass"/>
              </a:rPr>
              <a:t>Jacob Catalano</a:t>
            </a:r>
            <a:endParaRPr b="1">
              <a:solidFill>
                <a:srgbClr val="4A0A77"/>
              </a:solidFill>
              <a:latin typeface="Overpass"/>
              <a:ea typeface="Overpass"/>
              <a:cs typeface="Overpass"/>
              <a:sym typeface="Overpass"/>
            </a:endParaRPr>
          </a:p>
          <a:p>
            <a:pPr indent="0" lvl="0" marL="0" rtl="0" algn="ctr">
              <a:spcBef>
                <a:spcPts val="250"/>
              </a:spcBef>
              <a:spcAft>
                <a:spcPts val="0"/>
              </a:spcAft>
              <a:buClr>
                <a:srgbClr val="032D60"/>
              </a:buClr>
              <a:buSzPts val="1800"/>
              <a:buFont typeface="Salesforce Sans"/>
              <a:buNone/>
            </a:pPr>
            <a:r>
              <a:t/>
            </a:r>
            <a:endParaRPr>
              <a:solidFill>
                <a:srgbClr val="7A27B7"/>
              </a:solidFill>
              <a:latin typeface="Open Sans"/>
              <a:ea typeface="Open Sans"/>
              <a:cs typeface="Open Sans"/>
              <a:sym typeface="Open Sans"/>
            </a:endParaRPr>
          </a:p>
          <a:p>
            <a:pPr indent="0" lvl="0" marL="0" rtl="0" algn="ctr">
              <a:spcBef>
                <a:spcPts val="250"/>
              </a:spcBef>
              <a:spcAft>
                <a:spcPts val="0"/>
              </a:spcAft>
              <a:buClr>
                <a:srgbClr val="032D60"/>
              </a:buClr>
              <a:buSzPts val="1800"/>
              <a:buFont typeface="Salesforce Sans"/>
              <a:buNone/>
            </a:pPr>
            <a:r>
              <a:rPr lang="en">
                <a:solidFill>
                  <a:srgbClr val="7A27B7"/>
                </a:solidFill>
                <a:latin typeface="Open Sans"/>
                <a:ea typeface="Open Sans"/>
                <a:cs typeface="Open Sans"/>
                <a:sym typeface="Open Sans"/>
              </a:rPr>
              <a:t>Product Manager, Sercante Labs</a:t>
            </a:r>
            <a:endParaRPr>
              <a:solidFill>
                <a:srgbClr val="7A27B7"/>
              </a:solidFill>
              <a:latin typeface="Open Sans"/>
              <a:ea typeface="Open Sans"/>
              <a:cs typeface="Open Sans"/>
              <a:sym typeface="Open Sans"/>
            </a:endParaRPr>
          </a:p>
        </p:txBody>
      </p:sp>
      <p:sp>
        <p:nvSpPr>
          <p:cNvPr id="204" name="Google Shape;204;p25"/>
          <p:cNvSpPr txBox="1"/>
          <p:nvPr/>
        </p:nvSpPr>
        <p:spPr>
          <a:xfrm>
            <a:off x="3399775" y="3659175"/>
            <a:ext cx="2101800" cy="1249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Clr>
                <a:srgbClr val="032D60"/>
              </a:buClr>
              <a:buSzPts val="2100"/>
              <a:buFont typeface="Salesforce Sans"/>
              <a:buNone/>
            </a:pPr>
            <a:r>
              <a:rPr b="1" lang="en" sz="2100">
                <a:solidFill>
                  <a:srgbClr val="4A0A77"/>
                </a:solidFill>
                <a:latin typeface="Overpass"/>
                <a:ea typeface="Overpass"/>
                <a:cs typeface="Overpass"/>
                <a:sym typeface="Overpass"/>
              </a:rPr>
              <a:t>Mike Creuzer</a:t>
            </a:r>
            <a:br>
              <a:rPr b="1" lang="en" sz="2100">
                <a:solidFill>
                  <a:srgbClr val="4A0A77"/>
                </a:solidFill>
                <a:latin typeface="Overpass"/>
                <a:ea typeface="Overpass"/>
                <a:cs typeface="Overpass"/>
                <a:sym typeface="Overpass"/>
              </a:rPr>
            </a:br>
            <a:endParaRPr b="1">
              <a:solidFill>
                <a:srgbClr val="4A0A77"/>
              </a:solidFill>
              <a:latin typeface="Overpass"/>
              <a:ea typeface="Overpass"/>
              <a:cs typeface="Overpass"/>
              <a:sym typeface="Overpass"/>
            </a:endParaRPr>
          </a:p>
          <a:p>
            <a:pPr indent="0" lvl="0" marL="0" rtl="0" algn="ctr">
              <a:spcBef>
                <a:spcPts val="250"/>
              </a:spcBef>
              <a:spcAft>
                <a:spcPts val="0"/>
              </a:spcAft>
              <a:buClr>
                <a:srgbClr val="032D60"/>
              </a:buClr>
              <a:buSzPts val="1800"/>
              <a:buFont typeface="Salesforce Sans"/>
              <a:buNone/>
            </a:pPr>
            <a:r>
              <a:rPr lang="en">
                <a:solidFill>
                  <a:srgbClr val="7A27B7"/>
                </a:solidFill>
                <a:latin typeface="Open Sans"/>
                <a:ea typeface="Open Sans"/>
                <a:cs typeface="Open Sans"/>
                <a:sym typeface="Open Sans"/>
              </a:rPr>
              <a:t>Pardot Partnerships &amp; API Integrations Lead</a:t>
            </a:r>
            <a:endParaRPr>
              <a:solidFill>
                <a:srgbClr val="7A27B7"/>
              </a:solidFill>
              <a:latin typeface="Open Sans"/>
              <a:ea typeface="Open Sans"/>
              <a:cs typeface="Open Sans"/>
              <a:sym typeface="Open Sans"/>
            </a:endParaRPr>
          </a:p>
          <a:p>
            <a:pPr indent="0" lvl="0" marL="0" rtl="0" algn="l">
              <a:spcBef>
                <a:spcPts val="250"/>
              </a:spcBef>
              <a:spcAft>
                <a:spcPts val="0"/>
              </a:spcAft>
              <a:buClr>
                <a:srgbClr val="032D60"/>
              </a:buClr>
              <a:buSzPts val="1800"/>
              <a:buFont typeface="Salesforce Sans"/>
              <a:buNone/>
            </a:pPr>
            <a:r>
              <a:t/>
            </a:r>
            <a:endParaRPr>
              <a:solidFill>
                <a:srgbClr val="7A27B7"/>
              </a:solidFill>
              <a:latin typeface="Open Sans"/>
              <a:ea typeface="Open Sans"/>
              <a:cs typeface="Open Sans"/>
              <a:sym typeface="Open Sans"/>
            </a:endParaRPr>
          </a:p>
        </p:txBody>
      </p:sp>
      <p:pic>
        <p:nvPicPr>
          <p:cNvPr id="205" name="Google Shape;205;p25"/>
          <p:cNvPicPr preferRelativeResize="0"/>
          <p:nvPr/>
        </p:nvPicPr>
        <p:blipFill>
          <a:blip r:embed="rId3">
            <a:alphaModFix/>
          </a:blip>
          <a:stretch>
            <a:fillRect/>
          </a:stretch>
        </p:blipFill>
        <p:spPr>
          <a:xfrm>
            <a:off x="3657600" y="4101025"/>
            <a:ext cx="1562100" cy="57150"/>
          </a:xfrm>
          <a:prstGeom prst="rect">
            <a:avLst/>
          </a:prstGeom>
          <a:noFill/>
          <a:ln>
            <a:noFill/>
          </a:ln>
        </p:spPr>
      </p:pic>
      <p:pic>
        <p:nvPicPr>
          <p:cNvPr id="206" name="Google Shape;206;p25"/>
          <p:cNvPicPr preferRelativeResize="0"/>
          <p:nvPr/>
        </p:nvPicPr>
        <p:blipFill>
          <a:blip r:embed="rId3">
            <a:alphaModFix/>
          </a:blip>
          <a:stretch>
            <a:fillRect/>
          </a:stretch>
        </p:blipFill>
        <p:spPr>
          <a:xfrm>
            <a:off x="6400800" y="4063707"/>
            <a:ext cx="1562100" cy="57150"/>
          </a:xfrm>
          <a:prstGeom prst="rect">
            <a:avLst/>
          </a:prstGeom>
          <a:noFill/>
          <a:ln>
            <a:noFill/>
          </a:ln>
        </p:spPr>
      </p:pic>
      <p:pic>
        <p:nvPicPr>
          <p:cNvPr id="207" name="Google Shape;207;p25"/>
          <p:cNvPicPr preferRelativeResize="0"/>
          <p:nvPr/>
        </p:nvPicPr>
        <p:blipFill>
          <a:blip r:embed="rId3">
            <a:alphaModFix/>
          </a:blip>
          <a:stretch>
            <a:fillRect/>
          </a:stretch>
        </p:blipFill>
        <p:spPr>
          <a:xfrm>
            <a:off x="990600" y="4063707"/>
            <a:ext cx="1562100" cy="57150"/>
          </a:xfrm>
          <a:prstGeom prst="rect">
            <a:avLst/>
          </a:prstGeom>
          <a:noFill/>
          <a:ln>
            <a:noFill/>
          </a:ln>
        </p:spPr>
      </p:pic>
      <p:sp>
        <p:nvSpPr>
          <p:cNvPr id="208" name="Google Shape;208;p25"/>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Speakers</a:t>
            </a:r>
            <a:endParaRPr/>
          </a:p>
        </p:txBody>
      </p:sp>
      <p:pic>
        <p:nvPicPr>
          <p:cNvPr id="209" name="Google Shape;209;p25"/>
          <p:cNvPicPr preferRelativeResize="0"/>
          <p:nvPr>
            <p:ph idx="2" type="pic"/>
          </p:nvPr>
        </p:nvPicPr>
        <p:blipFill rotWithShape="1">
          <a:blip r:embed="rId4">
            <a:alphaModFix/>
          </a:blip>
          <a:srcRect b="0" l="0" r="0" t="0"/>
          <a:stretch/>
        </p:blipFill>
        <p:spPr>
          <a:xfrm>
            <a:off x="706779" y="1453381"/>
            <a:ext cx="2096400" cy="2096400"/>
          </a:xfrm>
          <a:prstGeom prst="ellipse">
            <a:avLst/>
          </a:prstGeom>
        </p:spPr>
      </p:pic>
      <p:pic>
        <p:nvPicPr>
          <p:cNvPr id="210" name="Google Shape;210;p25"/>
          <p:cNvPicPr preferRelativeResize="0"/>
          <p:nvPr>
            <p:ph idx="3" type="pic"/>
          </p:nvPr>
        </p:nvPicPr>
        <p:blipFill rotWithShape="1">
          <a:blip r:embed="rId5">
            <a:alphaModFix/>
          </a:blip>
          <a:srcRect b="36061" l="0" r="8298" t="2776"/>
          <a:stretch/>
        </p:blipFill>
        <p:spPr>
          <a:xfrm>
            <a:off x="6116979" y="1453381"/>
            <a:ext cx="2096400" cy="2096400"/>
          </a:xfrm>
          <a:prstGeom prst="ellipse">
            <a:avLst/>
          </a:prstGeom>
        </p:spPr>
      </p:pic>
      <p:pic>
        <p:nvPicPr>
          <p:cNvPr id="211" name="Google Shape;211;p25"/>
          <p:cNvPicPr preferRelativeResize="0"/>
          <p:nvPr>
            <p:ph idx="4" type="pic"/>
          </p:nvPr>
        </p:nvPicPr>
        <p:blipFill rotWithShape="1">
          <a:blip r:embed="rId6">
            <a:alphaModFix/>
          </a:blip>
          <a:srcRect b="0" l="0" r="0" t="0"/>
          <a:stretch/>
        </p:blipFill>
        <p:spPr>
          <a:xfrm>
            <a:off x="3411879" y="1453381"/>
            <a:ext cx="2096400" cy="2096400"/>
          </a:xfrm>
          <a:prstGeom prst="ellipse">
            <a:avLst/>
          </a:prstGeom>
        </p:spPr>
      </p:pic>
      <p:pic>
        <p:nvPicPr>
          <p:cNvPr id="212" name="Google Shape;212;p25"/>
          <p:cNvPicPr preferRelativeResize="0"/>
          <p:nvPr>
            <p:ph idx="2" type="pic"/>
          </p:nvPr>
        </p:nvPicPr>
        <p:blipFill rotWithShape="1">
          <a:blip r:embed="rId4">
            <a:alphaModFix/>
          </a:blip>
          <a:srcRect b="0" l="0" r="0" t="0"/>
          <a:stretch/>
        </p:blipFill>
        <p:spPr>
          <a:xfrm>
            <a:off x="6133654" y="1453381"/>
            <a:ext cx="2096400" cy="2096400"/>
          </a:xfrm>
          <a:prstGeom prst="ellipse">
            <a:avLst/>
          </a:prstGeom>
        </p:spPr>
      </p:pic>
      <p:pic>
        <p:nvPicPr>
          <p:cNvPr id="213" name="Google Shape;213;p25"/>
          <p:cNvPicPr preferRelativeResize="0"/>
          <p:nvPr>
            <p:ph idx="3" type="pic"/>
          </p:nvPr>
        </p:nvPicPr>
        <p:blipFill rotWithShape="1">
          <a:blip r:embed="rId5">
            <a:alphaModFix/>
          </a:blip>
          <a:srcRect b="36061" l="0" r="8298" t="2776"/>
          <a:stretch/>
        </p:blipFill>
        <p:spPr>
          <a:xfrm>
            <a:off x="723454" y="1453381"/>
            <a:ext cx="2096400" cy="2096400"/>
          </a:xfrm>
          <a:prstGeom prst="ellipse">
            <a:avLst/>
          </a:prstGeom>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01" name="Shape 401"/>
        <p:cNvGrpSpPr/>
        <p:nvPr/>
      </p:nvGrpSpPr>
      <p:grpSpPr>
        <a:xfrm>
          <a:off x="0" y="0"/>
          <a:ext cx="0" cy="0"/>
          <a:chOff x="0" y="0"/>
          <a:chExt cx="0" cy="0"/>
        </a:xfrm>
      </p:grpSpPr>
      <p:sp>
        <p:nvSpPr>
          <p:cNvPr id="402" name="Google Shape;402;p43"/>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700"/>
              <a:t>Postman.com</a:t>
            </a:r>
            <a:endParaRPr sz="2700"/>
          </a:p>
        </p:txBody>
      </p:sp>
      <p:pic>
        <p:nvPicPr>
          <p:cNvPr id="403" name="Google Shape;403;p43"/>
          <p:cNvPicPr preferRelativeResize="0"/>
          <p:nvPr/>
        </p:nvPicPr>
        <p:blipFill>
          <a:blip r:embed="rId3">
            <a:alphaModFix/>
          </a:blip>
          <a:stretch>
            <a:fillRect/>
          </a:stretch>
        </p:blipFill>
        <p:spPr>
          <a:xfrm>
            <a:off x="-1162" y="4732742"/>
            <a:ext cx="9144000" cy="410766"/>
          </a:xfrm>
          <a:prstGeom prst="rect">
            <a:avLst/>
          </a:prstGeom>
          <a:noFill/>
          <a:ln>
            <a:noFill/>
          </a:ln>
        </p:spPr>
      </p:pic>
      <p:sp>
        <p:nvSpPr>
          <p:cNvPr id="404" name="Google Shape;404;p43"/>
          <p:cNvSpPr txBox="1"/>
          <p:nvPr>
            <p:ph idx="4294967295" type="body"/>
          </p:nvPr>
        </p:nvSpPr>
        <p:spPr>
          <a:xfrm>
            <a:off x="298465" y="822884"/>
            <a:ext cx="8286600" cy="25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t>Example - </a:t>
            </a:r>
            <a:r>
              <a:rPr lang="en" sz="1700"/>
              <a:t>Sending new Custom Redirect</a:t>
            </a:r>
            <a:endParaRPr sz="1700"/>
          </a:p>
          <a:p>
            <a:pPr indent="0" lvl="0" marL="0" rtl="0" algn="l">
              <a:spcBef>
                <a:spcPts val="1200"/>
              </a:spcBef>
              <a:spcAft>
                <a:spcPts val="1200"/>
              </a:spcAft>
              <a:buNone/>
            </a:pPr>
            <a:r>
              <a:t/>
            </a:r>
            <a:endParaRPr sz="1700"/>
          </a:p>
        </p:txBody>
      </p:sp>
      <p:pic>
        <p:nvPicPr>
          <p:cNvPr id="405" name="Google Shape;405;p43"/>
          <p:cNvPicPr preferRelativeResize="0"/>
          <p:nvPr/>
        </p:nvPicPr>
        <p:blipFill>
          <a:blip r:embed="rId4">
            <a:alphaModFix/>
          </a:blip>
          <a:stretch>
            <a:fillRect/>
          </a:stretch>
        </p:blipFill>
        <p:spPr>
          <a:xfrm>
            <a:off x="1109925" y="1304950"/>
            <a:ext cx="6924150" cy="34277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09" name="Shape 409"/>
        <p:cNvGrpSpPr/>
        <p:nvPr/>
      </p:nvGrpSpPr>
      <p:grpSpPr>
        <a:xfrm>
          <a:off x="0" y="0"/>
          <a:ext cx="0" cy="0"/>
          <a:chOff x="0" y="0"/>
          <a:chExt cx="0" cy="0"/>
        </a:xfrm>
      </p:grpSpPr>
      <p:sp>
        <p:nvSpPr>
          <p:cNvPr id="410" name="Google Shape;410;p44"/>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200"/>
              <a:t>Postman’s cool, but it’s for discovery - not day to day</a:t>
            </a:r>
            <a:endParaRPr sz="2200"/>
          </a:p>
        </p:txBody>
      </p:sp>
      <p:pic>
        <p:nvPicPr>
          <p:cNvPr id="411" name="Google Shape;411;p44"/>
          <p:cNvPicPr preferRelativeResize="0"/>
          <p:nvPr/>
        </p:nvPicPr>
        <p:blipFill>
          <a:blip r:embed="rId3">
            <a:alphaModFix/>
          </a:blip>
          <a:stretch>
            <a:fillRect/>
          </a:stretch>
        </p:blipFill>
        <p:spPr>
          <a:xfrm>
            <a:off x="-1162" y="4732742"/>
            <a:ext cx="9144000" cy="410766"/>
          </a:xfrm>
          <a:prstGeom prst="rect">
            <a:avLst/>
          </a:prstGeom>
          <a:noFill/>
          <a:ln>
            <a:noFill/>
          </a:ln>
        </p:spPr>
      </p:pic>
      <p:sp>
        <p:nvSpPr>
          <p:cNvPr id="412" name="Google Shape;412;p44"/>
          <p:cNvSpPr txBox="1"/>
          <p:nvPr>
            <p:ph idx="4294967295" type="body"/>
          </p:nvPr>
        </p:nvSpPr>
        <p:spPr>
          <a:xfrm>
            <a:off x="298465" y="822884"/>
            <a:ext cx="8286600" cy="25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t>Marketers want something easier. So let’s build a Screen Flow!</a:t>
            </a:r>
            <a:endParaRPr sz="1700"/>
          </a:p>
          <a:p>
            <a:pPr indent="0" lvl="0" marL="0" rtl="0" algn="l">
              <a:spcBef>
                <a:spcPts val="1200"/>
              </a:spcBef>
              <a:spcAft>
                <a:spcPts val="0"/>
              </a:spcAft>
              <a:buNone/>
            </a:pPr>
            <a:r>
              <a:t/>
            </a:r>
            <a:endParaRPr sz="1700"/>
          </a:p>
          <a:p>
            <a:pPr indent="0" lvl="0" marL="0" rtl="0" algn="l">
              <a:spcBef>
                <a:spcPts val="1200"/>
              </a:spcBef>
              <a:spcAft>
                <a:spcPts val="1200"/>
              </a:spcAft>
              <a:buNone/>
            </a:pPr>
            <a:r>
              <a:t/>
            </a:r>
            <a:endParaRPr sz="1700"/>
          </a:p>
        </p:txBody>
      </p:sp>
      <p:pic>
        <p:nvPicPr>
          <p:cNvPr id="413" name="Google Shape;413;p44"/>
          <p:cNvPicPr preferRelativeResize="0"/>
          <p:nvPr/>
        </p:nvPicPr>
        <p:blipFill>
          <a:blip r:embed="rId4">
            <a:alphaModFix/>
          </a:blip>
          <a:stretch>
            <a:fillRect/>
          </a:stretch>
        </p:blipFill>
        <p:spPr>
          <a:xfrm>
            <a:off x="1371113" y="1320838"/>
            <a:ext cx="6399476" cy="31680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17" name="Shape 417"/>
        <p:cNvGrpSpPr/>
        <p:nvPr/>
      </p:nvGrpSpPr>
      <p:grpSpPr>
        <a:xfrm>
          <a:off x="0" y="0"/>
          <a:ext cx="0" cy="0"/>
          <a:chOff x="0" y="0"/>
          <a:chExt cx="0" cy="0"/>
        </a:xfrm>
      </p:grpSpPr>
      <p:sp>
        <p:nvSpPr>
          <p:cNvPr id="418" name="Google Shape;418;p45"/>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200"/>
              <a:t>Postman’s cool, but it’s for discovery - not day to day</a:t>
            </a:r>
            <a:endParaRPr sz="2200"/>
          </a:p>
        </p:txBody>
      </p:sp>
      <p:pic>
        <p:nvPicPr>
          <p:cNvPr id="419" name="Google Shape;419;p45"/>
          <p:cNvPicPr preferRelativeResize="0"/>
          <p:nvPr/>
        </p:nvPicPr>
        <p:blipFill>
          <a:blip r:embed="rId3">
            <a:alphaModFix/>
          </a:blip>
          <a:stretch>
            <a:fillRect/>
          </a:stretch>
        </p:blipFill>
        <p:spPr>
          <a:xfrm>
            <a:off x="-1162" y="4732742"/>
            <a:ext cx="9144000" cy="410766"/>
          </a:xfrm>
          <a:prstGeom prst="rect">
            <a:avLst/>
          </a:prstGeom>
          <a:noFill/>
          <a:ln>
            <a:noFill/>
          </a:ln>
        </p:spPr>
      </p:pic>
      <p:sp>
        <p:nvSpPr>
          <p:cNvPr id="420" name="Google Shape;420;p45"/>
          <p:cNvSpPr txBox="1"/>
          <p:nvPr>
            <p:ph idx="4294967295" type="body"/>
          </p:nvPr>
        </p:nvSpPr>
        <p:spPr>
          <a:xfrm>
            <a:off x="298465" y="822884"/>
            <a:ext cx="8286600" cy="25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t>Marketers want something easier. So let’s build a Screen Flow!</a:t>
            </a:r>
            <a:endParaRPr sz="1700"/>
          </a:p>
          <a:p>
            <a:pPr indent="0" lvl="0" marL="0" rtl="0" algn="l">
              <a:spcBef>
                <a:spcPts val="1200"/>
              </a:spcBef>
              <a:spcAft>
                <a:spcPts val="0"/>
              </a:spcAft>
              <a:buNone/>
            </a:pPr>
            <a:r>
              <a:t/>
            </a:r>
            <a:endParaRPr sz="1700"/>
          </a:p>
          <a:p>
            <a:pPr indent="0" lvl="0" marL="0" rtl="0" algn="l">
              <a:spcBef>
                <a:spcPts val="1200"/>
              </a:spcBef>
              <a:spcAft>
                <a:spcPts val="1200"/>
              </a:spcAft>
              <a:buNone/>
            </a:pPr>
            <a:r>
              <a:t/>
            </a:r>
            <a:endParaRPr sz="1700"/>
          </a:p>
        </p:txBody>
      </p:sp>
      <p:pic>
        <p:nvPicPr>
          <p:cNvPr id="421" name="Google Shape;421;p45"/>
          <p:cNvPicPr preferRelativeResize="0"/>
          <p:nvPr/>
        </p:nvPicPr>
        <p:blipFill>
          <a:blip r:embed="rId4">
            <a:alphaModFix/>
          </a:blip>
          <a:stretch>
            <a:fillRect/>
          </a:stretch>
        </p:blipFill>
        <p:spPr>
          <a:xfrm>
            <a:off x="1138875" y="1334749"/>
            <a:ext cx="6863951" cy="3398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25" name="Shape 425"/>
        <p:cNvGrpSpPr/>
        <p:nvPr/>
      </p:nvGrpSpPr>
      <p:grpSpPr>
        <a:xfrm>
          <a:off x="0" y="0"/>
          <a:ext cx="0" cy="0"/>
          <a:chOff x="0" y="0"/>
          <a:chExt cx="0" cy="0"/>
        </a:xfrm>
      </p:grpSpPr>
      <p:sp>
        <p:nvSpPr>
          <p:cNvPr id="426" name="Google Shape;426;p46"/>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700"/>
              <a:t>Building a ScreenFlow</a:t>
            </a:r>
            <a:endParaRPr sz="2700"/>
          </a:p>
        </p:txBody>
      </p:sp>
      <p:pic>
        <p:nvPicPr>
          <p:cNvPr id="427" name="Google Shape;427;p46"/>
          <p:cNvPicPr preferRelativeResize="0"/>
          <p:nvPr/>
        </p:nvPicPr>
        <p:blipFill>
          <a:blip r:embed="rId3">
            <a:alphaModFix/>
          </a:blip>
          <a:stretch>
            <a:fillRect/>
          </a:stretch>
        </p:blipFill>
        <p:spPr>
          <a:xfrm>
            <a:off x="-1162" y="4732742"/>
            <a:ext cx="9144000" cy="410766"/>
          </a:xfrm>
          <a:prstGeom prst="rect">
            <a:avLst/>
          </a:prstGeom>
          <a:noFill/>
          <a:ln>
            <a:noFill/>
          </a:ln>
        </p:spPr>
      </p:pic>
      <p:sp>
        <p:nvSpPr>
          <p:cNvPr id="428" name="Google Shape;428;p46"/>
          <p:cNvSpPr txBox="1"/>
          <p:nvPr>
            <p:ph idx="4294967295" type="body"/>
          </p:nvPr>
        </p:nvSpPr>
        <p:spPr>
          <a:xfrm>
            <a:off x="298465" y="822884"/>
            <a:ext cx="8286600" cy="25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t>This is hard with screenshots. Don’t worry, we have a video!</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1200"/>
              </a:spcAft>
              <a:buNone/>
            </a:pPr>
            <a:r>
              <a:t/>
            </a:r>
            <a:endParaRPr sz="1700"/>
          </a:p>
        </p:txBody>
      </p:sp>
      <p:pic>
        <p:nvPicPr>
          <p:cNvPr id="429" name="Google Shape;429;p46"/>
          <p:cNvPicPr preferRelativeResize="0"/>
          <p:nvPr/>
        </p:nvPicPr>
        <p:blipFill>
          <a:blip r:embed="rId4">
            <a:alphaModFix/>
          </a:blip>
          <a:stretch>
            <a:fillRect/>
          </a:stretch>
        </p:blipFill>
        <p:spPr>
          <a:xfrm>
            <a:off x="1271725" y="1240150"/>
            <a:ext cx="1305587" cy="3827525"/>
          </a:xfrm>
          <a:prstGeom prst="rect">
            <a:avLst/>
          </a:prstGeom>
          <a:noFill/>
          <a:ln>
            <a:noFill/>
          </a:ln>
        </p:spPr>
      </p:pic>
      <p:pic>
        <p:nvPicPr>
          <p:cNvPr id="430" name="Google Shape;430;p46"/>
          <p:cNvPicPr preferRelativeResize="0"/>
          <p:nvPr/>
        </p:nvPicPr>
        <p:blipFill>
          <a:blip r:embed="rId5">
            <a:alphaModFix/>
          </a:blip>
          <a:stretch>
            <a:fillRect/>
          </a:stretch>
        </p:blipFill>
        <p:spPr>
          <a:xfrm>
            <a:off x="3355166" y="1391793"/>
            <a:ext cx="5503359" cy="367588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34" name="Shape 434"/>
        <p:cNvGrpSpPr/>
        <p:nvPr/>
      </p:nvGrpSpPr>
      <p:grpSpPr>
        <a:xfrm>
          <a:off x="0" y="0"/>
          <a:ext cx="0" cy="0"/>
          <a:chOff x="0" y="0"/>
          <a:chExt cx="0" cy="0"/>
        </a:xfrm>
      </p:grpSpPr>
      <p:sp>
        <p:nvSpPr>
          <p:cNvPr id="435" name="Google Shape;435;p47"/>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700"/>
              <a:t>Building a ScreenFlow</a:t>
            </a:r>
            <a:endParaRPr sz="2700"/>
          </a:p>
        </p:txBody>
      </p:sp>
      <p:pic>
        <p:nvPicPr>
          <p:cNvPr id="436" name="Google Shape;436;p47"/>
          <p:cNvPicPr preferRelativeResize="0"/>
          <p:nvPr/>
        </p:nvPicPr>
        <p:blipFill>
          <a:blip r:embed="rId3">
            <a:alphaModFix/>
          </a:blip>
          <a:stretch>
            <a:fillRect/>
          </a:stretch>
        </p:blipFill>
        <p:spPr>
          <a:xfrm>
            <a:off x="-1162" y="4732742"/>
            <a:ext cx="9144000" cy="410766"/>
          </a:xfrm>
          <a:prstGeom prst="rect">
            <a:avLst/>
          </a:prstGeom>
          <a:noFill/>
          <a:ln>
            <a:noFill/>
          </a:ln>
        </p:spPr>
      </p:pic>
      <p:sp>
        <p:nvSpPr>
          <p:cNvPr id="437" name="Google Shape;437;p47"/>
          <p:cNvSpPr txBox="1"/>
          <p:nvPr>
            <p:ph idx="4294967295" type="body"/>
          </p:nvPr>
        </p:nvSpPr>
        <p:spPr>
          <a:xfrm>
            <a:off x="298465" y="822884"/>
            <a:ext cx="8286600" cy="25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t>Really wishing the video was working right now</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1200"/>
              </a:spcAft>
              <a:buNone/>
            </a:pPr>
            <a:r>
              <a:t/>
            </a:r>
            <a:endParaRPr sz="1700"/>
          </a:p>
        </p:txBody>
      </p:sp>
      <p:pic>
        <p:nvPicPr>
          <p:cNvPr id="438" name="Google Shape;438;p47"/>
          <p:cNvPicPr preferRelativeResize="0"/>
          <p:nvPr/>
        </p:nvPicPr>
        <p:blipFill>
          <a:blip r:embed="rId4">
            <a:alphaModFix/>
          </a:blip>
          <a:stretch>
            <a:fillRect/>
          </a:stretch>
        </p:blipFill>
        <p:spPr>
          <a:xfrm>
            <a:off x="2017845" y="1208409"/>
            <a:ext cx="5106029" cy="383799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42" name="Shape 442"/>
        <p:cNvGrpSpPr/>
        <p:nvPr/>
      </p:nvGrpSpPr>
      <p:grpSpPr>
        <a:xfrm>
          <a:off x="0" y="0"/>
          <a:ext cx="0" cy="0"/>
          <a:chOff x="0" y="0"/>
          <a:chExt cx="0" cy="0"/>
        </a:xfrm>
      </p:grpSpPr>
      <p:sp>
        <p:nvSpPr>
          <p:cNvPr id="443" name="Google Shape;443;p48"/>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700"/>
              <a:t>Building a ScreenFlow</a:t>
            </a:r>
            <a:endParaRPr sz="2700"/>
          </a:p>
        </p:txBody>
      </p:sp>
      <p:pic>
        <p:nvPicPr>
          <p:cNvPr id="444" name="Google Shape;444;p48"/>
          <p:cNvPicPr preferRelativeResize="0"/>
          <p:nvPr/>
        </p:nvPicPr>
        <p:blipFill>
          <a:blip r:embed="rId3">
            <a:alphaModFix/>
          </a:blip>
          <a:stretch>
            <a:fillRect/>
          </a:stretch>
        </p:blipFill>
        <p:spPr>
          <a:xfrm>
            <a:off x="-1162" y="4732742"/>
            <a:ext cx="9144000" cy="410766"/>
          </a:xfrm>
          <a:prstGeom prst="rect">
            <a:avLst/>
          </a:prstGeom>
          <a:noFill/>
          <a:ln>
            <a:noFill/>
          </a:ln>
        </p:spPr>
      </p:pic>
      <p:sp>
        <p:nvSpPr>
          <p:cNvPr id="445" name="Google Shape;445;p48"/>
          <p:cNvSpPr txBox="1"/>
          <p:nvPr>
            <p:ph idx="4294967295" type="body"/>
          </p:nvPr>
        </p:nvSpPr>
        <p:spPr>
          <a:xfrm>
            <a:off x="298465" y="822884"/>
            <a:ext cx="8286600" cy="25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t>Really wishing the video was working right now</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1200"/>
              </a:spcAft>
              <a:buNone/>
            </a:pPr>
            <a:r>
              <a:t/>
            </a:r>
            <a:endParaRPr sz="1700"/>
          </a:p>
        </p:txBody>
      </p:sp>
      <p:pic>
        <p:nvPicPr>
          <p:cNvPr id="446" name="Google Shape;446;p48"/>
          <p:cNvPicPr preferRelativeResize="0"/>
          <p:nvPr/>
        </p:nvPicPr>
        <p:blipFill>
          <a:blip r:embed="rId4">
            <a:alphaModFix/>
          </a:blip>
          <a:stretch>
            <a:fillRect/>
          </a:stretch>
        </p:blipFill>
        <p:spPr>
          <a:xfrm>
            <a:off x="1882306" y="1192647"/>
            <a:ext cx="5118939" cy="383799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50" name="Shape 450"/>
        <p:cNvGrpSpPr/>
        <p:nvPr/>
      </p:nvGrpSpPr>
      <p:grpSpPr>
        <a:xfrm>
          <a:off x="0" y="0"/>
          <a:ext cx="0" cy="0"/>
          <a:chOff x="0" y="0"/>
          <a:chExt cx="0" cy="0"/>
        </a:xfrm>
      </p:grpSpPr>
      <p:sp>
        <p:nvSpPr>
          <p:cNvPr id="451" name="Google Shape;451;p49"/>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700"/>
              <a:t>Custom Redirect Results</a:t>
            </a:r>
            <a:endParaRPr sz="2700"/>
          </a:p>
        </p:txBody>
      </p:sp>
      <p:pic>
        <p:nvPicPr>
          <p:cNvPr id="452" name="Google Shape;452;p49"/>
          <p:cNvPicPr preferRelativeResize="0"/>
          <p:nvPr/>
        </p:nvPicPr>
        <p:blipFill>
          <a:blip r:embed="rId3">
            <a:alphaModFix/>
          </a:blip>
          <a:stretch>
            <a:fillRect/>
          </a:stretch>
        </p:blipFill>
        <p:spPr>
          <a:xfrm>
            <a:off x="-1162" y="4732742"/>
            <a:ext cx="9144000" cy="410766"/>
          </a:xfrm>
          <a:prstGeom prst="rect">
            <a:avLst/>
          </a:prstGeom>
          <a:noFill/>
          <a:ln>
            <a:noFill/>
          </a:ln>
        </p:spPr>
      </p:pic>
      <p:sp>
        <p:nvSpPr>
          <p:cNvPr id="453" name="Google Shape;453;p49"/>
          <p:cNvSpPr txBox="1"/>
          <p:nvPr>
            <p:ph idx="4294967295" type="body"/>
          </p:nvPr>
        </p:nvSpPr>
        <p:spPr>
          <a:xfrm>
            <a:off x="298465" y="822884"/>
            <a:ext cx="8286600" cy="25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t>Notice the URLs have utm parameters?</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1200"/>
              </a:spcAft>
              <a:buNone/>
            </a:pPr>
            <a:r>
              <a:t/>
            </a:r>
            <a:endParaRPr sz="1700"/>
          </a:p>
        </p:txBody>
      </p:sp>
      <p:pic>
        <p:nvPicPr>
          <p:cNvPr id="454" name="Google Shape;454;p49"/>
          <p:cNvPicPr preferRelativeResize="0"/>
          <p:nvPr/>
        </p:nvPicPr>
        <p:blipFill>
          <a:blip r:embed="rId4">
            <a:alphaModFix/>
          </a:blip>
          <a:stretch>
            <a:fillRect/>
          </a:stretch>
        </p:blipFill>
        <p:spPr>
          <a:xfrm>
            <a:off x="977092" y="1281687"/>
            <a:ext cx="7187514" cy="355816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58" name="Shape 458"/>
        <p:cNvGrpSpPr/>
        <p:nvPr/>
      </p:nvGrpSpPr>
      <p:grpSpPr>
        <a:xfrm>
          <a:off x="0" y="0"/>
          <a:ext cx="0" cy="0"/>
          <a:chOff x="0" y="0"/>
          <a:chExt cx="0" cy="0"/>
        </a:xfrm>
      </p:grpSpPr>
      <p:sp>
        <p:nvSpPr>
          <p:cNvPr id="459" name="Google Shape;459;p50"/>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200"/>
              <a:t>The Event Platform’s Registrations should integrate</a:t>
            </a:r>
            <a:endParaRPr sz="2200"/>
          </a:p>
        </p:txBody>
      </p:sp>
      <p:pic>
        <p:nvPicPr>
          <p:cNvPr id="460" name="Google Shape;460;p50"/>
          <p:cNvPicPr preferRelativeResize="0"/>
          <p:nvPr/>
        </p:nvPicPr>
        <p:blipFill>
          <a:blip r:embed="rId3">
            <a:alphaModFix/>
          </a:blip>
          <a:stretch>
            <a:fillRect/>
          </a:stretch>
        </p:blipFill>
        <p:spPr>
          <a:xfrm>
            <a:off x="-1162" y="4732742"/>
            <a:ext cx="9144000" cy="410766"/>
          </a:xfrm>
          <a:prstGeom prst="rect">
            <a:avLst/>
          </a:prstGeom>
          <a:noFill/>
          <a:ln>
            <a:noFill/>
          </a:ln>
        </p:spPr>
      </p:pic>
      <p:sp>
        <p:nvSpPr>
          <p:cNvPr id="461" name="Google Shape;461;p50"/>
          <p:cNvSpPr txBox="1"/>
          <p:nvPr>
            <p:ph idx="4294967295" type="body"/>
          </p:nvPr>
        </p:nvSpPr>
        <p:spPr>
          <a:xfrm>
            <a:off x="298465" y="822884"/>
            <a:ext cx="8286600" cy="25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t>But it doesn’t. Surprised? Neither are we. It’s ok, the API lets us glue it together</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1200"/>
              </a:spcAft>
              <a:buNone/>
            </a:pPr>
            <a:r>
              <a:t/>
            </a:r>
            <a:endParaRPr sz="1700"/>
          </a:p>
        </p:txBody>
      </p:sp>
      <p:pic>
        <p:nvPicPr>
          <p:cNvPr id="462" name="Google Shape;462;p50"/>
          <p:cNvPicPr preferRelativeResize="0"/>
          <p:nvPr/>
        </p:nvPicPr>
        <p:blipFill>
          <a:blip r:embed="rId4">
            <a:alphaModFix/>
          </a:blip>
          <a:stretch>
            <a:fillRect/>
          </a:stretch>
        </p:blipFill>
        <p:spPr>
          <a:xfrm>
            <a:off x="565407" y="1244247"/>
            <a:ext cx="7752746" cy="383799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66" name="Shape 466"/>
        <p:cNvGrpSpPr/>
        <p:nvPr/>
      </p:nvGrpSpPr>
      <p:grpSpPr>
        <a:xfrm>
          <a:off x="0" y="0"/>
          <a:ext cx="0" cy="0"/>
          <a:chOff x="0" y="0"/>
          <a:chExt cx="0" cy="0"/>
        </a:xfrm>
      </p:grpSpPr>
      <p:sp>
        <p:nvSpPr>
          <p:cNvPr id="467" name="Google Shape;467;p51"/>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700"/>
              <a:t>Back to the Docs</a:t>
            </a:r>
            <a:endParaRPr sz="2700"/>
          </a:p>
        </p:txBody>
      </p:sp>
      <p:pic>
        <p:nvPicPr>
          <p:cNvPr id="468" name="Google Shape;468;p51"/>
          <p:cNvPicPr preferRelativeResize="0"/>
          <p:nvPr/>
        </p:nvPicPr>
        <p:blipFill>
          <a:blip r:embed="rId3">
            <a:alphaModFix/>
          </a:blip>
          <a:stretch>
            <a:fillRect/>
          </a:stretch>
        </p:blipFill>
        <p:spPr>
          <a:xfrm>
            <a:off x="-1162" y="4732742"/>
            <a:ext cx="9144000" cy="410766"/>
          </a:xfrm>
          <a:prstGeom prst="rect">
            <a:avLst/>
          </a:prstGeom>
          <a:noFill/>
          <a:ln>
            <a:noFill/>
          </a:ln>
        </p:spPr>
      </p:pic>
      <p:sp>
        <p:nvSpPr>
          <p:cNvPr id="469" name="Google Shape;469;p51"/>
          <p:cNvSpPr txBox="1"/>
          <p:nvPr>
            <p:ph idx="4294967295" type="body"/>
          </p:nvPr>
        </p:nvSpPr>
        <p:spPr>
          <a:xfrm>
            <a:off x="298465" y="822884"/>
            <a:ext cx="8286600" cy="25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t>Always: Read The Friendly Manual</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1200"/>
              </a:spcAft>
              <a:buNone/>
            </a:pPr>
            <a:r>
              <a:t/>
            </a:r>
            <a:endParaRPr sz="1700"/>
          </a:p>
        </p:txBody>
      </p:sp>
      <p:pic>
        <p:nvPicPr>
          <p:cNvPr id="470" name="Google Shape;470;p51"/>
          <p:cNvPicPr preferRelativeResize="0"/>
          <p:nvPr/>
        </p:nvPicPr>
        <p:blipFill>
          <a:blip r:embed="rId4">
            <a:alphaModFix/>
          </a:blip>
          <a:stretch>
            <a:fillRect/>
          </a:stretch>
        </p:blipFill>
        <p:spPr>
          <a:xfrm>
            <a:off x="885450" y="1376176"/>
            <a:ext cx="7277726" cy="36028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74" name="Shape 474"/>
        <p:cNvGrpSpPr/>
        <p:nvPr/>
      </p:nvGrpSpPr>
      <p:grpSpPr>
        <a:xfrm>
          <a:off x="0" y="0"/>
          <a:ext cx="0" cy="0"/>
          <a:chOff x="0" y="0"/>
          <a:chExt cx="0" cy="0"/>
        </a:xfrm>
      </p:grpSpPr>
      <p:sp>
        <p:nvSpPr>
          <p:cNvPr id="475" name="Google Shape;475;p52"/>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700"/>
              <a:t>Marketing App Extensions</a:t>
            </a:r>
            <a:endParaRPr sz="2700"/>
          </a:p>
        </p:txBody>
      </p:sp>
      <p:pic>
        <p:nvPicPr>
          <p:cNvPr id="476" name="Google Shape;476;p52"/>
          <p:cNvPicPr preferRelativeResize="0"/>
          <p:nvPr/>
        </p:nvPicPr>
        <p:blipFill>
          <a:blip r:embed="rId3">
            <a:alphaModFix/>
          </a:blip>
          <a:stretch>
            <a:fillRect/>
          </a:stretch>
        </p:blipFill>
        <p:spPr>
          <a:xfrm>
            <a:off x="-1162" y="4732742"/>
            <a:ext cx="9144000" cy="410766"/>
          </a:xfrm>
          <a:prstGeom prst="rect">
            <a:avLst/>
          </a:prstGeom>
          <a:noFill/>
          <a:ln>
            <a:noFill/>
          </a:ln>
        </p:spPr>
      </p:pic>
      <p:sp>
        <p:nvSpPr>
          <p:cNvPr id="477" name="Google Shape;477;p52"/>
          <p:cNvSpPr txBox="1"/>
          <p:nvPr>
            <p:ph idx="4294967295" type="body"/>
          </p:nvPr>
        </p:nvSpPr>
        <p:spPr>
          <a:xfrm>
            <a:off x="298465" y="822884"/>
            <a:ext cx="8286600" cy="25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t>Salesforce Config that lets Pardot Accept custom Activities</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1200"/>
              </a:spcAft>
              <a:buNone/>
            </a:pPr>
            <a:r>
              <a:t/>
            </a:r>
            <a:endParaRPr sz="1700"/>
          </a:p>
        </p:txBody>
      </p:sp>
      <p:pic>
        <p:nvPicPr>
          <p:cNvPr id="478" name="Google Shape;478;p52"/>
          <p:cNvPicPr preferRelativeResize="0"/>
          <p:nvPr/>
        </p:nvPicPr>
        <p:blipFill>
          <a:blip r:embed="rId4">
            <a:alphaModFix/>
          </a:blip>
          <a:stretch>
            <a:fillRect/>
          </a:stretch>
        </p:blipFill>
        <p:spPr>
          <a:xfrm>
            <a:off x="410432" y="1176866"/>
            <a:ext cx="7752746" cy="383799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26"/>
          <p:cNvSpPr txBox="1"/>
          <p:nvPr/>
        </p:nvSpPr>
        <p:spPr>
          <a:xfrm>
            <a:off x="304800" y="422300"/>
            <a:ext cx="7391100" cy="4686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lang="en" sz="3000">
                <a:solidFill>
                  <a:srgbClr val="12191B"/>
                </a:solidFill>
                <a:latin typeface="Overpass"/>
                <a:ea typeface="Overpass"/>
                <a:cs typeface="Overpass"/>
                <a:sym typeface="Overpass"/>
              </a:rPr>
              <a:t>Special Thanks To Our Sponsors    </a:t>
            </a:r>
            <a:endParaRPr sz="3000">
              <a:solidFill>
                <a:srgbClr val="12191B"/>
              </a:solidFill>
              <a:latin typeface="Overpass"/>
              <a:ea typeface="Overpass"/>
              <a:cs typeface="Overpass"/>
              <a:sym typeface="Overpass"/>
            </a:endParaRPr>
          </a:p>
        </p:txBody>
      </p:sp>
      <p:sp>
        <p:nvSpPr>
          <p:cNvPr id="219" name="Google Shape;219;p26"/>
          <p:cNvSpPr/>
          <p:nvPr/>
        </p:nvSpPr>
        <p:spPr>
          <a:xfrm rot="-5400000">
            <a:off x="4529550" y="-4535100"/>
            <a:ext cx="84900" cy="9155100"/>
          </a:xfrm>
          <a:prstGeom prst="rect">
            <a:avLst/>
          </a:prstGeom>
          <a:gradFill>
            <a:gsLst>
              <a:gs pos="0">
                <a:srgbClr val="4A0A77"/>
              </a:gs>
              <a:gs pos="100000">
                <a:srgbClr val="78C8C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0" name="Google Shape;220;p26"/>
          <p:cNvPicPr preferRelativeResize="0"/>
          <p:nvPr/>
        </p:nvPicPr>
        <p:blipFill>
          <a:blip r:embed="rId3">
            <a:alphaModFix/>
          </a:blip>
          <a:stretch>
            <a:fillRect/>
          </a:stretch>
        </p:blipFill>
        <p:spPr>
          <a:xfrm>
            <a:off x="7398925" y="233437"/>
            <a:ext cx="1571751" cy="846325"/>
          </a:xfrm>
          <a:prstGeom prst="rect">
            <a:avLst/>
          </a:prstGeom>
          <a:noFill/>
          <a:ln>
            <a:noFill/>
          </a:ln>
        </p:spPr>
      </p:pic>
      <p:pic>
        <p:nvPicPr>
          <p:cNvPr id="221" name="Google Shape;221;p26"/>
          <p:cNvPicPr preferRelativeResize="0"/>
          <p:nvPr/>
        </p:nvPicPr>
        <p:blipFill>
          <a:blip r:embed="rId4">
            <a:alphaModFix/>
          </a:blip>
          <a:stretch>
            <a:fillRect/>
          </a:stretch>
        </p:blipFill>
        <p:spPr>
          <a:xfrm>
            <a:off x="2925227" y="1621435"/>
            <a:ext cx="1483727" cy="499557"/>
          </a:xfrm>
          <a:prstGeom prst="rect">
            <a:avLst/>
          </a:prstGeom>
          <a:noFill/>
          <a:ln>
            <a:noFill/>
          </a:ln>
        </p:spPr>
      </p:pic>
      <p:pic>
        <p:nvPicPr>
          <p:cNvPr id="222" name="Google Shape;222;p26"/>
          <p:cNvPicPr preferRelativeResize="0"/>
          <p:nvPr/>
        </p:nvPicPr>
        <p:blipFill>
          <a:blip r:embed="rId5">
            <a:alphaModFix/>
          </a:blip>
          <a:stretch>
            <a:fillRect/>
          </a:stretch>
        </p:blipFill>
        <p:spPr>
          <a:xfrm>
            <a:off x="7557380" y="3636992"/>
            <a:ext cx="1344961" cy="376688"/>
          </a:xfrm>
          <a:prstGeom prst="rect">
            <a:avLst/>
          </a:prstGeom>
          <a:noFill/>
          <a:ln>
            <a:noFill/>
          </a:ln>
        </p:spPr>
      </p:pic>
      <p:pic>
        <p:nvPicPr>
          <p:cNvPr id="223" name="Google Shape;223;p26"/>
          <p:cNvPicPr preferRelativeResize="0"/>
          <p:nvPr/>
        </p:nvPicPr>
        <p:blipFill>
          <a:blip r:embed="rId6">
            <a:alphaModFix/>
          </a:blip>
          <a:stretch>
            <a:fillRect/>
          </a:stretch>
        </p:blipFill>
        <p:spPr>
          <a:xfrm>
            <a:off x="2803498" y="4544225"/>
            <a:ext cx="1342860" cy="340650"/>
          </a:xfrm>
          <a:prstGeom prst="rect">
            <a:avLst/>
          </a:prstGeom>
          <a:noFill/>
          <a:ln>
            <a:noFill/>
          </a:ln>
        </p:spPr>
      </p:pic>
      <p:pic>
        <p:nvPicPr>
          <p:cNvPr id="224" name="Google Shape;224;p26"/>
          <p:cNvPicPr preferRelativeResize="0"/>
          <p:nvPr/>
        </p:nvPicPr>
        <p:blipFill>
          <a:blip r:embed="rId7">
            <a:alphaModFix/>
          </a:blip>
          <a:stretch>
            <a:fillRect/>
          </a:stretch>
        </p:blipFill>
        <p:spPr>
          <a:xfrm>
            <a:off x="4763020" y="1471217"/>
            <a:ext cx="1138804" cy="800001"/>
          </a:xfrm>
          <a:prstGeom prst="rect">
            <a:avLst/>
          </a:prstGeom>
          <a:noFill/>
          <a:ln>
            <a:noFill/>
          </a:ln>
        </p:spPr>
      </p:pic>
      <p:pic>
        <p:nvPicPr>
          <p:cNvPr id="225" name="Google Shape;225;p26"/>
          <p:cNvPicPr preferRelativeResize="0"/>
          <p:nvPr/>
        </p:nvPicPr>
        <p:blipFill>
          <a:blip r:embed="rId8">
            <a:alphaModFix/>
          </a:blip>
          <a:stretch>
            <a:fillRect/>
          </a:stretch>
        </p:blipFill>
        <p:spPr>
          <a:xfrm>
            <a:off x="1655573" y="2668608"/>
            <a:ext cx="1926936" cy="305510"/>
          </a:xfrm>
          <a:prstGeom prst="rect">
            <a:avLst/>
          </a:prstGeom>
          <a:noFill/>
          <a:ln>
            <a:noFill/>
          </a:ln>
        </p:spPr>
      </p:pic>
      <p:pic>
        <p:nvPicPr>
          <p:cNvPr id="226" name="Google Shape;226;p26"/>
          <p:cNvPicPr preferRelativeResize="0"/>
          <p:nvPr/>
        </p:nvPicPr>
        <p:blipFill>
          <a:blip r:embed="rId9">
            <a:alphaModFix/>
          </a:blip>
          <a:stretch>
            <a:fillRect/>
          </a:stretch>
        </p:blipFill>
        <p:spPr>
          <a:xfrm>
            <a:off x="3890500" y="2668159"/>
            <a:ext cx="1589063" cy="305510"/>
          </a:xfrm>
          <a:prstGeom prst="rect">
            <a:avLst/>
          </a:prstGeom>
          <a:noFill/>
          <a:ln>
            <a:noFill/>
          </a:ln>
        </p:spPr>
      </p:pic>
      <p:cxnSp>
        <p:nvCxnSpPr>
          <p:cNvPr id="227" name="Google Shape;227;p26"/>
          <p:cNvCxnSpPr/>
          <p:nvPr/>
        </p:nvCxnSpPr>
        <p:spPr>
          <a:xfrm flipH="1" rot="10800000">
            <a:off x="2122498" y="2414024"/>
            <a:ext cx="5081700" cy="35400"/>
          </a:xfrm>
          <a:prstGeom prst="straightConnector1">
            <a:avLst/>
          </a:prstGeom>
          <a:noFill/>
          <a:ln cap="flat" cmpd="sng" w="9525">
            <a:solidFill>
              <a:schemeClr val="lt2"/>
            </a:solidFill>
            <a:prstDash val="solid"/>
            <a:round/>
            <a:headEnd len="med" w="med" type="none"/>
            <a:tailEnd len="med" w="med" type="none"/>
          </a:ln>
        </p:spPr>
      </p:cxnSp>
      <p:cxnSp>
        <p:nvCxnSpPr>
          <p:cNvPr id="228" name="Google Shape;228;p26"/>
          <p:cNvCxnSpPr/>
          <p:nvPr/>
        </p:nvCxnSpPr>
        <p:spPr>
          <a:xfrm flipH="1" rot="10800000">
            <a:off x="2122498" y="3278375"/>
            <a:ext cx="5081700" cy="35400"/>
          </a:xfrm>
          <a:prstGeom prst="straightConnector1">
            <a:avLst/>
          </a:prstGeom>
          <a:noFill/>
          <a:ln cap="flat" cmpd="sng" w="9525">
            <a:solidFill>
              <a:schemeClr val="lt2"/>
            </a:solidFill>
            <a:prstDash val="solid"/>
            <a:round/>
            <a:headEnd len="med" w="med" type="none"/>
            <a:tailEnd len="med" w="med" type="none"/>
          </a:ln>
        </p:spPr>
      </p:cxnSp>
      <p:cxnSp>
        <p:nvCxnSpPr>
          <p:cNvPr id="229" name="Google Shape;229;p26"/>
          <p:cNvCxnSpPr/>
          <p:nvPr/>
        </p:nvCxnSpPr>
        <p:spPr>
          <a:xfrm flipH="1" rot="10800000">
            <a:off x="2122498" y="4286783"/>
            <a:ext cx="5081700" cy="35400"/>
          </a:xfrm>
          <a:prstGeom prst="straightConnector1">
            <a:avLst/>
          </a:prstGeom>
          <a:noFill/>
          <a:ln cap="flat" cmpd="sng" w="9525">
            <a:solidFill>
              <a:schemeClr val="lt2"/>
            </a:solidFill>
            <a:prstDash val="solid"/>
            <a:round/>
            <a:headEnd len="med" w="med" type="none"/>
            <a:tailEnd len="med" w="med" type="none"/>
          </a:ln>
        </p:spPr>
      </p:cxnSp>
      <p:pic>
        <p:nvPicPr>
          <p:cNvPr id="230" name="Google Shape;230;p26"/>
          <p:cNvPicPr preferRelativeResize="0"/>
          <p:nvPr/>
        </p:nvPicPr>
        <p:blipFill>
          <a:blip r:embed="rId10">
            <a:alphaModFix/>
          </a:blip>
          <a:stretch>
            <a:fillRect/>
          </a:stretch>
        </p:blipFill>
        <p:spPr>
          <a:xfrm>
            <a:off x="4630948" y="4537869"/>
            <a:ext cx="1003136" cy="376688"/>
          </a:xfrm>
          <a:prstGeom prst="rect">
            <a:avLst/>
          </a:prstGeom>
          <a:noFill/>
          <a:ln>
            <a:noFill/>
          </a:ln>
        </p:spPr>
      </p:pic>
      <p:sp>
        <p:nvSpPr>
          <p:cNvPr id="231" name="Google Shape;231;p26"/>
          <p:cNvSpPr txBox="1"/>
          <p:nvPr/>
        </p:nvSpPr>
        <p:spPr>
          <a:xfrm>
            <a:off x="2046298" y="1039350"/>
            <a:ext cx="5081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Title</a:t>
            </a:r>
            <a:endParaRPr/>
          </a:p>
        </p:txBody>
      </p:sp>
      <p:sp>
        <p:nvSpPr>
          <p:cNvPr id="232" name="Google Shape;232;p26"/>
          <p:cNvSpPr txBox="1"/>
          <p:nvPr/>
        </p:nvSpPr>
        <p:spPr>
          <a:xfrm>
            <a:off x="2136598" y="2231629"/>
            <a:ext cx="5053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Platinum</a:t>
            </a:r>
            <a:endParaRPr/>
          </a:p>
        </p:txBody>
      </p:sp>
      <p:sp>
        <p:nvSpPr>
          <p:cNvPr id="233" name="Google Shape;233;p26"/>
          <p:cNvSpPr txBox="1"/>
          <p:nvPr/>
        </p:nvSpPr>
        <p:spPr>
          <a:xfrm>
            <a:off x="2122498" y="3072850"/>
            <a:ext cx="5053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Gold</a:t>
            </a:r>
            <a:endParaRPr/>
          </a:p>
        </p:txBody>
      </p:sp>
      <p:sp>
        <p:nvSpPr>
          <p:cNvPr id="234" name="Google Shape;234;p26"/>
          <p:cNvSpPr txBox="1"/>
          <p:nvPr/>
        </p:nvSpPr>
        <p:spPr>
          <a:xfrm>
            <a:off x="2122498" y="4081259"/>
            <a:ext cx="5053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Silver</a:t>
            </a:r>
            <a:endParaRPr/>
          </a:p>
        </p:txBody>
      </p:sp>
      <p:pic>
        <p:nvPicPr>
          <p:cNvPr id="235" name="Google Shape;235;p26"/>
          <p:cNvPicPr preferRelativeResize="0"/>
          <p:nvPr/>
        </p:nvPicPr>
        <p:blipFill>
          <a:blip r:embed="rId11">
            <a:alphaModFix/>
          </a:blip>
          <a:stretch>
            <a:fillRect/>
          </a:stretch>
        </p:blipFill>
        <p:spPr>
          <a:xfrm>
            <a:off x="5842086" y="2599884"/>
            <a:ext cx="1686493" cy="442951"/>
          </a:xfrm>
          <a:prstGeom prst="rect">
            <a:avLst/>
          </a:prstGeom>
          <a:noFill/>
          <a:ln>
            <a:noFill/>
          </a:ln>
        </p:spPr>
      </p:pic>
      <p:pic>
        <p:nvPicPr>
          <p:cNvPr id="236" name="Google Shape;236;p26"/>
          <p:cNvPicPr preferRelativeResize="0"/>
          <p:nvPr/>
        </p:nvPicPr>
        <p:blipFill>
          <a:blip r:embed="rId12">
            <a:alphaModFix/>
          </a:blip>
          <a:stretch>
            <a:fillRect/>
          </a:stretch>
        </p:blipFill>
        <p:spPr>
          <a:xfrm>
            <a:off x="2863220" y="3578779"/>
            <a:ext cx="2100627" cy="442951"/>
          </a:xfrm>
          <a:prstGeom prst="rect">
            <a:avLst/>
          </a:prstGeom>
          <a:noFill/>
          <a:ln>
            <a:noFill/>
          </a:ln>
        </p:spPr>
      </p:pic>
      <p:pic>
        <p:nvPicPr>
          <p:cNvPr id="237" name="Google Shape;237;p26"/>
          <p:cNvPicPr preferRelativeResize="0"/>
          <p:nvPr/>
        </p:nvPicPr>
        <p:blipFill>
          <a:blip r:embed="rId13">
            <a:alphaModFix/>
          </a:blip>
          <a:stretch>
            <a:fillRect/>
          </a:stretch>
        </p:blipFill>
        <p:spPr>
          <a:xfrm>
            <a:off x="224719" y="3617760"/>
            <a:ext cx="2275955" cy="364966"/>
          </a:xfrm>
          <a:prstGeom prst="rect">
            <a:avLst/>
          </a:prstGeom>
          <a:noFill/>
          <a:ln>
            <a:noFill/>
          </a:ln>
        </p:spPr>
      </p:pic>
      <p:pic>
        <p:nvPicPr>
          <p:cNvPr id="238" name="Google Shape;238;p26"/>
          <p:cNvPicPr preferRelativeResize="0"/>
          <p:nvPr/>
        </p:nvPicPr>
        <p:blipFill>
          <a:blip r:embed="rId14">
            <a:alphaModFix/>
          </a:blip>
          <a:stretch>
            <a:fillRect/>
          </a:stretch>
        </p:blipFill>
        <p:spPr>
          <a:xfrm>
            <a:off x="632400" y="4519090"/>
            <a:ext cx="1686502" cy="291083"/>
          </a:xfrm>
          <a:prstGeom prst="rect">
            <a:avLst/>
          </a:prstGeom>
          <a:noFill/>
          <a:ln>
            <a:noFill/>
          </a:ln>
        </p:spPr>
      </p:pic>
      <p:pic>
        <p:nvPicPr>
          <p:cNvPr id="239" name="Google Shape;239;p26"/>
          <p:cNvPicPr preferRelativeResize="0"/>
          <p:nvPr/>
        </p:nvPicPr>
        <p:blipFill>
          <a:blip r:embed="rId15">
            <a:alphaModFix/>
          </a:blip>
          <a:stretch>
            <a:fillRect/>
          </a:stretch>
        </p:blipFill>
        <p:spPr>
          <a:xfrm>
            <a:off x="6118675" y="4464776"/>
            <a:ext cx="874252" cy="499549"/>
          </a:xfrm>
          <a:prstGeom prst="rect">
            <a:avLst/>
          </a:prstGeom>
          <a:noFill/>
          <a:ln>
            <a:noFill/>
          </a:ln>
        </p:spPr>
      </p:pic>
      <p:pic>
        <p:nvPicPr>
          <p:cNvPr id="240" name="Google Shape;240;p26"/>
          <p:cNvPicPr preferRelativeResize="0"/>
          <p:nvPr/>
        </p:nvPicPr>
        <p:blipFill>
          <a:blip r:embed="rId16">
            <a:alphaModFix/>
          </a:blip>
          <a:stretch>
            <a:fillRect/>
          </a:stretch>
        </p:blipFill>
        <p:spPr>
          <a:xfrm>
            <a:off x="7417957" y="4557673"/>
            <a:ext cx="1144392" cy="305510"/>
          </a:xfrm>
          <a:prstGeom prst="rect">
            <a:avLst/>
          </a:prstGeom>
          <a:noFill/>
          <a:ln>
            <a:noFill/>
          </a:ln>
        </p:spPr>
      </p:pic>
      <p:pic>
        <p:nvPicPr>
          <p:cNvPr id="241" name="Google Shape;241;p26"/>
          <p:cNvPicPr preferRelativeResize="0"/>
          <p:nvPr/>
        </p:nvPicPr>
        <p:blipFill>
          <a:blip r:embed="rId17">
            <a:alphaModFix/>
          </a:blip>
          <a:stretch>
            <a:fillRect/>
          </a:stretch>
        </p:blipFill>
        <p:spPr>
          <a:xfrm>
            <a:off x="5326400" y="3679803"/>
            <a:ext cx="1868422" cy="2910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82" name="Shape 482"/>
        <p:cNvGrpSpPr/>
        <p:nvPr/>
      </p:nvGrpSpPr>
      <p:grpSpPr>
        <a:xfrm>
          <a:off x="0" y="0"/>
          <a:ext cx="0" cy="0"/>
          <a:chOff x="0" y="0"/>
          <a:chExt cx="0" cy="0"/>
        </a:xfrm>
      </p:grpSpPr>
      <p:sp>
        <p:nvSpPr>
          <p:cNvPr id="483" name="Google Shape;483;p53"/>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700"/>
              <a:t>Add Activity Types</a:t>
            </a:r>
            <a:endParaRPr sz="2700"/>
          </a:p>
        </p:txBody>
      </p:sp>
      <p:pic>
        <p:nvPicPr>
          <p:cNvPr id="484" name="Google Shape;484;p53"/>
          <p:cNvPicPr preferRelativeResize="0"/>
          <p:nvPr/>
        </p:nvPicPr>
        <p:blipFill>
          <a:blip r:embed="rId3">
            <a:alphaModFix/>
          </a:blip>
          <a:stretch>
            <a:fillRect/>
          </a:stretch>
        </p:blipFill>
        <p:spPr>
          <a:xfrm>
            <a:off x="-1162" y="4732742"/>
            <a:ext cx="9144000" cy="410766"/>
          </a:xfrm>
          <a:prstGeom prst="rect">
            <a:avLst/>
          </a:prstGeom>
          <a:noFill/>
          <a:ln>
            <a:noFill/>
          </a:ln>
        </p:spPr>
      </p:pic>
      <p:sp>
        <p:nvSpPr>
          <p:cNvPr id="485" name="Google Shape;485;p53"/>
          <p:cNvSpPr txBox="1"/>
          <p:nvPr>
            <p:ph idx="4294967295" type="body"/>
          </p:nvPr>
        </p:nvSpPr>
        <p:spPr>
          <a:xfrm>
            <a:off x="298465" y="822884"/>
            <a:ext cx="8286600" cy="25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t>For this Custom Platform, what kinds of things do you want to track?</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1200"/>
              </a:spcAft>
              <a:buNone/>
            </a:pPr>
            <a:r>
              <a:t/>
            </a:r>
            <a:endParaRPr sz="1700"/>
          </a:p>
        </p:txBody>
      </p:sp>
      <p:pic>
        <p:nvPicPr>
          <p:cNvPr id="486" name="Google Shape;486;p53"/>
          <p:cNvPicPr preferRelativeResize="0"/>
          <p:nvPr/>
        </p:nvPicPr>
        <p:blipFill>
          <a:blip r:embed="rId4">
            <a:alphaModFix/>
          </a:blip>
          <a:stretch>
            <a:fillRect/>
          </a:stretch>
        </p:blipFill>
        <p:spPr>
          <a:xfrm>
            <a:off x="694482" y="1227072"/>
            <a:ext cx="7752746" cy="383799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90" name="Shape 490"/>
        <p:cNvGrpSpPr/>
        <p:nvPr/>
      </p:nvGrpSpPr>
      <p:grpSpPr>
        <a:xfrm>
          <a:off x="0" y="0"/>
          <a:ext cx="0" cy="0"/>
          <a:chOff x="0" y="0"/>
          <a:chExt cx="0" cy="0"/>
        </a:xfrm>
      </p:grpSpPr>
      <p:sp>
        <p:nvSpPr>
          <p:cNvPr id="491" name="Google Shape;491;p54"/>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700"/>
              <a:t>Add Activity Types</a:t>
            </a:r>
            <a:endParaRPr sz="2700"/>
          </a:p>
        </p:txBody>
      </p:sp>
      <p:pic>
        <p:nvPicPr>
          <p:cNvPr id="492" name="Google Shape;492;p54"/>
          <p:cNvPicPr preferRelativeResize="0"/>
          <p:nvPr/>
        </p:nvPicPr>
        <p:blipFill>
          <a:blip r:embed="rId3">
            <a:alphaModFix/>
          </a:blip>
          <a:stretch>
            <a:fillRect/>
          </a:stretch>
        </p:blipFill>
        <p:spPr>
          <a:xfrm>
            <a:off x="-1162" y="4732742"/>
            <a:ext cx="9144000" cy="410766"/>
          </a:xfrm>
          <a:prstGeom prst="rect">
            <a:avLst/>
          </a:prstGeom>
          <a:noFill/>
          <a:ln>
            <a:noFill/>
          </a:ln>
        </p:spPr>
      </p:pic>
      <p:sp>
        <p:nvSpPr>
          <p:cNvPr id="493" name="Google Shape;493;p54"/>
          <p:cNvSpPr txBox="1"/>
          <p:nvPr>
            <p:ph idx="4294967295" type="body"/>
          </p:nvPr>
        </p:nvSpPr>
        <p:spPr>
          <a:xfrm>
            <a:off x="298465" y="822884"/>
            <a:ext cx="8286600" cy="25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t>Which Pardot Business Units should see these types of Activities?</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1200"/>
              </a:spcAft>
              <a:buNone/>
            </a:pPr>
            <a:r>
              <a:t/>
            </a:r>
            <a:endParaRPr sz="1700"/>
          </a:p>
        </p:txBody>
      </p:sp>
      <p:pic>
        <p:nvPicPr>
          <p:cNvPr id="494" name="Google Shape;494;p54"/>
          <p:cNvPicPr preferRelativeResize="0"/>
          <p:nvPr/>
        </p:nvPicPr>
        <p:blipFill>
          <a:blip r:embed="rId4">
            <a:alphaModFix/>
          </a:blip>
          <a:stretch>
            <a:fillRect/>
          </a:stretch>
        </p:blipFill>
        <p:spPr>
          <a:xfrm>
            <a:off x="694482" y="1227072"/>
            <a:ext cx="7752746" cy="383799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98" name="Shape 498"/>
        <p:cNvGrpSpPr/>
        <p:nvPr/>
      </p:nvGrpSpPr>
      <p:grpSpPr>
        <a:xfrm>
          <a:off x="0" y="0"/>
          <a:ext cx="0" cy="0"/>
          <a:chOff x="0" y="0"/>
          <a:chExt cx="0" cy="0"/>
        </a:xfrm>
      </p:grpSpPr>
      <p:sp>
        <p:nvSpPr>
          <p:cNvPr id="499" name="Google Shape;499;p55"/>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700"/>
              <a:t>Our Glue: A Record-Triggered Flow</a:t>
            </a:r>
            <a:endParaRPr sz="2700"/>
          </a:p>
        </p:txBody>
      </p:sp>
      <p:pic>
        <p:nvPicPr>
          <p:cNvPr id="500" name="Google Shape;500;p55"/>
          <p:cNvPicPr preferRelativeResize="0"/>
          <p:nvPr/>
        </p:nvPicPr>
        <p:blipFill>
          <a:blip r:embed="rId3">
            <a:alphaModFix/>
          </a:blip>
          <a:stretch>
            <a:fillRect/>
          </a:stretch>
        </p:blipFill>
        <p:spPr>
          <a:xfrm>
            <a:off x="-1162" y="4732742"/>
            <a:ext cx="9144000" cy="410766"/>
          </a:xfrm>
          <a:prstGeom prst="rect">
            <a:avLst/>
          </a:prstGeom>
          <a:noFill/>
          <a:ln>
            <a:noFill/>
          </a:ln>
        </p:spPr>
      </p:pic>
      <p:sp>
        <p:nvSpPr>
          <p:cNvPr id="501" name="Google Shape;501;p55"/>
          <p:cNvSpPr txBox="1"/>
          <p:nvPr>
            <p:ph idx="4294967295" type="body"/>
          </p:nvPr>
        </p:nvSpPr>
        <p:spPr>
          <a:xfrm>
            <a:off x="298465" y="822884"/>
            <a:ext cx="8286600" cy="25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t>Yay, we can read this one!</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1200"/>
              </a:spcAft>
              <a:buNone/>
            </a:pPr>
            <a:r>
              <a:t/>
            </a:r>
            <a:endParaRPr sz="1700"/>
          </a:p>
        </p:txBody>
      </p:sp>
      <p:pic>
        <p:nvPicPr>
          <p:cNvPr id="502" name="Google Shape;502;p55"/>
          <p:cNvPicPr preferRelativeResize="0"/>
          <p:nvPr/>
        </p:nvPicPr>
        <p:blipFill>
          <a:blip r:embed="rId4">
            <a:alphaModFix/>
          </a:blip>
          <a:stretch>
            <a:fillRect/>
          </a:stretch>
        </p:blipFill>
        <p:spPr>
          <a:xfrm>
            <a:off x="2278438" y="1258228"/>
            <a:ext cx="4464844" cy="329326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06" name="Shape 506"/>
        <p:cNvGrpSpPr/>
        <p:nvPr/>
      </p:nvGrpSpPr>
      <p:grpSpPr>
        <a:xfrm>
          <a:off x="0" y="0"/>
          <a:ext cx="0" cy="0"/>
          <a:chOff x="0" y="0"/>
          <a:chExt cx="0" cy="0"/>
        </a:xfrm>
      </p:grpSpPr>
      <p:sp>
        <p:nvSpPr>
          <p:cNvPr id="507" name="Google Shape;507;p56"/>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700"/>
              <a:t>Our Glue: A Record-Triggered Flow</a:t>
            </a:r>
            <a:endParaRPr sz="2700"/>
          </a:p>
        </p:txBody>
      </p:sp>
      <p:pic>
        <p:nvPicPr>
          <p:cNvPr id="508" name="Google Shape;508;p56"/>
          <p:cNvPicPr preferRelativeResize="0"/>
          <p:nvPr/>
        </p:nvPicPr>
        <p:blipFill>
          <a:blip r:embed="rId3">
            <a:alphaModFix/>
          </a:blip>
          <a:stretch>
            <a:fillRect/>
          </a:stretch>
        </p:blipFill>
        <p:spPr>
          <a:xfrm>
            <a:off x="-1162" y="4732742"/>
            <a:ext cx="9144000" cy="410766"/>
          </a:xfrm>
          <a:prstGeom prst="rect">
            <a:avLst/>
          </a:prstGeom>
          <a:noFill/>
          <a:ln>
            <a:noFill/>
          </a:ln>
        </p:spPr>
      </p:pic>
      <p:sp>
        <p:nvSpPr>
          <p:cNvPr id="509" name="Google Shape;509;p56"/>
          <p:cNvSpPr txBox="1"/>
          <p:nvPr>
            <p:ph idx="4294967295" type="body"/>
          </p:nvPr>
        </p:nvSpPr>
        <p:spPr>
          <a:xfrm>
            <a:off x="298465" y="822884"/>
            <a:ext cx="8286600" cy="25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t>Values coming from the Record, a Lookup, and Hard-Coded!</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1200"/>
              </a:spcAft>
              <a:buNone/>
            </a:pPr>
            <a:r>
              <a:t/>
            </a:r>
            <a:endParaRPr sz="1700"/>
          </a:p>
        </p:txBody>
      </p:sp>
      <p:pic>
        <p:nvPicPr>
          <p:cNvPr id="510" name="Google Shape;510;p56"/>
          <p:cNvPicPr preferRelativeResize="0"/>
          <p:nvPr/>
        </p:nvPicPr>
        <p:blipFill>
          <a:blip r:embed="rId4">
            <a:alphaModFix/>
          </a:blip>
          <a:stretch>
            <a:fillRect/>
          </a:stretch>
        </p:blipFill>
        <p:spPr>
          <a:xfrm>
            <a:off x="1847141" y="1268634"/>
            <a:ext cx="5069226" cy="383799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14" name="Shape 514"/>
        <p:cNvGrpSpPr/>
        <p:nvPr/>
      </p:nvGrpSpPr>
      <p:grpSpPr>
        <a:xfrm>
          <a:off x="0" y="0"/>
          <a:ext cx="0" cy="0"/>
          <a:chOff x="0" y="0"/>
          <a:chExt cx="0" cy="0"/>
        </a:xfrm>
      </p:grpSpPr>
      <p:sp>
        <p:nvSpPr>
          <p:cNvPr id="515" name="Google Shape;515;p57"/>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700"/>
              <a:t>Ok, let’s go save that registration</a:t>
            </a:r>
            <a:endParaRPr sz="2700"/>
          </a:p>
        </p:txBody>
      </p:sp>
      <p:pic>
        <p:nvPicPr>
          <p:cNvPr id="516" name="Google Shape;516;p57"/>
          <p:cNvPicPr preferRelativeResize="0"/>
          <p:nvPr/>
        </p:nvPicPr>
        <p:blipFill>
          <a:blip r:embed="rId3">
            <a:alphaModFix/>
          </a:blip>
          <a:stretch>
            <a:fillRect/>
          </a:stretch>
        </p:blipFill>
        <p:spPr>
          <a:xfrm>
            <a:off x="-1162" y="4732742"/>
            <a:ext cx="9144000" cy="410766"/>
          </a:xfrm>
          <a:prstGeom prst="rect">
            <a:avLst/>
          </a:prstGeom>
          <a:noFill/>
          <a:ln>
            <a:noFill/>
          </a:ln>
        </p:spPr>
      </p:pic>
      <p:sp>
        <p:nvSpPr>
          <p:cNvPr id="517" name="Google Shape;517;p57"/>
          <p:cNvSpPr txBox="1"/>
          <p:nvPr>
            <p:ph idx="4294967295" type="body"/>
          </p:nvPr>
        </p:nvSpPr>
        <p:spPr>
          <a:xfrm>
            <a:off x="298465" y="822884"/>
            <a:ext cx="8286600" cy="25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t>Now remember, it’s the Initech Platform that automatically creates these records!</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1200"/>
              </a:spcAft>
              <a:buNone/>
            </a:pPr>
            <a:r>
              <a:t/>
            </a:r>
            <a:endParaRPr sz="1700"/>
          </a:p>
        </p:txBody>
      </p:sp>
      <p:pic>
        <p:nvPicPr>
          <p:cNvPr id="518" name="Google Shape;518;p57"/>
          <p:cNvPicPr preferRelativeResize="0"/>
          <p:nvPr/>
        </p:nvPicPr>
        <p:blipFill>
          <a:blip r:embed="rId4">
            <a:alphaModFix/>
          </a:blip>
          <a:stretch>
            <a:fillRect/>
          </a:stretch>
        </p:blipFill>
        <p:spPr>
          <a:xfrm>
            <a:off x="979700" y="1618849"/>
            <a:ext cx="6924150" cy="34277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22" name="Shape 522"/>
        <p:cNvGrpSpPr/>
        <p:nvPr/>
      </p:nvGrpSpPr>
      <p:grpSpPr>
        <a:xfrm>
          <a:off x="0" y="0"/>
          <a:ext cx="0" cy="0"/>
          <a:chOff x="0" y="0"/>
          <a:chExt cx="0" cy="0"/>
        </a:xfrm>
      </p:grpSpPr>
      <p:sp>
        <p:nvSpPr>
          <p:cNvPr id="523" name="Google Shape;523;p58"/>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700"/>
              <a:t>Yay, Pardot is now smarter</a:t>
            </a:r>
            <a:endParaRPr sz="2700"/>
          </a:p>
        </p:txBody>
      </p:sp>
      <p:pic>
        <p:nvPicPr>
          <p:cNvPr id="524" name="Google Shape;524;p58"/>
          <p:cNvPicPr preferRelativeResize="0"/>
          <p:nvPr/>
        </p:nvPicPr>
        <p:blipFill>
          <a:blip r:embed="rId3">
            <a:alphaModFix/>
          </a:blip>
          <a:stretch>
            <a:fillRect/>
          </a:stretch>
        </p:blipFill>
        <p:spPr>
          <a:xfrm>
            <a:off x="-1162" y="4732742"/>
            <a:ext cx="9144000" cy="410766"/>
          </a:xfrm>
          <a:prstGeom prst="rect">
            <a:avLst/>
          </a:prstGeom>
          <a:noFill/>
          <a:ln>
            <a:noFill/>
          </a:ln>
        </p:spPr>
      </p:pic>
      <p:sp>
        <p:nvSpPr>
          <p:cNvPr id="525" name="Google Shape;525;p58"/>
          <p:cNvSpPr txBox="1"/>
          <p:nvPr>
            <p:ph idx="4294967295" type="body"/>
          </p:nvPr>
        </p:nvSpPr>
        <p:spPr>
          <a:xfrm>
            <a:off x="298465" y="822884"/>
            <a:ext cx="8286600" cy="25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t>Now we have a bunch of ingredients for a complete Engagement Studio Program</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1200"/>
              </a:spcAft>
              <a:buNone/>
            </a:pPr>
            <a:r>
              <a:t/>
            </a:r>
            <a:endParaRPr sz="1700"/>
          </a:p>
        </p:txBody>
      </p:sp>
      <p:pic>
        <p:nvPicPr>
          <p:cNvPr id="526" name="Google Shape;526;p58"/>
          <p:cNvPicPr preferRelativeResize="0"/>
          <p:nvPr/>
        </p:nvPicPr>
        <p:blipFill>
          <a:blip r:embed="rId4">
            <a:alphaModFix/>
          </a:blip>
          <a:stretch>
            <a:fillRect/>
          </a:stretch>
        </p:blipFill>
        <p:spPr>
          <a:xfrm>
            <a:off x="1109925" y="1567000"/>
            <a:ext cx="6924150" cy="34277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59"/>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700"/>
              <a:t>Putting it all together</a:t>
            </a:r>
            <a:endParaRPr sz="2700"/>
          </a:p>
        </p:txBody>
      </p:sp>
      <p:pic>
        <p:nvPicPr>
          <p:cNvPr id="532" name="Google Shape;532;p59"/>
          <p:cNvPicPr preferRelativeResize="0"/>
          <p:nvPr/>
        </p:nvPicPr>
        <p:blipFill>
          <a:blip r:embed="rId3">
            <a:alphaModFix/>
          </a:blip>
          <a:stretch>
            <a:fillRect/>
          </a:stretch>
        </p:blipFill>
        <p:spPr>
          <a:xfrm>
            <a:off x="-1162" y="4732742"/>
            <a:ext cx="9144000" cy="410766"/>
          </a:xfrm>
          <a:prstGeom prst="rect">
            <a:avLst/>
          </a:prstGeom>
          <a:noFill/>
          <a:ln>
            <a:noFill/>
          </a:ln>
        </p:spPr>
      </p:pic>
      <p:pic>
        <p:nvPicPr>
          <p:cNvPr id="533" name="Google Shape;533;p59"/>
          <p:cNvPicPr preferRelativeResize="0"/>
          <p:nvPr/>
        </p:nvPicPr>
        <p:blipFill>
          <a:blip r:embed="rId4">
            <a:alphaModFix/>
          </a:blip>
          <a:stretch>
            <a:fillRect/>
          </a:stretch>
        </p:blipFill>
        <p:spPr>
          <a:xfrm>
            <a:off x="2521024" y="821359"/>
            <a:ext cx="3566160" cy="383799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60"/>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lnSpc>
                <a:spcPct val="95000"/>
              </a:lnSpc>
              <a:spcBef>
                <a:spcPts val="0"/>
              </a:spcBef>
              <a:spcAft>
                <a:spcPts val="0"/>
              </a:spcAft>
              <a:buNone/>
            </a:pPr>
            <a:r>
              <a:rPr lang="en" sz="2400">
                <a:solidFill>
                  <a:srgbClr val="032D60"/>
                </a:solidFill>
                <a:latin typeface="Salesforce Sans"/>
                <a:ea typeface="Salesforce Sans"/>
                <a:cs typeface="Salesforce Sans"/>
                <a:sym typeface="Salesforce Sans"/>
              </a:rPr>
              <a:t>Resources to Get Started</a:t>
            </a:r>
            <a:endParaRPr sz="2700"/>
          </a:p>
        </p:txBody>
      </p:sp>
      <p:pic>
        <p:nvPicPr>
          <p:cNvPr id="539" name="Google Shape;539;p60"/>
          <p:cNvPicPr preferRelativeResize="0"/>
          <p:nvPr/>
        </p:nvPicPr>
        <p:blipFill>
          <a:blip r:embed="rId3">
            <a:alphaModFix/>
          </a:blip>
          <a:stretch>
            <a:fillRect/>
          </a:stretch>
        </p:blipFill>
        <p:spPr>
          <a:xfrm>
            <a:off x="-1162" y="4732742"/>
            <a:ext cx="9144000" cy="410766"/>
          </a:xfrm>
          <a:prstGeom prst="rect">
            <a:avLst/>
          </a:prstGeom>
          <a:noFill/>
          <a:ln>
            <a:noFill/>
          </a:ln>
        </p:spPr>
      </p:pic>
      <p:sp>
        <p:nvSpPr>
          <p:cNvPr id="540" name="Google Shape;540;p60"/>
          <p:cNvSpPr txBox="1"/>
          <p:nvPr>
            <p:ph idx="1" type="body"/>
          </p:nvPr>
        </p:nvSpPr>
        <p:spPr>
          <a:xfrm>
            <a:off x="311700" y="937450"/>
            <a:ext cx="8520600" cy="3724500"/>
          </a:xfrm>
          <a:prstGeom prst="rect">
            <a:avLst/>
          </a:prstGeom>
        </p:spPr>
        <p:txBody>
          <a:bodyPr anchorCtr="0" anchor="t" bIns="91425" lIns="91425" spcFirstLastPara="1" rIns="91425" wrap="square" tIns="91425">
            <a:normAutofit/>
          </a:bodyPr>
          <a:lstStyle/>
          <a:p>
            <a:pPr indent="0" lvl="0" marL="0" rtl="0" algn="l">
              <a:lnSpc>
                <a:spcPct val="100000"/>
              </a:lnSpc>
              <a:spcBef>
                <a:spcPts val="800"/>
              </a:spcBef>
              <a:spcAft>
                <a:spcPts val="0"/>
              </a:spcAft>
              <a:buClr>
                <a:schemeClr val="dk1"/>
              </a:buClr>
              <a:buSzPts val="1100"/>
              <a:buFont typeface="Arial"/>
              <a:buNone/>
            </a:pPr>
            <a:r>
              <a:rPr b="1" lang="en" sz="1500">
                <a:solidFill>
                  <a:srgbClr val="59575C"/>
                </a:solidFill>
              </a:rPr>
              <a:t>Learn the API:</a:t>
            </a:r>
            <a:endParaRPr b="1" sz="1500">
              <a:solidFill>
                <a:srgbClr val="59575C"/>
              </a:solidFill>
            </a:endParaRPr>
          </a:p>
          <a:p>
            <a:pPr indent="0" lvl="0" marL="342900" rtl="0" algn="l">
              <a:lnSpc>
                <a:spcPct val="100000"/>
              </a:lnSpc>
              <a:spcBef>
                <a:spcPts val="200"/>
              </a:spcBef>
              <a:spcAft>
                <a:spcPts val="0"/>
              </a:spcAft>
              <a:buClr>
                <a:schemeClr val="dk1"/>
              </a:buClr>
              <a:buSzPts val="1100"/>
              <a:buFont typeface="Arial"/>
              <a:buNone/>
            </a:pPr>
            <a:r>
              <a:rPr lang="en" sz="1500">
                <a:solidFill>
                  <a:srgbClr val="59575C"/>
                </a:solidFill>
              </a:rPr>
              <a:t>Specifications: </a:t>
            </a:r>
            <a:r>
              <a:rPr lang="en" sz="1500" u="sng">
                <a:solidFill>
                  <a:srgbClr val="0B5CAB"/>
                </a:solidFill>
                <a:hlinkClick r:id="rId4">
                  <a:extLst>
                    <a:ext uri="{A12FA001-AC4F-418D-AE19-62706E023703}">
                      <ahyp:hlinkClr val="tx"/>
                    </a:ext>
                  </a:extLst>
                </a:hlinkClick>
              </a:rPr>
              <a:t>https://sfdc.co/V5Spec</a:t>
            </a:r>
            <a:r>
              <a:rPr lang="en" sz="1500">
                <a:solidFill>
                  <a:srgbClr val="59575C"/>
                </a:solidFill>
              </a:rPr>
              <a:t> </a:t>
            </a:r>
            <a:endParaRPr sz="1500">
              <a:solidFill>
                <a:srgbClr val="59575C"/>
              </a:solidFill>
            </a:endParaRPr>
          </a:p>
          <a:p>
            <a:pPr indent="0" lvl="0" marL="342900" rtl="0" algn="l">
              <a:lnSpc>
                <a:spcPct val="100000"/>
              </a:lnSpc>
              <a:spcBef>
                <a:spcPts val="200"/>
              </a:spcBef>
              <a:spcAft>
                <a:spcPts val="0"/>
              </a:spcAft>
              <a:buClr>
                <a:schemeClr val="dk1"/>
              </a:buClr>
              <a:buSzPts val="1100"/>
              <a:buFont typeface="Arial"/>
              <a:buNone/>
            </a:pPr>
            <a:r>
              <a:rPr lang="en" sz="1500">
                <a:solidFill>
                  <a:srgbClr val="59575C"/>
                </a:solidFill>
              </a:rPr>
              <a:t>Quick Look Trail: </a:t>
            </a:r>
            <a:r>
              <a:rPr lang="en" sz="1500" u="sng">
                <a:solidFill>
                  <a:srgbClr val="0B5CAB"/>
                </a:solidFill>
                <a:hlinkClick r:id="rId5">
                  <a:extLst>
                    <a:ext uri="{A12FA001-AC4F-418D-AE19-62706E023703}">
                      <ahyp:hlinkClr val="tx"/>
                    </a:ext>
                  </a:extLst>
                </a:hlinkClick>
              </a:rPr>
              <a:t>https://sfdc.co/APIQL</a:t>
            </a:r>
            <a:r>
              <a:rPr lang="en" sz="1500">
                <a:solidFill>
                  <a:srgbClr val="59575C"/>
                </a:solidFill>
              </a:rPr>
              <a:t> </a:t>
            </a:r>
            <a:endParaRPr sz="1500">
              <a:solidFill>
                <a:srgbClr val="59575C"/>
              </a:solidFill>
            </a:endParaRPr>
          </a:p>
          <a:p>
            <a:pPr indent="0" lvl="0" marL="342900" rtl="0" algn="l">
              <a:lnSpc>
                <a:spcPct val="100000"/>
              </a:lnSpc>
              <a:spcBef>
                <a:spcPts val="200"/>
              </a:spcBef>
              <a:spcAft>
                <a:spcPts val="0"/>
              </a:spcAft>
              <a:buClr>
                <a:schemeClr val="dk1"/>
              </a:buClr>
              <a:buSzPts val="1100"/>
              <a:buFont typeface="Arial"/>
              <a:buNone/>
            </a:pPr>
            <a:r>
              <a:rPr lang="en" sz="1500">
                <a:solidFill>
                  <a:srgbClr val="59575C"/>
                </a:solidFill>
              </a:rPr>
              <a:t>Blog Post: </a:t>
            </a:r>
            <a:r>
              <a:rPr lang="en" sz="1500" u="sng">
                <a:solidFill>
                  <a:srgbClr val="0B5CAB"/>
                </a:solidFill>
                <a:hlinkClick r:id="rId6">
                  <a:extLst>
                    <a:ext uri="{A12FA001-AC4F-418D-AE19-62706E023703}">
                      <ahyp:hlinkClr val="tx"/>
                    </a:ext>
                  </a:extLst>
                </a:hlinkClick>
              </a:rPr>
              <a:t>https://sfdc.co/blFMNa</a:t>
            </a:r>
            <a:r>
              <a:rPr lang="en" sz="1500">
                <a:solidFill>
                  <a:srgbClr val="59575C"/>
                </a:solidFill>
              </a:rPr>
              <a:t> </a:t>
            </a:r>
            <a:endParaRPr sz="1500">
              <a:solidFill>
                <a:srgbClr val="59575C"/>
              </a:solidFill>
            </a:endParaRPr>
          </a:p>
          <a:p>
            <a:pPr indent="0" lvl="0" marL="342900" rtl="0" algn="l">
              <a:lnSpc>
                <a:spcPct val="100000"/>
              </a:lnSpc>
              <a:spcBef>
                <a:spcPts val="200"/>
              </a:spcBef>
              <a:spcAft>
                <a:spcPts val="0"/>
              </a:spcAft>
              <a:buClr>
                <a:schemeClr val="dk1"/>
              </a:buClr>
              <a:buSzPts val="1100"/>
              <a:buFont typeface="Arial"/>
              <a:buNone/>
            </a:pPr>
            <a:r>
              <a:t/>
            </a:r>
            <a:endParaRPr sz="1500">
              <a:solidFill>
                <a:srgbClr val="59575C"/>
              </a:solidFill>
            </a:endParaRPr>
          </a:p>
          <a:p>
            <a:pPr indent="0" lvl="0" marL="0" rtl="0" algn="l">
              <a:lnSpc>
                <a:spcPct val="100000"/>
              </a:lnSpc>
              <a:spcBef>
                <a:spcPts val="800"/>
              </a:spcBef>
              <a:spcAft>
                <a:spcPts val="0"/>
              </a:spcAft>
              <a:buClr>
                <a:schemeClr val="dk1"/>
              </a:buClr>
              <a:buSzPts val="1100"/>
              <a:buFont typeface="Arial"/>
              <a:buNone/>
            </a:pPr>
            <a:r>
              <a:rPr b="1" lang="en" sz="1500">
                <a:solidFill>
                  <a:srgbClr val="59575C"/>
                </a:solidFill>
              </a:rPr>
              <a:t>Tools Shown Today:</a:t>
            </a:r>
            <a:endParaRPr b="1" sz="1500">
              <a:solidFill>
                <a:srgbClr val="59575C"/>
              </a:solidFill>
            </a:endParaRPr>
          </a:p>
          <a:p>
            <a:pPr indent="0" lvl="0" marL="342900" rtl="0" algn="l">
              <a:lnSpc>
                <a:spcPct val="100000"/>
              </a:lnSpc>
              <a:spcBef>
                <a:spcPts val="200"/>
              </a:spcBef>
              <a:spcAft>
                <a:spcPts val="0"/>
              </a:spcAft>
              <a:buClr>
                <a:schemeClr val="dk1"/>
              </a:buClr>
              <a:buSzPts val="1100"/>
              <a:buFont typeface="Arial"/>
              <a:buNone/>
            </a:pPr>
            <a:r>
              <a:rPr lang="en" sz="1500">
                <a:solidFill>
                  <a:srgbClr val="59575C"/>
                </a:solidFill>
              </a:rPr>
              <a:t>Postman Collection: </a:t>
            </a:r>
            <a:r>
              <a:rPr lang="en" sz="1500" u="sng">
                <a:solidFill>
                  <a:srgbClr val="0B5CAB"/>
                </a:solidFill>
                <a:hlinkClick r:id="rId7">
                  <a:extLst>
                    <a:ext uri="{A12FA001-AC4F-418D-AE19-62706E023703}">
                      <ahyp:hlinkClr val="tx"/>
                    </a:ext>
                  </a:extLst>
                </a:hlinkClick>
              </a:rPr>
              <a:t>https://go.sercante.com/cnx22postman</a:t>
            </a:r>
            <a:r>
              <a:rPr lang="en" sz="1500">
                <a:solidFill>
                  <a:srgbClr val="59575C"/>
                </a:solidFill>
              </a:rPr>
              <a:t>   </a:t>
            </a:r>
            <a:endParaRPr sz="1500">
              <a:solidFill>
                <a:srgbClr val="59575C"/>
              </a:solidFill>
            </a:endParaRPr>
          </a:p>
          <a:p>
            <a:pPr indent="0" lvl="0" marL="342900" rtl="0" algn="l">
              <a:lnSpc>
                <a:spcPct val="100000"/>
              </a:lnSpc>
              <a:spcBef>
                <a:spcPts val="200"/>
              </a:spcBef>
              <a:spcAft>
                <a:spcPts val="0"/>
              </a:spcAft>
              <a:buClr>
                <a:schemeClr val="dk1"/>
              </a:buClr>
              <a:buSzPts val="1100"/>
              <a:buFont typeface="Arial"/>
              <a:buNone/>
            </a:pPr>
            <a:r>
              <a:rPr lang="en" sz="1500">
                <a:solidFill>
                  <a:srgbClr val="59575C"/>
                </a:solidFill>
              </a:rPr>
              <a:t>Flow Actions for Pardot: </a:t>
            </a:r>
            <a:r>
              <a:rPr lang="en" sz="1500" u="sng">
                <a:solidFill>
                  <a:srgbClr val="0B5CAB"/>
                </a:solidFill>
                <a:hlinkClick r:id="rId8">
                  <a:extLst>
                    <a:ext uri="{A12FA001-AC4F-418D-AE19-62706E023703}">
                      <ahyp:hlinkClr val="tx"/>
                    </a:ext>
                  </a:extLst>
                </a:hlinkClick>
              </a:rPr>
              <a:t>https://go.sercante.com/cnx22flow</a:t>
            </a:r>
            <a:r>
              <a:rPr lang="en" sz="1500">
                <a:solidFill>
                  <a:srgbClr val="59575C"/>
                </a:solidFill>
              </a:rPr>
              <a:t> </a:t>
            </a:r>
            <a:endParaRPr sz="1500">
              <a:solidFill>
                <a:srgbClr val="59575C"/>
              </a:solidFill>
            </a:endParaRPr>
          </a:p>
          <a:p>
            <a:pPr indent="0" lvl="0" marL="342900" rtl="0" algn="l">
              <a:lnSpc>
                <a:spcPct val="100000"/>
              </a:lnSpc>
              <a:spcBef>
                <a:spcPts val="200"/>
              </a:spcBef>
              <a:spcAft>
                <a:spcPts val="0"/>
              </a:spcAft>
              <a:buClr>
                <a:schemeClr val="dk1"/>
              </a:buClr>
              <a:buSzPts val="1100"/>
              <a:buFont typeface="Arial"/>
              <a:buNone/>
            </a:pPr>
            <a:r>
              <a:t/>
            </a:r>
            <a:endParaRPr sz="1500">
              <a:solidFill>
                <a:srgbClr val="59575C"/>
              </a:solidFill>
            </a:endParaRPr>
          </a:p>
          <a:p>
            <a:pPr indent="0" lvl="0" marL="0" rtl="0" algn="l">
              <a:lnSpc>
                <a:spcPct val="100000"/>
              </a:lnSpc>
              <a:spcBef>
                <a:spcPts val="800"/>
              </a:spcBef>
              <a:spcAft>
                <a:spcPts val="0"/>
              </a:spcAft>
              <a:buClr>
                <a:schemeClr val="dk1"/>
              </a:buClr>
              <a:buSzPts val="1100"/>
              <a:buFont typeface="Arial"/>
              <a:buNone/>
            </a:pPr>
            <a:r>
              <a:rPr b="1" lang="en" sz="1500">
                <a:solidFill>
                  <a:srgbClr val="59575C"/>
                </a:solidFill>
              </a:rPr>
              <a:t>Other Apps to Check out:</a:t>
            </a:r>
            <a:endParaRPr b="1" sz="1500">
              <a:solidFill>
                <a:srgbClr val="59575C"/>
              </a:solidFill>
            </a:endParaRPr>
          </a:p>
          <a:p>
            <a:pPr indent="0" lvl="0" marL="342900" rtl="0" algn="l">
              <a:lnSpc>
                <a:spcPct val="100000"/>
              </a:lnSpc>
              <a:spcBef>
                <a:spcPts val="200"/>
              </a:spcBef>
              <a:spcAft>
                <a:spcPts val="0"/>
              </a:spcAft>
              <a:buClr>
                <a:schemeClr val="dk1"/>
              </a:buClr>
              <a:buSzPts val="1100"/>
              <a:buFont typeface="Arial"/>
              <a:buNone/>
            </a:pPr>
            <a:r>
              <a:rPr lang="en" sz="1500">
                <a:solidFill>
                  <a:srgbClr val="59575C"/>
                </a:solidFill>
              </a:rPr>
              <a:t>Account Engagement Apps on AppExchange: </a:t>
            </a:r>
            <a:r>
              <a:rPr lang="en" sz="1500" u="sng">
                <a:solidFill>
                  <a:srgbClr val="0B5CAB"/>
                </a:solidFill>
                <a:hlinkClick r:id="rId9">
                  <a:extLst>
                    <a:ext uri="{A12FA001-AC4F-418D-AE19-62706E023703}">
                      <ahyp:hlinkClr val="tx"/>
                    </a:ext>
                  </a:extLst>
                </a:hlinkClick>
              </a:rPr>
              <a:t>https://sfdc.co/AEApps</a:t>
            </a:r>
            <a:r>
              <a:rPr lang="en" sz="1500">
                <a:solidFill>
                  <a:srgbClr val="59575C"/>
                </a:solidFill>
              </a:rPr>
              <a:t> </a:t>
            </a:r>
            <a:endParaRPr sz="1500">
              <a:solidFill>
                <a:srgbClr val="59575C"/>
              </a:solidFill>
            </a:endParaRPr>
          </a:p>
          <a:p>
            <a:pPr indent="0" lvl="0" marL="342900" rtl="0" algn="l">
              <a:lnSpc>
                <a:spcPct val="100000"/>
              </a:lnSpc>
              <a:spcBef>
                <a:spcPts val="200"/>
              </a:spcBef>
              <a:spcAft>
                <a:spcPts val="200"/>
              </a:spcAft>
              <a:buClr>
                <a:schemeClr val="dk1"/>
              </a:buClr>
              <a:buSzPts val="1100"/>
              <a:buFont typeface="Arial"/>
              <a:buNone/>
            </a:pPr>
            <a:r>
              <a:rPr lang="en" sz="1500">
                <a:solidFill>
                  <a:srgbClr val="59575C"/>
                </a:solidFill>
              </a:rPr>
              <a:t>Sercante’s Apps: </a:t>
            </a:r>
            <a:r>
              <a:rPr lang="en" sz="1500" u="sng">
                <a:solidFill>
                  <a:srgbClr val="0B5CAB"/>
                </a:solidFill>
                <a:hlinkClick r:id="rId10">
                  <a:extLst>
                    <a:ext uri="{A12FA001-AC4F-418D-AE19-62706E023703}">
                      <ahyp:hlinkClr val="tx"/>
                    </a:ext>
                  </a:extLst>
                </a:hlinkClick>
              </a:rPr>
              <a:t>https://go.sercante.com/cnx22labs</a:t>
            </a:r>
            <a:r>
              <a:rPr lang="en" sz="1500">
                <a:solidFill>
                  <a:srgbClr val="59575C"/>
                </a:solidFill>
              </a:rPr>
              <a:t> </a:t>
            </a:r>
            <a:endParaRPr sz="15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61"/>
          <p:cNvSpPr txBox="1"/>
          <p:nvPr/>
        </p:nvSpPr>
        <p:spPr>
          <a:xfrm>
            <a:off x="304800" y="422300"/>
            <a:ext cx="7391100" cy="4686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lang="en" sz="3000">
                <a:solidFill>
                  <a:srgbClr val="12191B"/>
                </a:solidFill>
                <a:latin typeface="Overpass"/>
                <a:ea typeface="Overpass"/>
                <a:cs typeface="Overpass"/>
                <a:sym typeface="Overpass"/>
              </a:rPr>
              <a:t>Special Thanks To Our Sponsors    </a:t>
            </a:r>
            <a:endParaRPr sz="3000">
              <a:solidFill>
                <a:srgbClr val="12191B"/>
              </a:solidFill>
              <a:latin typeface="Overpass"/>
              <a:ea typeface="Overpass"/>
              <a:cs typeface="Overpass"/>
              <a:sym typeface="Overpass"/>
            </a:endParaRPr>
          </a:p>
        </p:txBody>
      </p:sp>
      <p:sp>
        <p:nvSpPr>
          <p:cNvPr id="546" name="Google Shape;546;p61"/>
          <p:cNvSpPr/>
          <p:nvPr/>
        </p:nvSpPr>
        <p:spPr>
          <a:xfrm rot="-5400000">
            <a:off x="4529550" y="-4535100"/>
            <a:ext cx="84900" cy="9155100"/>
          </a:xfrm>
          <a:prstGeom prst="rect">
            <a:avLst/>
          </a:prstGeom>
          <a:gradFill>
            <a:gsLst>
              <a:gs pos="0">
                <a:srgbClr val="4A0A77"/>
              </a:gs>
              <a:gs pos="100000">
                <a:srgbClr val="78C8C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47" name="Google Shape;547;p61"/>
          <p:cNvPicPr preferRelativeResize="0"/>
          <p:nvPr/>
        </p:nvPicPr>
        <p:blipFill>
          <a:blip r:embed="rId3">
            <a:alphaModFix/>
          </a:blip>
          <a:stretch>
            <a:fillRect/>
          </a:stretch>
        </p:blipFill>
        <p:spPr>
          <a:xfrm>
            <a:off x="7398925" y="233437"/>
            <a:ext cx="1571751" cy="846325"/>
          </a:xfrm>
          <a:prstGeom prst="rect">
            <a:avLst/>
          </a:prstGeom>
          <a:noFill/>
          <a:ln>
            <a:noFill/>
          </a:ln>
        </p:spPr>
      </p:pic>
      <p:pic>
        <p:nvPicPr>
          <p:cNvPr id="548" name="Google Shape;548;p61"/>
          <p:cNvPicPr preferRelativeResize="0"/>
          <p:nvPr/>
        </p:nvPicPr>
        <p:blipFill>
          <a:blip r:embed="rId4">
            <a:alphaModFix/>
          </a:blip>
          <a:stretch>
            <a:fillRect/>
          </a:stretch>
        </p:blipFill>
        <p:spPr>
          <a:xfrm>
            <a:off x="2925227" y="1621435"/>
            <a:ext cx="1483727" cy="499557"/>
          </a:xfrm>
          <a:prstGeom prst="rect">
            <a:avLst/>
          </a:prstGeom>
          <a:noFill/>
          <a:ln>
            <a:noFill/>
          </a:ln>
        </p:spPr>
      </p:pic>
      <p:pic>
        <p:nvPicPr>
          <p:cNvPr id="549" name="Google Shape;549;p61"/>
          <p:cNvPicPr preferRelativeResize="0"/>
          <p:nvPr/>
        </p:nvPicPr>
        <p:blipFill>
          <a:blip r:embed="rId5">
            <a:alphaModFix/>
          </a:blip>
          <a:stretch>
            <a:fillRect/>
          </a:stretch>
        </p:blipFill>
        <p:spPr>
          <a:xfrm>
            <a:off x="7557380" y="3636992"/>
            <a:ext cx="1344961" cy="376688"/>
          </a:xfrm>
          <a:prstGeom prst="rect">
            <a:avLst/>
          </a:prstGeom>
          <a:noFill/>
          <a:ln>
            <a:noFill/>
          </a:ln>
        </p:spPr>
      </p:pic>
      <p:pic>
        <p:nvPicPr>
          <p:cNvPr id="550" name="Google Shape;550;p61"/>
          <p:cNvPicPr preferRelativeResize="0"/>
          <p:nvPr/>
        </p:nvPicPr>
        <p:blipFill>
          <a:blip r:embed="rId6">
            <a:alphaModFix/>
          </a:blip>
          <a:stretch>
            <a:fillRect/>
          </a:stretch>
        </p:blipFill>
        <p:spPr>
          <a:xfrm>
            <a:off x="2803498" y="4544225"/>
            <a:ext cx="1342860" cy="340650"/>
          </a:xfrm>
          <a:prstGeom prst="rect">
            <a:avLst/>
          </a:prstGeom>
          <a:noFill/>
          <a:ln>
            <a:noFill/>
          </a:ln>
        </p:spPr>
      </p:pic>
      <p:pic>
        <p:nvPicPr>
          <p:cNvPr id="551" name="Google Shape;551;p61"/>
          <p:cNvPicPr preferRelativeResize="0"/>
          <p:nvPr/>
        </p:nvPicPr>
        <p:blipFill>
          <a:blip r:embed="rId7">
            <a:alphaModFix/>
          </a:blip>
          <a:stretch>
            <a:fillRect/>
          </a:stretch>
        </p:blipFill>
        <p:spPr>
          <a:xfrm>
            <a:off x="4763020" y="1471217"/>
            <a:ext cx="1138804" cy="800001"/>
          </a:xfrm>
          <a:prstGeom prst="rect">
            <a:avLst/>
          </a:prstGeom>
          <a:noFill/>
          <a:ln>
            <a:noFill/>
          </a:ln>
        </p:spPr>
      </p:pic>
      <p:pic>
        <p:nvPicPr>
          <p:cNvPr id="552" name="Google Shape;552;p61"/>
          <p:cNvPicPr preferRelativeResize="0"/>
          <p:nvPr/>
        </p:nvPicPr>
        <p:blipFill>
          <a:blip r:embed="rId8">
            <a:alphaModFix/>
          </a:blip>
          <a:stretch>
            <a:fillRect/>
          </a:stretch>
        </p:blipFill>
        <p:spPr>
          <a:xfrm>
            <a:off x="1655573" y="2668608"/>
            <a:ext cx="1926936" cy="305510"/>
          </a:xfrm>
          <a:prstGeom prst="rect">
            <a:avLst/>
          </a:prstGeom>
          <a:noFill/>
          <a:ln>
            <a:noFill/>
          </a:ln>
        </p:spPr>
      </p:pic>
      <p:pic>
        <p:nvPicPr>
          <p:cNvPr id="553" name="Google Shape;553;p61"/>
          <p:cNvPicPr preferRelativeResize="0"/>
          <p:nvPr/>
        </p:nvPicPr>
        <p:blipFill>
          <a:blip r:embed="rId9">
            <a:alphaModFix/>
          </a:blip>
          <a:stretch>
            <a:fillRect/>
          </a:stretch>
        </p:blipFill>
        <p:spPr>
          <a:xfrm>
            <a:off x="3890500" y="2668159"/>
            <a:ext cx="1589063" cy="305510"/>
          </a:xfrm>
          <a:prstGeom prst="rect">
            <a:avLst/>
          </a:prstGeom>
          <a:noFill/>
          <a:ln>
            <a:noFill/>
          </a:ln>
        </p:spPr>
      </p:pic>
      <p:cxnSp>
        <p:nvCxnSpPr>
          <p:cNvPr id="554" name="Google Shape;554;p61"/>
          <p:cNvCxnSpPr/>
          <p:nvPr/>
        </p:nvCxnSpPr>
        <p:spPr>
          <a:xfrm flipH="1" rot="10800000">
            <a:off x="2122498" y="2414024"/>
            <a:ext cx="5081700" cy="35400"/>
          </a:xfrm>
          <a:prstGeom prst="straightConnector1">
            <a:avLst/>
          </a:prstGeom>
          <a:noFill/>
          <a:ln cap="flat" cmpd="sng" w="9525">
            <a:solidFill>
              <a:schemeClr val="lt2"/>
            </a:solidFill>
            <a:prstDash val="solid"/>
            <a:round/>
            <a:headEnd len="med" w="med" type="none"/>
            <a:tailEnd len="med" w="med" type="none"/>
          </a:ln>
        </p:spPr>
      </p:cxnSp>
      <p:cxnSp>
        <p:nvCxnSpPr>
          <p:cNvPr id="555" name="Google Shape;555;p61"/>
          <p:cNvCxnSpPr/>
          <p:nvPr/>
        </p:nvCxnSpPr>
        <p:spPr>
          <a:xfrm flipH="1" rot="10800000">
            <a:off x="2122498" y="3278375"/>
            <a:ext cx="5081700" cy="35400"/>
          </a:xfrm>
          <a:prstGeom prst="straightConnector1">
            <a:avLst/>
          </a:prstGeom>
          <a:noFill/>
          <a:ln cap="flat" cmpd="sng" w="9525">
            <a:solidFill>
              <a:schemeClr val="lt2"/>
            </a:solidFill>
            <a:prstDash val="solid"/>
            <a:round/>
            <a:headEnd len="med" w="med" type="none"/>
            <a:tailEnd len="med" w="med" type="none"/>
          </a:ln>
        </p:spPr>
      </p:cxnSp>
      <p:cxnSp>
        <p:nvCxnSpPr>
          <p:cNvPr id="556" name="Google Shape;556;p61"/>
          <p:cNvCxnSpPr/>
          <p:nvPr/>
        </p:nvCxnSpPr>
        <p:spPr>
          <a:xfrm flipH="1" rot="10800000">
            <a:off x="2122498" y="4286783"/>
            <a:ext cx="5081700" cy="35400"/>
          </a:xfrm>
          <a:prstGeom prst="straightConnector1">
            <a:avLst/>
          </a:prstGeom>
          <a:noFill/>
          <a:ln cap="flat" cmpd="sng" w="9525">
            <a:solidFill>
              <a:schemeClr val="lt2"/>
            </a:solidFill>
            <a:prstDash val="solid"/>
            <a:round/>
            <a:headEnd len="med" w="med" type="none"/>
            <a:tailEnd len="med" w="med" type="none"/>
          </a:ln>
        </p:spPr>
      </p:cxnSp>
      <p:pic>
        <p:nvPicPr>
          <p:cNvPr id="557" name="Google Shape;557;p61"/>
          <p:cNvPicPr preferRelativeResize="0"/>
          <p:nvPr/>
        </p:nvPicPr>
        <p:blipFill>
          <a:blip r:embed="rId10">
            <a:alphaModFix/>
          </a:blip>
          <a:stretch>
            <a:fillRect/>
          </a:stretch>
        </p:blipFill>
        <p:spPr>
          <a:xfrm>
            <a:off x="4630948" y="4537869"/>
            <a:ext cx="1003136" cy="376688"/>
          </a:xfrm>
          <a:prstGeom prst="rect">
            <a:avLst/>
          </a:prstGeom>
          <a:noFill/>
          <a:ln>
            <a:noFill/>
          </a:ln>
        </p:spPr>
      </p:pic>
      <p:sp>
        <p:nvSpPr>
          <p:cNvPr id="558" name="Google Shape;558;p61"/>
          <p:cNvSpPr txBox="1"/>
          <p:nvPr/>
        </p:nvSpPr>
        <p:spPr>
          <a:xfrm>
            <a:off x="2046298" y="1039350"/>
            <a:ext cx="5081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Title</a:t>
            </a:r>
            <a:endParaRPr/>
          </a:p>
        </p:txBody>
      </p:sp>
      <p:sp>
        <p:nvSpPr>
          <p:cNvPr id="559" name="Google Shape;559;p61"/>
          <p:cNvSpPr txBox="1"/>
          <p:nvPr/>
        </p:nvSpPr>
        <p:spPr>
          <a:xfrm>
            <a:off x="2136598" y="2231629"/>
            <a:ext cx="5053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Platinum</a:t>
            </a:r>
            <a:endParaRPr/>
          </a:p>
        </p:txBody>
      </p:sp>
      <p:sp>
        <p:nvSpPr>
          <p:cNvPr id="560" name="Google Shape;560;p61"/>
          <p:cNvSpPr txBox="1"/>
          <p:nvPr/>
        </p:nvSpPr>
        <p:spPr>
          <a:xfrm>
            <a:off x="2122498" y="3072850"/>
            <a:ext cx="5053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Gold</a:t>
            </a:r>
            <a:endParaRPr/>
          </a:p>
        </p:txBody>
      </p:sp>
      <p:sp>
        <p:nvSpPr>
          <p:cNvPr id="561" name="Google Shape;561;p61"/>
          <p:cNvSpPr txBox="1"/>
          <p:nvPr/>
        </p:nvSpPr>
        <p:spPr>
          <a:xfrm>
            <a:off x="2122498" y="4081259"/>
            <a:ext cx="5053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Silver</a:t>
            </a:r>
            <a:endParaRPr/>
          </a:p>
        </p:txBody>
      </p:sp>
      <p:pic>
        <p:nvPicPr>
          <p:cNvPr id="562" name="Google Shape;562;p61"/>
          <p:cNvPicPr preferRelativeResize="0"/>
          <p:nvPr/>
        </p:nvPicPr>
        <p:blipFill>
          <a:blip r:embed="rId11">
            <a:alphaModFix/>
          </a:blip>
          <a:stretch>
            <a:fillRect/>
          </a:stretch>
        </p:blipFill>
        <p:spPr>
          <a:xfrm>
            <a:off x="5842086" y="2599884"/>
            <a:ext cx="1686493" cy="442951"/>
          </a:xfrm>
          <a:prstGeom prst="rect">
            <a:avLst/>
          </a:prstGeom>
          <a:noFill/>
          <a:ln>
            <a:noFill/>
          </a:ln>
        </p:spPr>
      </p:pic>
      <p:pic>
        <p:nvPicPr>
          <p:cNvPr id="563" name="Google Shape;563;p61"/>
          <p:cNvPicPr preferRelativeResize="0"/>
          <p:nvPr/>
        </p:nvPicPr>
        <p:blipFill>
          <a:blip r:embed="rId12">
            <a:alphaModFix/>
          </a:blip>
          <a:stretch>
            <a:fillRect/>
          </a:stretch>
        </p:blipFill>
        <p:spPr>
          <a:xfrm>
            <a:off x="2863220" y="3578779"/>
            <a:ext cx="2100627" cy="442951"/>
          </a:xfrm>
          <a:prstGeom prst="rect">
            <a:avLst/>
          </a:prstGeom>
          <a:noFill/>
          <a:ln>
            <a:noFill/>
          </a:ln>
        </p:spPr>
      </p:pic>
      <p:pic>
        <p:nvPicPr>
          <p:cNvPr id="564" name="Google Shape;564;p61"/>
          <p:cNvPicPr preferRelativeResize="0"/>
          <p:nvPr/>
        </p:nvPicPr>
        <p:blipFill>
          <a:blip r:embed="rId13">
            <a:alphaModFix/>
          </a:blip>
          <a:stretch>
            <a:fillRect/>
          </a:stretch>
        </p:blipFill>
        <p:spPr>
          <a:xfrm>
            <a:off x="224719" y="3617760"/>
            <a:ext cx="2275955" cy="364966"/>
          </a:xfrm>
          <a:prstGeom prst="rect">
            <a:avLst/>
          </a:prstGeom>
          <a:noFill/>
          <a:ln>
            <a:noFill/>
          </a:ln>
        </p:spPr>
      </p:pic>
      <p:pic>
        <p:nvPicPr>
          <p:cNvPr id="565" name="Google Shape;565;p61"/>
          <p:cNvPicPr preferRelativeResize="0"/>
          <p:nvPr/>
        </p:nvPicPr>
        <p:blipFill>
          <a:blip r:embed="rId14">
            <a:alphaModFix/>
          </a:blip>
          <a:stretch>
            <a:fillRect/>
          </a:stretch>
        </p:blipFill>
        <p:spPr>
          <a:xfrm>
            <a:off x="632400" y="4519090"/>
            <a:ext cx="1686502" cy="291083"/>
          </a:xfrm>
          <a:prstGeom prst="rect">
            <a:avLst/>
          </a:prstGeom>
          <a:noFill/>
          <a:ln>
            <a:noFill/>
          </a:ln>
        </p:spPr>
      </p:pic>
      <p:pic>
        <p:nvPicPr>
          <p:cNvPr id="566" name="Google Shape;566;p61"/>
          <p:cNvPicPr preferRelativeResize="0"/>
          <p:nvPr/>
        </p:nvPicPr>
        <p:blipFill>
          <a:blip r:embed="rId15">
            <a:alphaModFix/>
          </a:blip>
          <a:stretch>
            <a:fillRect/>
          </a:stretch>
        </p:blipFill>
        <p:spPr>
          <a:xfrm>
            <a:off x="6118675" y="4464776"/>
            <a:ext cx="874252" cy="499549"/>
          </a:xfrm>
          <a:prstGeom prst="rect">
            <a:avLst/>
          </a:prstGeom>
          <a:noFill/>
          <a:ln>
            <a:noFill/>
          </a:ln>
        </p:spPr>
      </p:pic>
      <p:pic>
        <p:nvPicPr>
          <p:cNvPr id="567" name="Google Shape;567;p61"/>
          <p:cNvPicPr preferRelativeResize="0"/>
          <p:nvPr/>
        </p:nvPicPr>
        <p:blipFill>
          <a:blip r:embed="rId16">
            <a:alphaModFix/>
          </a:blip>
          <a:stretch>
            <a:fillRect/>
          </a:stretch>
        </p:blipFill>
        <p:spPr>
          <a:xfrm>
            <a:off x="7417957" y="4557673"/>
            <a:ext cx="1144392" cy="305510"/>
          </a:xfrm>
          <a:prstGeom prst="rect">
            <a:avLst/>
          </a:prstGeom>
          <a:noFill/>
          <a:ln>
            <a:noFill/>
          </a:ln>
        </p:spPr>
      </p:pic>
      <p:pic>
        <p:nvPicPr>
          <p:cNvPr id="568" name="Google Shape;568;p61"/>
          <p:cNvPicPr preferRelativeResize="0"/>
          <p:nvPr/>
        </p:nvPicPr>
        <p:blipFill>
          <a:blip r:embed="rId17">
            <a:alphaModFix/>
          </a:blip>
          <a:stretch>
            <a:fillRect/>
          </a:stretch>
        </p:blipFill>
        <p:spPr>
          <a:xfrm>
            <a:off x="5326400" y="3679803"/>
            <a:ext cx="1868422" cy="2910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62"/>
          <p:cNvSpPr txBox="1"/>
          <p:nvPr/>
        </p:nvSpPr>
        <p:spPr>
          <a:xfrm>
            <a:off x="342375" y="3470925"/>
            <a:ext cx="4635900" cy="1192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0000"/>
              </a:buClr>
              <a:buSzPts val="1100"/>
              <a:buFont typeface="Arial"/>
              <a:buNone/>
            </a:pPr>
            <a:r>
              <a:rPr b="1" lang="en">
                <a:solidFill>
                  <a:srgbClr val="12191B"/>
                </a:solidFill>
                <a:latin typeface="Overpass"/>
                <a:ea typeface="Overpass"/>
                <a:cs typeface="Overpass"/>
                <a:sym typeface="Overpass"/>
              </a:rPr>
              <a:t>Jacob Catalano</a:t>
            </a:r>
            <a:endParaRPr b="1">
              <a:solidFill>
                <a:srgbClr val="12191B"/>
              </a:solidFill>
              <a:latin typeface="Overpass"/>
              <a:ea typeface="Overpass"/>
              <a:cs typeface="Overpass"/>
              <a:sym typeface="Overpass"/>
            </a:endParaRPr>
          </a:p>
          <a:p>
            <a:pPr indent="0" lvl="0" marL="0" rtl="0" algn="l">
              <a:lnSpc>
                <a:spcPct val="90000"/>
              </a:lnSpc>
              <a:spcBef>
                <a:spcPts val="0"/>
              </a:spcBef>
              <a:spcAft>
                <a:spcPts val="0"/>
              </a:spcAft>
              <a:buClr>
                <a:srgbClr val="000000"/>
              </a:buClr>
              <a:buSzPts val="1100"/>
              <a:buFont typeface="Arial"/>
              <a:buNone/>
            </a:pPr>
            <a:r>
              <a:rPr lang="en">
                <a:solidFill>
                  <a:srgbClr val="4A0A77"/>
                </a:solidFill>
                <a:latin typeface="Overpass"/>
                <a:ea typeface="Overpass"/>
                <a:cs typeface="Overpass"/>
                <a:sym typeface="Overpass"/>
              </a:rPr>
              <a:t>Jacob</a:t>
            </a:r>
            <a:r>
              <a:rPr lang="en">
                <a:solidFill>
                  <a:srgbClr val="4A0A77"/>
                </a:solidFill>
                <a:latin typeface="Overpass"/>
                <a:ea typeface="Overpass"/>
                <a:cs typeface="Overpass"/>
                <a:sym typeface="Overpass"/>
              </a:rPr>
              <a:t>@sercante.com</a:t>
            </a:r>
            <a:br>
              <a:rPr lang="en">
                <a:solidFill>
                  <a:srgbClr val="4A0A77"/>
                </a:solidFill>
                <a:latin typeface="Overpass"/>
                <a:ea typeface="Overpass"/>
                <a:cs typeface="Overpass"/>
                <a:sym typeface="Overpass"/>
              </a:rPr>
            </a:br>
            <a:br>
              <a:rPr lang="en">
                <a:solidFill>
                  <a:srgbClr val="4A0A77"/>
                </a:solidFill>
                <a:latin typeface="Overpass"/>
                <a:ea typeface="Overpass"/>
                <a:cs typeface="Overpass"/>
                <a:sym typeface="Overpass"/>
              </a:rPr>
            </a:br>
            <a:endParaRPr>
              <a:solidFill>
                <a:srgbClr val="4A0A77"/>
              </a:solidFill>
              <a:latin typeface="Overpass"/>
              <a:ea typeface="Overpass"/>
              <a:cs typeface="Overpass"/>
              <a:sym typeface="Overpass"/>
            </a:endParaRPr>
          </a:p>
          <a:p>
            <a:pPr indent="0" lvl="0" marL="0" rtl="0" algn="l">
              <a:lnSpc>
                <a:spcPct val="90000"/>
              </a:lnSpc>
              <a:spcBef>
                <a:spcPts val="0"/>
              </a:spcBef>
              <a:spcAft>
                <a:spcPts val="0"/>
              </a:spcAft>
              <a:buClr>
                <a:srgbClr val="000000"/>
              </a:buClr>
              <a:buSzPts val="1100"/>
              <a:buFont typeface="Arial"/>
              <a:buNone/>
            </a:pPr>
            <a:r>
              <a:t/>
            </a:r>
            <a:endParaRPr>
              <a:solidFill>
                <a:srgbClr val="12191B"/>
              </a:solidFill>
              <a:latin typeface="Overpass"/>
              <a:ea typeface="Overpass"/>
              <a:cs typeface="Overpass"/>
              <a:sym typeface="Overpass"/>
            </a:endParaRPr>
          </a:p>
          <a:p>
            <a:pPr indent="0" lvl="0" marL="0" rtl="0" algn="l">
              <a:lnSpc>
                <a:spcPct val="90000"/>
              </a:lnSpc>
              <a:spcBef>
                <a:spcPts val="0"/>
              </a:spcBef>
              <a:spcAft>
                <a:spcPts val="0"/>
              </a:spcAft>
              <a:buClr>
                <a:srgbClr val="000000"/>
              </a:buClr>
              <a:buSzPts val="1100"/>
              <a:buFont typeface="Arial"/>
              <a:buNone/>
            </a:pPr>
            <a:r>
              <a:t/>
            </a:r>
            <a:endParaRPr>
              <a:solidFill>
                <a:srgbClr val="12191B"/>
              </a:solidFill>
              <a:latin typeface="Overpass"/>
              <a:ea typeface="Overpass"/>
              <a:cs typeface="Overpass"/>
              <a:sym typeface="Overpass"/>
            </a:endParaRPr>
          </a:p>
          <a:p>
            <a:pPr indent="0" lvl="0" marL="0" rtl="0" algn="l">
              <a:lnSpc>
                <a:spcPct val="90000"/>
              </a:lnSpc>
              <a:spcBef>
                <a:spcPts val="0"/>
              </a:spcBef>
              <a:spcAft>
                <a:spcPts val="0"/>
              </a:spcAft>
              <a:buClr>
                <a:srgbClr val="000000"/>
              </a:buClr>
              <a:buSzPts val="1100"/>
              <a:buFont typeface="Arial"/>
              <a:buNone/>
            </a:pPr>
            <a:r>
              <a:t/>
            </a:r>
            <a:endParaRPr>
              <a:solidFill>
                <a:srgbClr val="4A0A77"/>
              </a:solidFill>
              <a:latin typeface="Overpass"/>
              <a:ea typeface="Overpass"/>
              <a:cs typeface="Overpass"/>
              <a:sym typeface="Overpass"/>
            </a:endParaRPr>
          </a:p>
          <a:p>
            <a:pPr indent="0" lvl="0" marL="0" rtl="0" algn="l">
              <a:lnSpc>
                <a:spcPct val="90000"/>
              </a:lnSpc>
              <a:spcBef>
                <a:spcPts val="0"/>
              </a:spcBef>
              <a:spcAft>
                <a:spcPts val="0"/>
              </a:spcAft>
              <a:buClr>
                <a:srgbClr val="000000"/>
              </a:buClr>
              <a:buSzPts val="1100"/>
              <a:buFont typeface="Arial"/>
              <a:buNone/>
            </a:pPr>
            <a:r>
              <a:t/>
            </a:r>
            <a:endParaRPr>
              <a:solidFill>
                <a:srgbClr val="12191B"/>
              </a:solidFill>
              <a:latin typeface="Overpass"/>
              <a:ea typeface="Overpass"/>
              <a:cs typeface="Overpass"/>
              <a:sym typeface="Overpass"/>
            </a:endParaRPr>
          </a:p>
          <a:p>
            <a:pPr indent="0" lvl="0" marL="0" rtl="0" algn="l">
              <a:lnSpc>
                <a:spcPct val="90000"/>
              </a:lnSpc>
              <a:spcBef>
                <a:spcPts val="0"/>
              </a:spcBef>
              <a:spcAft>
                <a:spcPts val="0"/>
              </a:spcAft>
              <a:buNone/>
            </a:pPr>
            <a:r>
              <a:t/>
            </a:r>
            <a:endParaRPr>
              <a:solidFill>
                <a:srgbClr val="12191B"/>
              </a:solidFill>
              <a:latin typeface="Overpass"/>
              <a:ea typeface="Overpass"/>
              <a:cs typeface="Overpass"/>
              <a:sym typeface="Overpas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27"/>
          <p:cNvSpPr txBox="1"/>
          <p:nvPr>
            <p:ph idx="1" type="subTitle"/>
          </p:nvPr>
        </p:nvSpPr>
        <p:spPr>
          <a:xfrm>
            <a:off x="584575" y="1596975"/>
            <a:ext cx="2253900" cy="2658000"/>
          </a:xfrm>
          <a:prstGeom prst="rect">
            <a:avLst/>
          </a:prstGeom>
        </p:spPr>
        <p:txBody>
          <a:bodyPr anchorCtr="0" anchor="t" bIns="0" lIns="0" spcFirstLastPara="1" rIns="0" wrap="square" tIns="0">
            <a:normAutofit/>
          </a:bodyPr>
          <a:lstStyle/>
          <a:p>
            <a:pPr indent="0" lvl="0" marL="0" rtl="0" algn="l">
              <a:lnSpc>
                <a:spcPct val="100000"/>
              </a:lnSpc>
              <a:spcBef>
                <a:spcPts val="0"/>
              </a:spcBef>
              <a:spcAft>
                <a:spcPts val="0"/>
              </a:spcAft>
              <a:buClr>
                <a:schemeClr val="dk1"/>
              </a:buClr>
              <a:buSzPts val="1700"/>
              <a:buFont typeface="Arial"/>
              <a:buNone/>
            </a:pPr>
            <a:r>
              <a:rPr lang="en" sz="1700">
                <a:solidFill>
                  <a:srgbClr val="032D60"/>
                </a:solidFill>
                <a:latin typeface="Salesforce Sans"/>
                <a:ea typeface="Salesforce Sans"/>
                <a:cs typeface="Salesforce Sans"/>
                <a:sym typeface="Salesforce Sans"/>
              </a:rPr>
              <a:t>9,963 indexed martech solutions</a:t>
            </a:r>
            <a:endParaRPr sz="1700">
              <a:solidFill>
                <a:srgbClr val="032D60"/>
              </a:solidFill>
              <a:latin typeface="Salesforce Sans"/>
              <a:ea typeface="Salesforce Sans"/>
              <a:cs typeface="Salesforce Sans"/>
              <a:sym typeface="Salesforce Sans"/>
            </a:endParaRPr>
          </a:p>
          <a:p>
            <a:pPr indent="0" lvl="0" marL="0" rtl="0" algn="l">
              <a:spcBef>
                <a:spcPts val="400"/>
              </a:spcBef>
              <a:spcAft>
                <a:spcPts val="400"/>
              </a:spcAft>
              <a:buNone/>
            </a:pPr>
            <a:r>
              <a:t/>
            </a:r>
            <a:endParaRPr/>
          </a:p>
        </p:txBody>
      </p:sp>
      <p:sp>
        <p:nvSpPr>
          <p:cNvPr id="247" name="Google Shape;247;p27"/>
          <p:cNvSpPr txBox="1"/>
          <p:nvPr>
            <p:ph type="title"/>
          </p:nvPr>
        </p:nvSpPr>
        <p:spPr>
          <a:xfrm>
            <a:off x="584575" y="694125"/>
            <a:ext cx="4086000" cy="855000"/>
          </a:xfrm>
          <a:prstGeom prst="rect">
            <a:avLst/>
          </a:prstGeom>
        </p:spPr>
        <p:txBody>
          <a:bodyPr anchorCtr="0" anchor="b" bIns="0" lIns="0" spcFirstLastPara="1" rIns="0" wrap="square" tIns="0">
            <a:noAutofit/>
          </a:bodyPr>
          <a:lstStyle/>
          <a:p>
            <a:pPr indent="0" lvl="0" marL="0" rtl="0" algn="l">
              <a:lnSpc>
                <a:spcPct val="95000"/>
              </a:lnSpc>
              <a:spcBef>
                <a:spcPts val="0"/>
              </a:spcBef>
              <a:spcAft>
                <a:spcPts val="0"/>
              </a:spcAft>
              <a:buNone/>
            </a:pPr>
            <a:r>
              <a:rPr lang="en" sz="2400">
                <a:solidFill>
                  <a:srgbClr val="032D60"/>
                </a:solidFill>
                <a:latin typeface="Salesforce Sans"/>
                <a:ea typeface="Salesforce Sans"/>
                <a:cs typeface="Salesforce Sans"/>
                <a:sym typeface="Salesforce Sans"/>
              </a:rPr>
              <a:t>Disjointed MarTech Experience</a:t>
            </a:r>
            <a:endParaRPr/>
          </a:p>
        </p:txBody>
      </p:sp>
      <p:pic>
        <p:nvPicPr>
          <p:cNvPr id="248" name="Google Shape;248;p27"/>
          <p:cNvPicPr preferRelativeResize="0"/>
          <p:nvPr/>
        </p:nvPicPr>
        <p:blipFill>
          <a:blip r:embed="rId3">
            <a:alphaModFix/>
          </a:blip>
          <a:stretch>
            <a:fillRect/>
          </a:stretch>
        </p:blipFill>
        <p:spPr>
          <a:xfrm>
            <a:off x="2968814" y="1693794"/>
            <a:ext cx="6025144" cy="3389144"/>
          </a:xfrm>
          <a:prstGeom prst="rect">
            <a:avLst/>
          </a:prstGeom>
          <a:noFill/>
          <a:ln>
            <a:noFill/>
          </a:ln>
        </p:spPr>
      </p:pic>
      <p:sp>
        <p:nvSpPr>
          <p:cNvPr id="249" name="Google Shape;249;p27"/>
          <p:cNvSpPr txBox="1"/>
          <p:nvPr>
            <p:ph idx="4294967295" type="subTitle"/>
          </p:nvPr>
        </p:nvSpPr>
        <p:spPr>
          <a:xfrm>
            <a:off x="492394" y="4254963"/>
            <a:ext cx="1998900" cy="1677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1200"/>
              </a:spcAft>
              <a:buSzPts val="275"/>
              <a:buNone/>
            </a:pPr>
            <a:r>
              <a:rPr lang="en" sz="750"/>
              <a:t>Visit martechmap.com to search</a:t>
            </a:r>
            <a:endParaRPr sz="750"/>
          </a:p>
        </p:txBody>
      </p:sp>
      <p:pic>
        <p:nvPicPr>
          <p:cNvPr id="250" name="Google Shape;250;p27"/>
          <p:cNvPicPr preferRelativeResize="0"/>
          <p:nvPr/>
        </p:nvPicPr>
        <p:blipFill>
          <a:blip r:embed="rId4">
            <a:alphaModFix/>
          </a:blip>
          <a:stretch>
            <a:fillRect/>
          </a:stretch>
        </p:blipFill>
        <p:spPr>
          <a:xfrm>
            <a:off x="3538989" y="4020381"/>
            <a:ext cx="472163" cy="2346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77" name="Shape 577"/>
        <p:cNvGrpSpPr/>
        <p:nvPr/>
      </p:nvGrpSpPr>
      <p:grpSpPr>
        <a:xfrm>
          <a:off x="0" y="0"/>
          <a:ext cx="0" cy="0"/>
          <a:chOff x="0" y="0"/>
          <a:chExt cx="0" cy="0"/>
        </a:xfrm>
      </p:grpSpPr>
      <p:sp>
        <p:nvSpPr>
          <p:cNvPr id="578" name="Google Shape;578;p63"/>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700"/>
              <a:t>REST Standards</a:t>
            </a:r>
            <a:endParaRPr sz="2700"/>
          </a:p>
        </p:txBody>
      </p:sp>
      <p:pic>
        <p:nvPicPr>
          <p:cNvPr id="579" name="Google Shape;579;p63"/>
          <p:cNvPicPr preferRelativeResize="0"/>
          <p:nvPr/>
        </p:nvPicPr>
        <p:blipFill>
          <a:blip r:embed="rId3">
            <a:alphaModFix/>
          </a:blip>
          <a:stretch>
            <a:fillRect/>
          </a:stretch>
        </p:blipFill>
        <p:spPr>
          <a:xfrm>
            <a:off x="-1162" y="4732742"/>
            <a:ext cx="9144000" cy="410766"/>
          </a:xfrm>
          <a:prstGeom prst="rect">
            <a:avLst/>
          </a:prstGeom>
          <a:noFill/>
          <a:ln>
            <a:noFill/>
          </a:ln>
        </p:spPr>
      </p:pic>
      <p:sp>
        <p:nvSpPr>
          <p:cNvPr id="580" name="Google Shape;580;p63"/>
          <p:cNvSpPr txBox="1"/>
          <p:nvPr>
            <p:ph idx="4294967295" type="body"/>
          </p:nvPr>
        </p:nvSpPr>
        <p:spPr>
          <a:xfrm>
            <a:off x="298465" y="822884"/>
            <a:ext cx="8286600" cy="25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700"/>
              <a:t>Learn and develop</a:t>
            </a:r>
            <a:r>
              <a:rPr lang="en" sz="1700"/>
              <a:t> </a:t>
            </a:r>
            <a:r>
              <a:rPr b="1" lang="en" sz="1700"/>
              <a:t>faster</a:t>
            </a:r>
            <a:r>
              <a:rPr lang="en" sz="1700"/>
              <a:t> leveraging the new </a:t>
            </a:r>
            <a:r>
              <a:rPr b="1" lang="en" sz="1700"/>
              <a:t>REST API</a:t>
            </a:r>
            <a:r>
              <a:rPr lang="en" sz="1700"/>
              <a:t> mirroring </a:t>
            </a:r>
            <a:r>
              <a:rPr b="1" lang="en" sz="1700"/>
              <a:t>Salesforce Syntax</a:t>
            </a:r>
            <a:endParaRPr b="1"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1200"/>
              </a:spcAft>
              <a:buNone/>
            </a:pPr>
            <a:r>
              <a:t/>
            </a:r>
            <a:endParaRPr sz="1700"/>
          </a:p>
        </p:txBody>
      </p:sp>
      <p:sp>
        <p:nvSpPr>
          <p:cNvPr id="581" name="Google Shape;581;p63"/>
          <p:cNvSpPr txBox="1"/>
          <p:nvPr>
            <p:ph idx="1" type="body"/>
          </p:nvPr>
        </p:nvSpPr>
        <p:spPr>
          <a:xfrm>
            <a:off x="428737" y="1616281"/>
            <a:ext cx="3978600" cy="441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u="sng"/>
              <a:t>API V4</a:t>
            </a:r>
            <a:endParaRPr b="1" u="sng"/>
          </a:p>
        </p:txBody>
      </p:sp>
      <p:pic>
        <p:nvPicPr>
          <p:cNvPr id="582" name="Google Shape;582;p63"/>
          <p:cNvPicPr preferRelativeResize="0"/>
          <p:nvPr/>
        </p:nvPicPr>
        <p:blipFill>
          <a:blip r:embed="rId4">
            <a:alphaModFix/>
          </a:blip>
          <a:stretch>
            <a:fillRect/>
          </a:stretch>
        </p:blipFill>
        <p:spPr>
          <a:xfrm>
            <a:off x="428737" y="2057963"/>
            <a:ext cx="3608792" cy="1165181"/>
          </a:xfrm>
          <a:prstGeom prst="rect">
            <a:avLst/>
          </a:prstGeom>
          <a:noFill/>
          <a:ln>
            <a:noFill/>
          </a:ln>
        </p:spPr>
      </p:pic>
      <p:sp>
        <p:nvSpPr>
          <p:cNvPr id="583" name="Google Shape;583;p63"/>
          <p:cNvSpPr txBox="1"/>
          <p:nvPr>
            <p:ph idx="1" type="body"/>
          </p:nvPr>
        </p:nvSpPr>
        <p:spPr>
          <a:xfrm>
            <a:off x="4222325" y="1616281"/>
            <a:ext cx="3978600" cy="441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u="sng"/>
              <a:t>API V5</a:t>
            </a:r>
            <a:endParaRPr b="1" u="sng"/>
          </a:p>
        </p:txBody>
      </p:sp>
      <p:pic>
        <p:nvPicPr>
          <p:cNvPr id="584" name="Google Shape;584;p63"/>
          <p:cNvPicPr preferRelativeResize="0"/>
          <p:nvPr/>
        </p:nvPicPr>
        <p:blipFill rotWithShape="1">
          <a:blip r:embed="rId5">
            <a:alphaModFix/>
          </a:blip>
          <a:srcRect b="0" l="0" r="0" t="3185"/>
          <a:stretch/>
        </p:blipFill>
        <p:spPr>
          <a:xfrm>
            <a:off x="4177875" y="2057963"/>
            <a:ext cx="4537518" cy="145225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88" name="Shape 588"/>
        <p:cNvGrpSpPr/>
        <p:nvPr/>
      </p:nvGrpSpPr>
      <p:grpSpPr>
        <a:xfrm>
          <a:off x="0" y="0"/>
          <a:ext cx="0" cy="0"/>
          <a:chOff x="0" y="0"/>
          <a:chExt cx="0" cy="0"/>
        </a:xfrm>
      </p:grpSpPr>
      <p:sp>
        <p:nvSpPr>
          <p:cNvPr id="589" name="Google Shape;589;p64"/>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700"/>
              <a:t>Field Selection</a:t>
            </a:r>
            <a:endParaRPr sz="2700"/>
          </a:p>
        </p:txBody>
      </p:sp>
      <p:pic>
        <p:nvPicPr>
          <p:cNvPr id="590" name="Google Shape;590;p64"/>
          <p:cNvPicPr preferRelativeResize="0"/>
          <p:nvPr/>
        </p:nvPicPr>
        <p:blipFill>
          <a:blip r:embed="rId3">
            <a:alphaModFix/>
          </a:blip>
          <a:stretch>
            <a:fillRect/>
          </a:stretch>
        </p:blipFill>
        <p:spPr>
          <a:xfrm>
            <a:off x="-1162" y="4732742"/>
            <a:ext cx="9144000" cy="410766"/>
          </a:xfrm>
          <a:prstGeom prst="rect">
            <a:avLst/>
          </a:prstGeom>
          <a:noFill/>
          <a:ln>
            <a:noFill/>
          </a:ln>
        </p:spPr>
      </p:pic>
      <p:sp>
        <p:nvSpPr>
          <p:cNvPr id="591" name="Google Shape;591;p64"/>
          <p:cNvSpPr txBox="1"/>
          <p:nvPr>
            <p:ph idx="1" type="body"/>
          </p:nvPr>
        </p:nvSpPr>
        <p:spPr>
          <a:xfrm>
            <a:off x="298487" y="1216682"/>
            <a:ext cx="8286600" cy="7425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1200"/>
              </a:spcAft>
              <a:buNone/>
            </a:pPr>
            <a:r>
              <a:rPr lang="en" sz="2000"/>
              <a:t>Select only the data required for your use case to conform to minimal data best practices. </a:t>
            </a:r>
            <a:r>
              <a:rPr b="1" lang="en" sz="2000"/>
              <a:t>Get only the data you need, when you need it</a:t>
            </a:r>
            <a:endParaRPr/>
          </a:p>
        </p:txBody>
      </p:sp>
      <p:sp>
        <p:nvSpPr>
          <p:cNvPr id="592" name="Google Shape;592;p64"/>
          <p:cNvSpPr txBox="1"/>
          <p:nvPr>
            <p:ph idx="1" type="body"/>
          </p:nvPr>
        </p:nvSpPr>
        <p:spPr>
          <a:xfrm>
            <a:off x="428737" y="1959181"/>
            <a:ext cx="3978600" cy="441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u="sng"/>
              <a:t>Example Request w/ Field Selection</a:t>
            </a:r>
            <a:endParaRPr b="1" u="sng"/>
          </a:p>
        </p:txBody>
      </p:sp>
      <p:sp>
        <p:nvSpPr>
          <p:cNvPr id="593" name="Google Shape;593;p64"/>
          <p:cNvSpPr txBox="1"/>
          <p:nvPr>
            <p:ph idx="1" type="body"/>
          </p:nvPr>
        </p:nvSpPr>
        <p:spPr>
          <a:xfrm>
            <a:off x="4565314" y="1959181"/>
            <a:ext cx="3978600" cy="441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u="sng"/>
              <a:t>Example Response:</a:t>
            </a:r>
            <a:endParaRPr b="1" u="sng"/>
          </a:p>
        </p:txBody>
      </p:sp>
      <p:sp>
        <p:nvSpPr>
          <p:cNvPr id="594" name="Google Shape;594;p64"/>
          <p:cNvSpPr txBox="1"/>
          <p:nvPr>
            <p:ph idx="1" type="body"/>
          </p:nvPr>
        </p:nvSpPr>
        <p:spPr>
          <a:xfrm>
            <a:off x="428737" y="2473540"/>
            <a:ext cx="3978600" cy="623100"/>
          </a:xfrm>
          <a:prstGeom prst="rect">
            <a:avLst/>
          </a:prstGeom>
        </p:spPr>
        <p:txBody>
          <a:bodyPr anchorCtr="0" anchor="t" bIns="91425" lIns="91425" spcFirstLastPara="1" rIns="91425" wrap="square" tIns="91425">
            <a:normAutofit fontScale="32500" lnSpcReduction="20000"/>
          </a:bodyPr>
          <a:lstStyle/>
          <a:p>
            <a:pPr indent="0" lvl="0" marL="0" rtl="0" algn="l">
              <a:spcBef>
                <a:spcPts val="0"/>
              </a:spcBef>
              <a:spcAft>
                <a:spcPts val="0"/>
              </a:spcAft>
              <a:buNone/>
            </a:pPr>
            <a:r>
              <a:rPr b="1" lang="en" sz="900">
                <a:latin typeface="Courier New"/>
                <a:ea typeface="Courier New"/>
                <a:cs typeface="Courier New"/>
                <a:sym typeface="Courier New"/>
              </a:rPr>
              <a:t>GET /api/objects/campaigns/101?</a:t>
            </a:r>
            <a:r>
              <a:rPr b="1" lang="en" sz="900">
                <a:solidFill>
                  <a:schemeClr val="dk1"/>
                </a:solidFill>
                <a:latin typeface="Courier New"/>
                <a:ea typeface="Courier New"/>
                <a:cs typeface="Courier New"/>
                <a:sym typeface="Courier New"/>
              </a:rPr>
              <a:t>fields=id,name,isDeleted</a:t>
            </a:r>
            <a:endParaRPr b="1" sz="900">
              <a:solidFill>
                <a:schemeClr val="dk1"/>
              </a:solidFill>
              <a:latin typeface="Courier New"/>
              <a:ea typeface="Courier New"/>
              <a:cs typeface="Courier New"/>
              <a:sym typeface="Courier New"/>
            </a:endParaRPr>
          </a:p>
          <a:p>
            <a:pPr indent="0" lvl="0" marL="0" rtl="0" algn="l">
              <a:spcBef>
                <a:spcPts val="1200"/>
              </a:spcBef>
              <a:spcAft>
                <a:spcPts val="0"/>
              </a:spcAft>
              <a:buNone/>
            </a:pPr>
            <a:r>
              <a:rPr b="1" lang="en" sz="900">
                <a:latin typeface="Courier New"/>
                <a:ea typeface="Courier New"/>
                <a:cs typeface="Courier New"/>
                <a:sym typeface="Courier New"/>
              </a:rPr>
              <a:t>Host: pi.pardot.com</a:t>
            </a:r>
            <a:endParaRPr b="1" sz="900">
              <a:latin typeface="Courier New"/>
              <a:ea typeface="Courier New"/>
              <a:cs typeface="Courier New"/>
              <a:sym typeface="Courier New"/>
            </a:endParaRPr>
          </a:p>
          <a:p>
            <a:pPr indent="0" lvl="0" marL="0" rtl="0" algn="l">
              <a:spcBef>
                <a:spcPts val="1200"/>
              </a:spcBef>
              <a:spcAft>
                <a:spcPts val="1200"/>
              </a:spcAft>
              <a:buNone/>
            </a:pPr>
            <a:r>
              <a:rPr b="1" lang="en" sz="900">
                <a:latin typeface="Courier New"/>
                <a:ea typeface="Courier New"/>
                <a:cs typeface="Courier New"/>
                <a:sym typeface="Courier New"/>
              </a:rPr>
              <a:t>Authorization: Bearer &lt;access-token&gt;</a:t>
            </a:r>
            <a:endParaRPr b="1" sz="900">
              <a:latin typeface="Courier New"/>
              <a:ea typeface="Courier New"/>
              <a:cs typeface="Courier New"/>
              <a:sym typeface="Courier New"/>
            </a:endParaRPr>
          </a:p>
        </p:txBody>
      </p:sp>
      <p:sp>
        <p:nvSpPr>
          <p:cNvPr id="595" name="Google Shape;595;p64"/>
          <p:cNvSpPr txBox="1"/>
          <p:nvPr>
            <p:ph idx="1" type="body"/>
          </p:nvPr>
        </p:nvSpPr>
        <p:spPr>
          <a:xfrm>
            <a:off x="4565314" y="2473556"/>
            <a:ext cx="2394900" cy="12381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None/>
            </a:pPr>
            <a:r>
              <a:rPr b="1" lang="en" sz="900">
                <a:latin typeface="Courier New"/>
                <a:ea typeface="Courier New"/>
                <a:cs typeface="Courier New"/>
                <a:sym typeface="Courier New"/>
              </a:rPr>
              <a:t>HTTP/1.1 200 OK</a:t>
            </a:r>
            <a:endParaRPr b="1" sz="900">
              <a:latin typeface="Courier New"/>
              <a:ea typeface="Courier New"/>
              <a:cs typeface="Courier New"/>
              <a:sym typeface="Courier New"/>
            </a:endParaRPr>
          </a:p>
          <a:p>
            <a:pPr indent="0" lvl="0" marL="0" rtl="0" algn="l">
              <a:spcBef>
                <a:spcPts val="1200"/>
              </a:spcBef>
              <a:spcAft>
                <a:spcPts val="0"/>
              </a:spcAft>
              <a:buNone/>
            </a:pPr>
            <a:r>
              <a:rPr b="1" lang="en" sz="900">
                <a:latin typeface="Courier New"/>
                <a:ea typeface="Courier New"/>
                <a:cs typeface="Courier New"/>
                <a:sym typeface="Courier New"/>
              </a:rPr>
              <a:t>Content-Type: application/json</a:t>
            </a:r>
            <a:endParaRPr b="1" sz="900">
              <a:latin typeface="Courier New"/>
              <a:ea typeface="Courier New"/>
              <a:cs typeface="Courier New"/>
              <a:sym typeface="Courier New"/>
            </a:endParaRPr>
          </a:p>
          <a:p>
            <a:pPr indent="0" lvl="0" marL="0" rtl="0" algn="l">
              <a:spcBef>
                <a:spcPts val="1200"/>
              </a:spcBef>
              <a:spcAft>
                <a:spcPts val="0"/>
              </a:spcAft>
              <a:buNone/>
            </a:pPr>
            <a:r>
              <a:rPr b="1" lang="en" sz="900">
                <a:latin typeface="Courier New"/>
                <a:ea typeface="Courier New"/>
                <a:cs typeface="Courier New"/>
                <a:sym typeface="Courier New"/>
              </a:rPr>
              <a:t>{</a:t>
            </a:r>
            <a:endParaRPr b="1" sz="900">
              <a:latin typeface="Courier New"/>
              <a:ea typeface="Courier New"/>
              <a:cs typeface="Courier New"/>
              <a:sym typeface="Courier New"/>
            </a:endParaRPr>
          </a:p>
          <a:p>
            <a:pPr indent="0" lvl="0" marL="0" rtl="0" algn="l">
              <a:spcBef>
                <a:spcPts val="1200"/>
              </a:spcBef>
              <a:spcAft>
                <a:spcPts val="0"/>
              </a:spcAft>
              <a:buNone/>
            </a:pPr>
            <a:r>
              <a:rPr b="1" lang="en" sz="900">
                <a:latin typeface="Courier New"/>
                <a:ea typeface="Courier New"/>
                <a:cs typeface="Courier New"/>
                <a:sym typeface="Courier New"/>
              </a:rPr>
              <a:t>    "</a:t>
            </a:r>
            <a:r>
              <a:rPr b="1" lang="en" sz="900">
                <a:solidFill>
                  <a:schemeClr val="dk1"/>
                </a:solidFill>
                <a:latin typeface="Courier New"/>
                <a:ea typeface="Courier New"/>
                <a:cs typeface="Courier New"/>
                <a:sym typeface="Courier New"/>
              </a:rPr>
              <a:t>id</a:t>
            </a:r>
            <a:r>
              <a:rPr b="1" lang="en" sz="900">
                <a:latin typeface="Courier New"/>
                <a:ea typeface="Courier New"/>
                <a:cs typeface="Courier New"/>
                <a:sym typeface="Courier New"/>
              </a:rPr>
              <a:t>": 101,</a:t>
            </a:r>
            <a:endParaRPr b="1" sz="900">
              <a:latin typeface="Courier New"/>
              <a:ea typeface="Courier New"/>
              <a:cs typeface="Courier New"/>
              <a:sym typeface="Courier New"/>
            </a:endParaRPr>
          </a:p>
          <a:p>
            <a:pPr indent="0" lvl="0" marL="0" rtl="0" algn="l">
              <a:spcBef>
                <a:spcPts val="1200"/>
              </a:spcBef>
              <a:spcAft>
                <a:spcPts val="0"/>
              </a:spcAft>
              <a:buNone/>
            </a:pPr>
            <a:r>
              <a:rPr b="1" lang="en" sz="900">
                <a:latin typeface="Courier New"/>
                <a:ea typeface="Courier New"/>
                <a:cs typeface="Courier New"/>
                <a:sym typeface="Courier New"/>
              </a:rPr>
              <a:t>    "</a:t>
            </a:r>
            <a:r>
              <a:rPr b="1" lang="en" sz="900">
                <a:solidFill>
                  <a:schemeClr val="dk1"/>
                </a:solidFill>
                <a:latin typeface="Courier New"/>
                <a:ea typeface="Courier New"/>
                <a:cs typeface="Courier New"/>
                <a:sym typeface="Courier New"/>
              </a:rPr>
              <a:t>name</a:t>
            </a:r>
            <a:r>
              <a:rPr b="1" lang="en" sz="900">
                <a:latin typeface="Courier New"/>
                <a:ea typeface="Courier New"/>
                <a:cs typeface="Courier New"/>
                <a:sym typeface="Courier New"/>
              </a:rPr>
              <a:t>": "My Campaign",</a:t>
            </a:r>
            <a:endParaRPr b="1" sz="900">
              <a:latin typeface="Courier New"/>
              <a:ea typeface="Courier New"/>
              <a:cs typeface="Courier New"/>
              <a:sym typeface="Courier New"/>
            </a:endParaRPr>
          </a:p>
          <a:p>
            <a:pPr indent="0" lvl="0" marL="0" rtl="0" algn="l">
              <a:spcBef>
                <a:spcPts val="1200"/>
              </a:spcBef>
              <a:spcAft>
                <a:spcPts val="0"/>
              </a:spcAft>
              <a:buNone/>
            </a:pPr>
            <a:r>
              <a:rPr b="1" lang="en" sz="900">
                <a:latin typeface="Courier New"/>
                <a:ea typeface="Courier New"/>
                <a:cs typeface="Courier New"/>
                <a:sym typeface="Courier New"/>
              </a:rPr>
              <a:t>    "</a:t>
            </a:r>
            <a:r>
              <a:rPr b="1" lang="en" sz="900">
                <a:solidFill>
                  <a:schemeClr val="dk1"/>
                </a:solidFill>
                <a:latin typeface="Courier New"/>
                <a:ea typeface="Courier New"/>
                <a:cs typeface="Courier New"/>
                <a:sym typeface="Courier New"/>
              </a:rPr>
              <a:t>isDeleted</a:t>
            </a:r>
            <a:r>
              <a:rPr b="1" lang="en" sz="900">
                <a:latin typeface="Courier New"/>
                <a:ea typeface="Courier New"/>
                <a:cs typeface="Courier New"/>
                <a:sym typeface="Courier New"/>
              </a:rPr>
              <a:t>": false</a:t>
            </a:r>
            <a:endParaRPr b="1" sz="900">
              <a:latin typeface="Courier New"/>
              <a:ea typeface="Courier New"/>
              <a:cs typeface="Courier New"/>
              <a:sym typeface="Courier New"/>
            </a:endParaRPr>
          </a:p>
          <a:p>
            <a:pPr indent="0" lvl="0" marL="0" rtl="0" algn="l">
              <a:spcBef>
                <a:spcPts val="1200"/>
              </a:spcBef>
              <a:spcAft>
                <a:spcPts val="1200"/>
              </a:spcAft>
              <a:buNone/>
            </a:pPr>
            <a:r>
              <a:rPr b="1" lang="en" sz="900">
                <a:latin typeface="Courier New"/>
                <a:ea typeface="Courier New"/>
                <a:cs typeface="Courier New"/>
                <a:sym typeface="Courier New"/>
              </a:rPr>
              <a:t>}</a:t>
            </a:r>
            <a:endParaRPr b="1" sz="900">
              <a:latin typeface="Courier New"/>
              <a:ea typeface="Courier New"/>
              <a:cs typeface="Courier New"/>
              <a:sym typeface="Courier New"/>
            </a:endParaRPr>
          </a:p>
        </p:txBody>
      </p:sp>
      <p:sp>
        <p:nvSpPr>
          <p:cNvPr id="596" name="Google Shape;596;p64"/>
          <p:cNvSpPr/>
          <p:nvPr/>
        </p:nvSpPr>
        <p:spPr>
          <a:xfrm>
            <a:off x="4780301" y="2943844"/>
            <a:ext cx="1703100" cy="530100"/>
          </a:xfrm>
          <a:prstGeom prst="rect">
            <a:avLst/>
          </a:prstGeom>
          <a:no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597" name="Google Shape;597;p64"/>
          <p:cNvPicPr preferRelativeResize="0"/>
          <p:nvPr/>
        </p:nvPicPr>
        <p:blipFill rotWithShape="1">
          <a:blip r:embed="rId4">
            <a:alphaModFix/>
          </a:blip>
          <a:srcRect b="0" l="0" r="13599" t="0"/>
          <a:stretch/>
        </p:blipFill>
        <p:spPr>
          <a:xfrm>
            <a:off x="428725" y="1959175"/>
            <a:ext cx="7900650" cy="24183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01" name="Shape 601"/>
        <p:cNvGrpSpPr/>
        <p:nvPr/>
      </p:nvGrpSpPr>
      <p:grpSpPr>
        <a:xfrm>
          <a:off x="0" y="0"/>
          <a:ext cx="0" cy="0"/>
          <a:chOff x="0" y="0"/>
          <a:chExt cx="0" cy="0"/>
        </a:xfrm>
      </p:grpSpPr>
      <p:pic>
        <p:nvPicPr>
          <p:cNvPr id="602" name="Google Shape;602;p65"/>
          <p:cNvPicPr preferRelativeResize="0"/>
          <p:nvPr/>
        </p:nvPicPr>
        <p:blipFill>
          <a:blip r:embed="rId3">
            <a:alphaModFix/>
          </a:blip>
          <a:stretch>
            <a:fillRect/>
          </a:stretch>
        </p:blipFill>
        <p:spPr>
          <a:xfrm>
            <a:off x="445100" y="2007900"/>
            <a:ext cx="8216274" cy="1005250"/>
          </a:xfrm>
          <a:prstGeom prst="rect">
            <a:avLst/>
          </a:prstGeom>
          <a:noFill/>
          <a:ln>
            <a:noFill/>
          </a:ln>
        </p:spPr>
      </p:pic>
      <p:sp>
        <p:nvSpPr>
          <p:cNvPr id="603" name="Google Shape;603;p65"/>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700"/>
              <a:t>Relationships</a:t>
            </a:r>
            <a:endParaRPr sz="2700"/>
          </a:p>
        </p:txBody>
      </p:sp>
      <p:pic>
        <p:nvPicPr>
          <p:cNvPr id="604" name="Google Shape;604;p65"/>
          <p:cNvPicPr preferRelativeResize="0"/>
          <p:nvPr/>
        </p:nvPicPr>
        <p:blipFill>
          <a:blip r:embed="rId4">
            <a:alphaModFix/>
          </a:blip>
          <a:stretch>
            <a:fillRect/>
          </a:stretch>
        </p:blipFill>
        <p:spPr>
          <a:xfrm>
            <a:off x="-1162" y="4732742"/>
            <a:ext cx="9144000" cy="410766"/>
          </a:xfrm>
          <a:prstGeom prst="rect">
            <a:avLst/>
          </a:prstGeom>
          <a:noFill/>
          <a:ln>
            <a:noFill/>
          </a:ln>
        </p:spPr>
      </p:pic>
      <p:sp>
        <p:nvSpPr>
          <p:cNvPr id="605" name="Google Shape;605;p65"/>
          <p:cNvSpPr txBox="1"/>
          <p:nvPr>
            <p:ph idx="1" type="body"/>
          </p:nvPr>
        </p:nvSpPr>
        <p:spPr>
          <a:xfrm>
            <a:off x="298487" y="911882"/>
            <a:ext cx="8286600" cy="742500"/>
          </a:xfrm>
          <a:prstGeom prst="rect">
            <a:avLst/>
          </a:prstGeom>
        </p:spPr>
        <p:txBody>
          <a:bodyPr anchorCtr="0" anchor="t" bIns="91425" lIns="91425" spcFirstLastPara="1" rIns="91425" wrap="square" tIns="91425">
            <a:normAutofit fontScale="70000" lnSpcReduction="20000"/>
          </a:bodyPr>
          <a:lstStyle/>
          <a:p>
            <a:pPr indent="0" lvl="0" marL="0" rtl="0" algn="l">
              <a:spcBef>
                <a:spcPts val="0"/>
              </a:spcBef>
              <a:spcAft>
                <a:spcPts val="0"/>
              </a:spcAft>
              <a:buNone/>
            </a:pPr>
            <a:r>
              <a:rPr lang="en" sz="2000"/>
              <a:t>Leverage relationships to </a:t>
            </a:r>
            <a:r>
              <a:rPr b="1" lang="en" sz="2000"/>
              <a:t>get the data</a:t>
            </a:r>
            <a:r>
              <a:rPr lang="en" sz="2000"/>
              <a:t> you need in </a:t>
            </a:r>
            <a:r>
              <a:rPr b="1" lang="en" sz="2000"/>
              <a:t>one call</a:t>
            </a:r>
            <a:endParaRPr b="1" sz="2000"/>
          </a:p>
          <a:p>
            <a:pPr indent="0" lvl="0" marL="0" rtl="0" algn="l">
              <a:spcBef>
                <a:spcPts val="1200"/>
              </a:spcBef>
              <a:spcAft>
                <a:spcPts val="1200"/>
              </a:spcAft>
              <a:buNone/>
            </a:pPr>
            <a:r>
              <a:rPr lang="en" sz="2000"/>
              <a:t>You can go </a:t>
            </a:r>
            <a:r>
              <a:rPr b="1" lang="en" sz="2000"/>
              <a:t>3 object relationships deep</a:t>
            </a:r>
            <a:endParaRPr b="1" sz="2000"/>
          </a:p>
        </p:txBody>
      </p:sp>
      <p:sp>
        <p:nvSpPr>
          <p:cNvPr id="606" name="Google Shape;606;p65"/>
          <p:cNvSpPr txBox="1"/>
          <p:nvPr>
            <p:ph idx="1" type="body"/>
          </p:nvPr>
        </p:nvSpPr>
        <p:spPr>
          <a:xfrm>
            <a:off x="342737" y="1654381"/>
            <a:ext cx="3978600" cy="441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u="sng"/>
              <a:t>Example Request w/ Field Selection</a:t>
            </a:r>
            <a:endParaRPr b="1" u="sng"/>
          </a:p>
        </p:txBody>
      </p:sp>
      <p:pic>
        <p:nvPicPr>
          <p:cNvPr id="607" name="Google Shape;607;p65"/>
          <p:cNvPicPr preferRelativeResize="0"/>
          <p:nvPr/>
        </p:nvPicPr>
        <p:blipFill>
          <a:blip r:embed="rId5">
            <a:alphaModFix/>
          </a:blip>
          <a:stretch>
            <a:fillRect/>
          </a:stretch>
        </p:blipFill>
        <p:spPr>
          <a:xfrm>
            <a:off x="4825250" y="2367509"/>
            <a:ext cx="2838400" cy="23778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28"/>
          <p:cNvSpPr txBox="1"/>
          <p:nvPr>
            <p:ph idx="1" type="subTitle"/>
          </p:nvPr>
        </p:nvSpPr>
        <p:spPr>
          <a:xfrm>
            <a:off x="584575" y="1596975"/>
            <a:ext cx="3656700" cy="3066300"/>
          </a:xfrm>
          <a:prstGeom prst="rect">
            <a:avLst/>
          </a:prstGeom>
        </p:spPr>
        <p:txBody>
          <a:bodyPr anchorCtr="0" anchor="t" bIns="0" lIns="0" spcFirstLastPara="1" rIns="0" wrap="square" tIns="0">
            <a:normAutofit/>
          </a:bodyPr>
          <a:lstStyle/>
          <a:p>
            <a:pPr indent="0" lvl="0" marL="0" rtl="0" algn="ctr">
              <a:lnSpc>
                <a:spcPct val="100000"/>
              </a:lnSpc>
              <a:spcBef>
                <a:spcPts val="0"/>
              </a:spcBef>
              <a:spcAft>
                <a:spcPts val="0"/>
              </a:spcAft>
              <a:buClr>
                <a:schemeClr val="dk1"/>
              </a:buClr>
              <a:buSzPts val="1100"/>
              <a:buFont typeface="Arial"/>
              <a:buNone/>
            </a:pPr>
            <a:r>
              <a:rPr b="1" lang="en" sz="7200">
                <a:solidFill>
                  <a:srgbClr val="59575C"/>
                </a:solidFill>
                <a:latin typeface="Salesforce Sans"/>
                <a:ea typeface="Salesforce Sans"/>
                <a:cs typeface="Salesforce Sans"/>
                <a:sym typeface="Salesforce Sans"/>
              </a:rPr>
              <a:t>12</a:t>
            </a:r>
            <a:endParaRPr b="1" sz="7200">
              <a:solidFill>
                <a:srgbClr val="59575C"/>
              </a:solidFill>
              <a:latin typeface="Salesforce Sans"/>
              <a:ea typeface="Salesforce Sans"/>
              <a:cs typeface="Salesforce Sans"/>
              <a:sym typeface="Salesforce Sans"/>
            </a:endParaRPr>
          </a:p>
          <a:p>
            <a:pPr indent="0" lvl="0" marL="0" rtl="0" algn="l">
              <a:lnSpc>
                <a:spcPct val="100000"/>
              </a:lnSpc>
              <a:spcBef>
                <a:spcPts val="200"/>
              </a:spcBef>
              <a:spcAft>
                <a:spcPts val="0"/>
              </a:spcAft>
              <a:buClr>
                <a:schemeClr val="dk1"/>
              </a:buClr>
              <a:buSzPts val="1100"/>
              <a:buFont typeface="Arial"/>
              <a:buNone/>
            </a:pPr>
            <a:r>
              <a:t/>
            </a:r>
            <a:endParaRPr sz="1500">
              <a:solidFill>
                <a:srgbClr val="59575C"/>
              </a:solidFill>
              <a:latin typeface="Salesforce Sans"/>
              <a:ea typeface="Salesforce Sans"/>
              <a:cs typeface="Salesforce Sans"/>
              <a:sym typeface="Salesforce Sans"/>
            </a:endParaRPr>
          </a:p>
          <a:p>
            <a:pPr indent="0" lvl="0" marL="0" rtl="0" algn="ctr">
              <a:lnSpc>
                <a:spcPct val="100000"/>
              </a:lnSpc>
              <a:spcBef>
                <a:spcPts val="200"/>
              </a:spcBef>
              <a:spcAft>
                <a:spcPts val="0"/>
              </a:spcAft>
              <a:buClr>
                <a:schemeClr val="dk1"/>
              </a:buClr>
              <a:buSzPts val="1100"/>
              <a:buFont typeface="Arial"/>
              <a:buNone/>
            </a:pPr>
            <a:r>
              <a:rPr lang="en" sz="2000">
                <a:solidFill>
                  <a:srgbClr val="59575C"/>
                </a:solidFill>
                <a:latin typeface="Salesforce Sans"/>
                <a:ea typeface="Salesforce Sans"/>
                <a:cs typeface="Salesforce Sans"/>
                <a:sym typeface="Salesforce Sans"/>
              </a:rPr>
              <a:t>Average # of MarTech Solutions</a:t>
            </a:r>
            <a:endParaRPr sz="2000">
              <a:solidFill>
                <a:srgbClr val="59575C"/>
              </a:solidFill>
              <a:latin typeface="Salesforce Sans"/>
              <a:ea typeface="Salesforce Sans"/>
              <a:cs typeface="Salesforce Sans"/>
              <a:sym typeface="Salesforce Sans"/>
            </a:endParaRPr>
          </a:p>
          <a:p>
            <a:pPr indent="0" lvl="0" marL="0" rtl="0" algn="l">
              <a:spcBef>
                <a:spcPts val="400"/>
              </a:spcBef>
              <a:spcAft>
                <a:spcPts val="400"/>
              </a:spcAft>
              <a:buNone/>
            </a:pPr>
            <a:r>
              <a:t/>
            </a:r>
            <a:endParaRPr/>
          </a:p>
        </p:txBody>
      </p:sp>
      <p:sp>
        <p:nvSpPr>
          <p:cNvPr id="256" name="Google Shape;256;p28"/>
          <p:cNvSpPr txBox="1"/>
          <p:nvPr>
            <p:ph idx="2" type="subTitle"/>
          </p:nvPr>
        </p:nvSpPr>
        <p:spPr>
          <a:xfrm>
            <a:off x="5004175" y="1596975"/>
            <a:ext cx="3656700" cy="3066300"/>
          </a:xfrm>
          <a:prstGeom prst="rect">
            <a:avLst/>
          </a:prstGeom>
        </p:spPr>
        <p:txBody>
          <a:bodyPr anchorCtr="0" anchor="t" bIns="0" lIns="0" spcFirstLastPara="1" rIns="0" wrap="square" tIns="0">
            <a:normAutofit/>
          </a:bodyPr>
          <a:lstStyle/>
          <a:p>
            <a:pPr indent="0" lvl="0" marL="0" rtl="0" algn="ctr">
              <a:lnSpc>
                <a:spcPct val="100000"/>
              </a:lnSpc>
              <a:spcBef>
                <a:spcPts val="0"/>
              </a:spcBef>
              <a:spcAft>
                <a:spcPts val="0"/>
              </a:spcAft>
              <a:buClr>
                <a:schemeClr val="dk1"/>
              </a:buClr>
              <a:buSzPts val="1100"/>
              <a:buFont typeface="Arial"/>
              <a:buNone/>
            </a:pPr>
            <a:r>
              <a:rPr b="1" lang="en" sz="7200">
                <a:solidFill>
                  <a:srgbClr val="59575C"/>
                </a:solidFill>
                <a:latin typeface="Salesforce Sans"/>
                <a:ea typeface="Salesforce Sans"/>
                <a:cs typeface="Salesforce Sans"/>
                <a:sym typeface="Salesforce Sans"/>
              </a:rPr>
              <a:t>12</a:t>
            </a:r>
            <a:endParaRPr b="1" sz="7200">
              <a:solidFill>
                <a:srgbClr val="59575C"/>
              </a:solidFill>
              <a:latin typeface="Salesforce Sans"/>
              <a:ea typeface="Salesforce Sans"/>
              <a:cs typeface="Salesforce Sans"/>
              <a:sym typeface="Salesforce Sans"/>
            </a:endParaRPr>
          </a:p>
          <a:p>
            <a:pPr indent="0" lvl="0" marL="0" rtl="0" algn="l">
              <a:lnSpc>
                <a:spcPct val="100000"/>
              </a:lnSpc>
              <a:spcBef>
                <a:spcPts val="200"/>
              </a:spcBef>
              <a:spcAft>
                <a:spcPts val="0"/>
              </a:spcAft>
              <a:buClr>
                <a:schemeClr val="dk1"/>
              </a:buClr>
              <a:buSzPts val="1100"/>
              <a:buFont typeface="Arial"/>
              <a:buNone/>
            </a:pPr>
            <a:r>
              <a:t/>
            </a:r>
            <a:endParaRPr sz="1500">
              <a:solidFill>
                <a:srgbClr val="59575C"/>
              </a:solidFill>
              <a:latin typeface="Salesforce Sans"/>
              <a:ea typeface="Salesforce Sans"/>
              <a:cs typeface="Salesforce Sans"/>
              <a:sym typeface="Salesforce Sans"/>
            </a:endParaRPr>
          </a:p>
          <a:p>
            <a:pPr indent="0" lvl="0" marL="0" rtl="0" algn="ctr">
              <a:lnSpc>
                <a:spcPct val="100000"/>
              </a:lnSpc>
              <a:spcBef>
                <a:spcPts val="200"/>
              </a:spcBef>
              <a:spcAft>
                <a:spcPts val="200"/>
              </a:spcAft>
              <a:buClr>
                <a:schemeClr val="dk1"/>
              </a:buClr>
              <a:buSzPts val="1100"/>
              <a:buFont typeface="Arial"/>
              <a:buNone/>
            </a:pPr>
            <a:r>
              <a:rPr lang="en" sz="1900">
                <a:solidFill>
                  <a:srgbClr val="59575C"/>
                </a:solidFill>
                <a:latin typeface="Salesforce Sans"/>
                <a:ea typeface="Salesforce Sans"/>
                <a:cs typeface="Salesforce Sans"/>
                <a:sym typeface="Salesforce Sans"/>
              </a:rPr>
              <a:t>Solutions Potentially Impacting Efficiency</a:t>
            </a:r>
            <a:endParaRPr/>
          </a:p>
        </p:txBody>
      </p:sp>
      <p:pic>
        <p:nvPicPr>
          <p:cNvPr id="257" name="Google Shape;257;p28"/>
          <p:cNvPicPr preferRelativeResize="0"/>
          <p:nvPr/>
        </p:nvPicPr>
        <p:blipFill>
          <a:blip r:embed="rId3">
            <a:alphaModFix/>
          </a:blip>
          <a:stretch>
            <a:fillRect/>
          </a:stretch>
        </p:blipFill>
        <p:spPr>
          <a:xfrm>
            <a:off x="3719588" y="3299612"/>
            <a:ext cx="1704825" cy="184388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29"/>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From Code to Clicks App Experience</a:t>
            </a:r>
            <a:endParaRPr/>
          </a:p>
        </p:txBody>
      </p:sp>
      <p:sp>
        <p:nvSpPr>
          <p:cNvPr id="263" name="Google Shape;263;p29"/>
          <p:cNvSpPr txBox="1"/>
          <p:nvPr>
            <p:ph idx="4294967295" type="body"/>
          </p:nvPr>
        </p:nvSpPr>
        <p:spPr>
          <a:xfrm>
            <a:off x="938111" y="1851657"/>
            <a:ext cx="1616700" cy="2579100"/>
          </a:xfrm>
          <a:prstGeom prst="rect">
            <a:avLst/>
          </a:prstGeom>
          <a:noFill/>
          <a:ln>
            <a:noFill/>
          </a:ln>
        </p:spPr>
        <p:txBody>
          <a:bodyPr anchorCtr="0" anchor="t" bIns="0" lIns="0" spcFirstLastPara="1" rIns="0" wrap="square" tIns="0">
            <a:normAutofit/>
          </a:bodyPr>
          <a:lstStyle/>
          <a:p>
            <a:pPr indent="0" lvl="0" marL="0" rtl="0" algn="l">
              <a:spcBef>
                <a:spcPts val="0"/>
              </a:spcBef>
              <a:spcAft>
                <a:spcPts val="0"/>
              </a:spcAft>
              <a:buSzPts val="1500"/>
              <a:buNone/>
            </a:pPr>
            <a:r>
              <a:rPr lang="en"/>
              <a:t>Custom Code</a:t>
            </a:r>
            <a:endParaRPr/>
          </a:p>
          <a:p>
            <a:pPr indent="0" lvl="1" marL="0" rtl="0" algn="l">
              <a:spcBef>
                <a:spcPts val="1200"/>
              </a:spcBef>
              <a:spcAft>
                <a:spcPts val="1200"/>
              </a:spcAft>
              <a:buSzPts val="1400"/>
              <a:buNone/>
            </a:pPr>
            <a:r>
              <a:t/>
            </a:r>
            <a:endParaRPr/>
          </a:p>
        </p:txBody>
      </p:sp>
      <p:sp>
        <p:nvSpPr>
          <p:cNvPr id="264" name="Google Shape;264;p29"/>
          <p:cNvSpPr txBox="1"/>
          <p:nvPr>
            <p:ph idx="4294967295" type="body"/>
          </p:nvPr>
        </p:nvSpPr>
        <p:spPr>
          <a:xfrm>
            <a:off x="3762142" y="1851657"/>
            <a:ext cx="1616700" cy="2579400"/>
          </a:xfrm>
          <a:prstGeom prst="rect">
            <a:avLst/>
          </a:prstGeom>
          <a:noFill/>
          <a:ln>
            <a:noFill/>
          </a:ln>
        </p:spPr>
        <p:txBody>
          <a:bodyPr anchorCtr="0" anchor="t" bIns="0" lIns="0" spcFirstLastPara="1" rIns="0" wrap="square" tIns="0">
            <a:normAutofit/>
          </a:bodyPr>
          <a:lstStyle/>
          <a:p>
            <a:pPr indent="0" lvl="0" marL="0" rtl="0" algn="l">
              <a:spcBef>
                <a:spcPts val="0"/>
              </a:spcBef>
              <a:spcAft>
                <a:spcPts val="0"/>
              </a:spcAft>
              <a:buSzPts val="1500"/>
              <a:buNone/>
            </a:pPr>
            <a:r>
              <a:rPr lang="en"/>
              <a:t>SI Partners</a:t>
            </a:r>
            <a:endParaRPr/>
          </a:p>
          <a:p>
            <a:pPr indent="0" lvl="1" marL="0" rtl="0" algn="l">
              <a:spcBef>
                <a:spcPts val="1200"/>
              </a:spcBef>
              <a:spcAft>
                <a:spcPts val="1200"/>
              </a:spcAft>
              <a:buSzPts val="1400"/>
              <a:buNone/>
            </a:pPr>
            <a:r>
              <a:t/>
            </a:r>
            <a:endParaRPr/>
          </a:p>
        </p:txBody>
      </p:sp>
      <p:sp>
        <p:nvSpPr>
          <p:cNvPr id="265" name="Google Shape;265;p29"/>
          <p:cNvSpPr txBox="1"/>
          <p:nvPr>
            <p:ph idx="4294967295" type="body"/>
          </p:nvPr>
        </p:nvSpPr>
        <p:spPr>
          <a:xfrm>
            <a:off x="6599336" y="1851657"/>
            <a:ext cx="1616700" cy="2579400"/>
          </a:xfrm>
          <a:prstGeom prst="rect">
            <a:avLst/>
          </a:prstGeom>
          <a:noFill/>
          <a:ln>
            <a:noFill/>
          </a:ln>
        </p:spPr>
        <p:txBody>
          <a:bodyPr anchorCtr="0" anchor="t" bIns="0" lIns="0" spcFirstLastPara="1" rIns="0" wrap="square" tIns="0">
            <a:normAutofit/>
          </a:bodyPr>
          <a:lstStyle/>
          <a:p>
            <a:pPr indent="0" lvl="0" marL="0" rtl="0" algn="l">
              <a:spcBef>
                <a:spcPts val="0"/>
              </a:spcBef>
              <a:spcAft>
                <a:spcPts val="0"/>
              </a:spcAft>
              <a:buSzPts val="1500"/>
              <a:buNone/>
            </a:pPr>
            <a:r>
              <a:rPr lang="en"/>
              <a:t>ISV Partners</a:t>
            </a:r>
            <a:endParaRPr/>
          </a:p>
          <a:p>
            <a:pPr indent="0" lvl="1" marL="0" rtl="0" algn="l">
              <a:spcBef>
                <a:spcPts val="1200"/>
              </a:spcBef>
              <a:spcAft>
                <a:spcPts val="1200"/>
              </a:spcAft>
              <a:buSzPts val="1400"/>
              <a:buNone/>
            </a:pPr>
            <a:r>
              <a:t/>
            </a:r>
            <a:endParaRPr/>
          </a:p>
        </p:txBody>
      </p:sp>
      <p:pic>
        <p:nvPicPr>
          <p:cNvPr id="266" name="Google Shape;266;p29"/>
          <p:cNvPicPr preferRelativeResize="0"/>
          <p:nvPr/>
        </p:nvPicPr>
        <p:blipFill rotWithShape="1">
          <a:blip r:embed="rId3">
            <a:alphaModFix/>
          </a:blip>
          <a:srcRect b="0" l="109" r="109" t="0"/>
          <a:stretch/>
        </p:blipFill>
        <p:spPr>
          <a:xfrm>
            <a:off x="583716" y="2745586"/>
            <a:ext cx="2324792" cy="1552971"/>
          </a:xfrm>
          <a:prstGeom prst="rect">
            <a:avLst/>
          </a:prstGeom>
          <a:noFill/>
          <a:ln>
            <a:noFill/>
          </a:ln>
          <a:effectLst>
            <a:outerShdw blurRad="57150" rotWithShape="0" algn="bl" dir="5400000" dist="19050">
              <a:srgbClr val="59575C">
                <a:alpha val="50000"/>
              </a:srgbClr>
            </a:outerShdw>
          </a:effectLst>
        </p:spPr>
      </p:pic>
      <p:pic>
        <p:nvPicPr>
          <p:cNvPr id="267" name="Google Shape;267;p29"/>
          <p:cNvPicPr preferRelativeResize="0"/>
          <p:nvPr/>
        </p:nvPicPr>
        <p:blipFill rotWithShape="1">
          <a:blip r:embed="rId4">
            <a:alphaModFix/>
          </a:blip>
          <a:srcRect b="0" l="109" r="109" t="0"/>
          <a:stretch/>
        </p:blipFill>
        <p:spPr>
          <a:xfrm>
            <a:off x="3414334" y="2745581"/>
            <a:ext cx="2324777" cy="1552954"/>
          </a:xfrm>
          <a:prstGeom prst="rect">
            <a:avLst/>
          </a:prstGeom>
          <a:noFill/>
          <a:ln>
            <a:noFill/>
          </a:ln>
          <a:effectLst>
            <a:outerShdw blurRad="57150" rotWithShape="0" algn="bl" dir="5400000" dist="19050">
              <a:srgbClr val="59575C">
                <a:alpha val="50000"/>
              </a:srgbClr>
            </a:outerShdw>
          </a:effectLst>
        </p:spPr>
      </p:pic>
      <p:pic>
        <p:nvPicPr>
          <p:cNvPr id="268" name="Google Shape;268;p29"/>
          <p:cNvPicPr preferRelativeResize="0"/>
          <p:nvPr/>
        </p:nvPicPr>
        <p:blipFill>
          <a:blip r:embed="rId5">
            <a:alphaModFix/>
          </a:blip>
          <a:stretch>
            <a:fillRect/>
          </a:stretch>
        </p:blipFill>
        <p:spPr>
          <a:xfrm>
            <a:off x="6254386" y="2649726"/>
            <a:ext cx="2305895" cy="164880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30"/>
          <p:cNvSpPr txBox="1"/>
          <p:nvPr>
            <p:ph type="title"/>
          </p:nvPr>
        </p:nvSpPr>
        <p:spPr>
          <a:xfrm>
            <a:off x="298475" y="2138375"/>
            <a:ext cx="7864500" cy="181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How can the </a:t>
            </a:r>
            <a:br>
              <a:rPr lang="en"/>
            </a:br>
            <a:r>
              <a:rPr lang="en"/>
              <a:t>API help me?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3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79" name="Google Shape;279;p31"/>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700"/>
              <a:t>Pardot API Coverage</a:t>
            </a:r>
            <a:endParaRPr sz="2700"/>
          </a:p>
        </p:txBody>
      </p:sp>
      <p:pic>
        <p:nvPicPr>
          <p:cNvPr id="280" name="Google Shape;280;p31"/>
          <p:cNvPicPr preferRelativeResize="0"/>
          <p:nvPr/>
        </p:nvPicPr>
        <p:blipFill>
          <a:blip r:embed="rId3">
            <a:alphaModFix/>
          </a:blip>
          <a:stretch>
            <a:fillRect/>
          </a:stretch>
        </p:blipFill>
        <p:spPr>
          <a:xfrm>
            <a:off x="114330" y="1119243"/>
            <a:ext cx="8913019" cy="3499056"/>
          </a:xfrm>
          <a:prstGeom prst="rect">
            <a:avLst/>
          </a:prstGeom>
          <a:noFill/>
          <a:ln>
            <a:noFill/>
          </a:ln>
        </p:spPr>
      </p:pic>
      <p:pic>
        <p:nvPicPr>
          <p:cNvPr id="281" name="Google Shape;281;p31"/>
          <p:cNvPicPr preferRelativeResize="0"/>
          <p:nvPr/>
        </p:nvPicPr>
        <p:blipFill>
          <a:blip r:embed="rId4">
            <a:alphaModFix/>
          </a:blip>
          <a:stretch>
            <a:fillRect/>
          </a:stretch>
        </p:blipFill>
        <p:spPr>
          <a:xfrm>
            <a:off x="-1162" y="4732742"/>
            <a:ext cx="9144000" cy="41076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3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87" name="Google Shape;287;p32"/>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700"/>
              <a:t>Account Engagement Development Suite</a:t>
            </a:r>
            <a:endParaRPr sz="2700"/>
          </a:p>
        </p:txBody>
      </p:sp>
      <p:pic>
        <p:nvPicPr>
          <p:cNvPr id="288" name="Google Shape;288;p32"/>
          <p:cNvPicPr preferRelativeResize="0"/>
          <p:nvPr/>
        </p:nvPicPr>
        <p:blipFill>
          <a:blip r:embed="rId3">
            <a:alphaModFix/>
          </a:blip>
          <a:stretch>
            <a:fillRect/>
          </a:stretch>
        </p:blipFill>
        <p:spPr>
          <a:xfrm>
            <a:off x="-1162" y="4732742"/>
            <a:ext cx="9144000" cy="410766"/>
          </a:xfrm>
          <a:prstGeom prst="rect">
            <a:avLst/>
          </a:prstGeom>
          <a:noFill/>
          <a:ln>
            <a:noFill/>
          </a:ln>
        </p:spPr>
      </p:pic>
      <p:grpSp>
        <p:nvGrpSpPr>
          <p:cNvPr id="289" name="Google Shape;289;p32"/>
          <p:cNvGrpSpPr/>
          <p:nvPr/>
        </p:nvGrpSpPr>
        <p:grpSpPr>
          <a:xfrm>
            <a:off x="228416" y="1000081"/>
            <a:ext cx="8603895" cy="3602733"/>
            <a:chOff x="228416" y="1000081"/>
            <a:chExt cx="8603895" cy="3602733"/>
          </a:xfrm>
        </p:grpSpPr>
        <p:pic>
          <p:nvPicPr>
            <p:cNvPr id="290" name="Google Shape;290;p32"/>
            <p:cNvPicPr preferRelativeResize="0"/>
            <p:nvPr/>
          </p:nvPicPr>
          <p:blipFill>
            <a:blip r:embed="rId4">
              <a:alphaModFix/>
            </a:blip>
            <a:stretch>
              <a:fillRect/>
            </a:stretch>
          </p:blipFill>
          <p:spPr>
            <a:xfrm>
              <a:off x="228416" y="1000081"/>
              <a:ext cx="8603895" cy="3602733"/>
            </a:xfrm>
            <a:prstGeom prst="rect">
              <a:avLst/>
            </a:prstGeom>
            <a:noFill/>
            <a:ln>
              <a:noFill/>
            </a:ln>
          </p:spPr>
        </p:pic>
        <p:sp>
          <p:nvSpPr>
            <p:cNvPr id="291" name="Google Shape;291;p32"/>
            <p:cNvSpPr/>
            <p:nvPr/>
          </p:nvSpPr>
          <p:spPr>
            <a:xfrm>
              <a:off x="8229233" y="1359200"/>
              <a:ext cx="591300" cy="236100"/>
            </a:xfrm>
            <a:prstGeom prst="rect">
              <a:avLst/>
            </a:prstGeom>
            <a:solidFill>
              <a:srgbClr val="FEFEFD"/>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