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0"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Lst>
  <p:sldSz cy="5143500" cx="9144000"/>
  <p:notesSz cx="6858000" cy="9144000"/>
  <p:embeddedFontLst>
    <p:embeddedFont>
      <p:font typeface="Caveat"/>
      <p:regular r:id="rId28"/>
      <p:bold r:id="rId29"/>
    </p:embeddedFont>
    <p:embeddedFont>
      <p:font typeface="Poppins"/>
      <p:regular r:id="rId30"/>
      <p:bold r:id="rId31"/>
      <p:italic r:id="rId32"/>
      <p:boldItalic r:id="rId33"/>
    </p:embeddedFont>
    <p:embeddedFont>
      <p:font typeface="Overpass"/>
      <p:regular r:id="rId34"/>
      <p:bold r:id="rId35"/>
      <p:italic r:id="rId36"/>
      <p:boldItalic r:id="rId37"/>
    </p:embeddedFont>
    <p:embeddedFont>
      <p:font typeface="Open Sans Medium"/>
      <p:regular r:id="rId38"/>
      <p:bold r:id="rId39"/>
      <p:italic r:id="rId40"/>
      <p:boldItalic r:id="rId41"/>
    </p:embeddedFont>
    <p:embeddedFont>
      <p:font typeface="Open Sans"/>
      <p:regular r:id="rId42"/>
      <p:bold r:id="rId43"/>
      <p:italic r:id="rId44"/>
      <p:boldItalic r:id="rId4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font" Target="fonts/OpenSansMedium-italic.fntdata"/><Relationship Id="rId20" Type="http://schemas.openxmlformats.org/officeDocument/2006/relationships/slide" Target="slides/slide16.xml"/><Relationship Id="rId42" Type="http://schemas.openxmlformats.org/officeDocument/2006/relationships/font" Target="fonts/OpenSans-regular.fntdata"/><Relationship Id="rId41" Type="http://schemas.openxmlformats.org/officeDocument/2006/relationships/font" Target="fonts/OpenSansMedium-boldItalic.fntdata"/><Relationship Id="rId22" Type="http://schemas.openxmlformats.org/officeDocument/2006/relationships/slide" Target="slides/slide18.xml"/><Relationship Id="rId44" Type="http://schemas.openxmlformats.org/officeDocument/2006/relationships/font" Target="fonts/OpenSans-italic.fntdata"/><Relationship Id="rId21" Type="http://schemas.openxmlformats.org/officeDocument/2006/relationships/slide" Target="slides/slide17.xml"/><Relationship Id="rId43" Type="http://schemas.openxmlformats.org/officeDocument/2006/relationships/font" Target="fonts/OpenSans-bold.fntdata"/><Relationship Id="rId24" Type="http://schemas.openxmlformats.org/officeDocument/2006/relationships/slide" Target="slides/slide20.xml"/><Relationship Id="rId23" Type="http://schemas.openxmlformats.org/officeDocument/2006/relationships/slide" Target="slides/slide19.xml"/><Relationship Id="rId45" Type="http://schemas.openxmlformats.org/officeDocument/2006/relationships/font" Target="fonts/OpenSans-bold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font" Target="fonts/Caveat-regular.fntdata"/><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Caveat-bold.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Poppins-bold.fntdata"/><Relationship Id="rId30" Type="http://schemas.openxmlformats.org/officeDocument/2006/relationships/font" Target="fonts/Poppins-regular.fntdata"/><Relationship Id="rId11" Type="http://schemas.openxmlformats.org/officeDocument/2006/relationships/slide" Target="slides/slide7.xml"/><Relationship Id="rId33" Type="http://schemas.openxmlformats.org/officeDocument/2006/relationships/font" Target="fonts/Poppins-boldItalic.fntdata"/><Relationship Id="rId10" Type="http://schemas.openxmlformats.org/officeDocument/2006/relationships/slide" Target="slides/slide6.xml"/><Relationship Id="rId32" Type="http://schemas.openxmlformats.org/officeDocument/2006/relationships/font" Target="fonts/Poppins-italic.fntdata"/><Relationship Id="rId13" Type="http://schemas.openxmlformats.org/officeDocument/2006/relationships/slide" Target="slides/slide9.xml"/><Relationship Id="rId35" Type="http://schemas.openxmlformats.org/officeDocument/2006/relationships/font" Target="fonts/Overpass-bold.fntdata"/><Relationship Id="rId12" Type="http://schemas.openxmlformats.org/officeDocument/2006/relationships/slide" Target="slides/slide8.xml"/><Relationship Id="rId34" Type="http://schemas.openxmlformats.org/officeDocument/2006/relationships/font" Target="fonts/Overpass-regular.fntdata"/><Relationship Id="rId15" Type="http://schemas.openxmlformats.org/officeDocument/2006/relationships/slide" Target="slides/slide11.xml"/><Relationship Id="rId37" Type="http://schemas.openxmlformats.org/officeDocument/2006/relationships/font" Target="fonts/Overpass-boldItalic.fntdata"/><Relationship Id="rId14" Type="http://schemas.openxmlformats.org/officeDocument/2006/relationships/slide" Target="slides/slide10.xml"/><Relationship Id="rId36" Type="http://schemas.openxmlformats.org/officeDocument/2006/relationships/font" Target="fonts/Overpass-italic.fntdata"/><Relationship Id="rId17" Type="http://schemas.openxmlformats.org/officeDocument/2006/relationships/slide" Target="slides/slide13.xml"/><Relationship Id="rId39" Type="http://schemas.openxmlformats.org/officeDocument/2006/relationships/font" Target="fonts/OpenSansMedium-bold.fntdata"/><Relationship Id="rId16" Type="http://schemas.openxmlformats.org/officeDocument/2006/relationships/slide" Target="slides/slide12.xml"/><Relationship Id="rId38" Type="http://schemas.openxmlformats.org/officeDocument/2006/relationships/font" Target="fonts/OpenSansMedium-regular.fntdata"/><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1523964ec81_0_2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5" name="Google Shape;195;g1523964ec81_0_2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g1523964ec81_0_1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5" name="Google Shape;275;g1523964ec81_0_1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g1523964ec81_0_1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1" name="Google Shape;281;g1523964ec81_0_1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g1523964ec81_0_2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6" name="Google Shape;296;g1523964ec81_0_2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g1523964ec81_0_1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1" name="Google Shape;301;g1523964ec81_0_1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g1523964ec81_0_1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8" name="Google Shape;308;g1523964ec81_0_1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g1523964ec81_0_1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6" name="Google Shape;316;g1523964ec81_0_1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g1523964ec81_0_1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5" name="Google Shape;325;g1523964ec81_0_1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g1523964ec81_0_2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3" name="Google Shape;333;g1523964ec81_0_2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g1523964ec81_0_2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9" name="Google Shape;339;g1523964ec81_0_2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g1523964ec81_0_2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6" name="Google Shape;346;g1523964ec81_0_2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1523964ec81_0_3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9" name="Google Shape;199;g1523964ec81_0_3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g1523964ec81_0_2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3" name="Google Shape;353;g1523964ec81_0_2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g1523964ec81_0_2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0" name="Google Shape;360;g1523964ec81_0_2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g1523964ec81_0_2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7" name="Google Shape;367;g1523964ec81_0_2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 name="Shape 370"/>
        <p:cNvGrpSpPr/>
        <p:nvPr/>
      </p:nvGrpSpPr>
      <p:grpSpPr>
        <a:xfrm>
          <a:off x="0" y="0"/>
          <a:ext cx="0" cy="0"/>
          <a:chOff x="0" y="0"/>
          <a:chExt cx="0" cy="0"/>
        </a:xfrm>
      </p:grpSpPr>
      <p:sp>
        <p:nvSpPr>
          <p:cNvPr id="371" name="Google Shape;371;g1523964ec81_0_3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2" name="Google Shape;372;g1523964ec81_0_3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1520c72dad7_0_7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6" name="Google Shape;206;g1520c72dad7_0_7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1523964ec81_0_2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0" name="Google Shape;210;g1523964ec81_0_2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g1523964ec81_0_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1" name="Google Shape;231;g1523964ec81_0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g1523964ec81_0_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7" name="Google Shape;237;g1523964ec81_0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g1523964ec81_0_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8" name="Google Shape;248;g1523964ec81_0_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g1523964ec81_0_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6" name="Google Shape;256;g1523964ec81_0_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g1523964ec81_0_4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1" name="Google Shape;271;g1523964ec81_0_4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Leave this slide in - it will be updated later</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png"/><Relationship Id="rId4" Type="http://schemas.openxmlformats.org/officeDocument/2006/relationships/image" Target="../media/image4.png"/><Relationship Id="rId9" Type="http://schemas.openxmlformats.org/officeDocument/2006/relationships/image" Target="../media/image7.png"/><Relationship Id="rId5" Type="http://schemas.openxmlformats.org/officeDocument/2006/relationships/image" Target="../media/image5.png"/><Relationship Id="rId6" Type="http://schemas.openxmlformats.org/officeDocument/2006/relationships/image" Target="../media/image8.png"/><Relationship Id="rId7" Type="http://schemas.openxmlformats.org/officeDocument/2006/relationships/image" Target="../media/image6.png"/><Relationship Id="rId8" Type="http://schemas.openxmlformats.org/officeDocument/2006/relationships/image" Target="../media/image10.png"/></Relationships>
</file>

<file path=ppt/slideLayouts/_rels/slideLayout11.xml.rels><?xml version="1.0" encoding="UTF-8" standalone="yes"?><Relationships xmlns="http://schemas.openxmlformats.org/package/2006/relationships"><Relationship Id="rId11" Type="http://schemas.openxmlformats.org/officeDocument/2006/relationships/image" Target="../media/image24.png"/><Relationship Id="rId10" Type="http://schemas.openxmlformats.org/officeDocument/2006/relationships/image" Target="../media/image19.png"/><Relationship Id="rId13" Type="http://schemas.openxmlformats.org/officeDocument/2006/relationships/image" Target="../media/image25.png"/><Relationship Id="rId12" Type="http://schemas.openxmlformats.org/officeDocument/2006/relationships/image" Target="../media/image21.png"/><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9.png"/><Relationship Id="rId4" Type="http://schemas.openxmlformats.org/officeDocument/2006/relationships/image" Target="../media/image13.png"/><Relationship Id="rId9" Type="http://schemas.openxmlformats.org/officeDocument/2006/relationships/image" Target="../media/image22.png"/><Relationship Id="rId15" Type="http://schemas.openxmlformats.org/officeDocument/2006/relationships/image" Target="../media/image26.png"/><Relationship Id="rId14" Type="http://schemas.openxmlformats.org/officeDocument/2006/relationships/image" Target="../media/image23.png"/><Relationship Id="rId5" Type="http://schemas.openxmlformats.org/officeDocument/2006/relationships/image" Target="../media/image14.png"/><Relationship Id="rId6" Type="http://schemas.openxmlformats.org/officeDocument/2006/relationships/image" Target="../media/image20.png"/><Relationship Id="rId7" Type="http://schemas.openxmlformats.org/officeDocument/2006/relationships/image" Target="../media/image15.png"/><Relationship Id="rId8" Type="http://schemas.openxmlformats.org/officeDocument/2006/relationships/image" Target="../media/image18.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4.png"/><Relationship Id="rId4" Type="http://schemas.openxmlformats.org/officeDocument/2006/relationships/image" Target="../media/image18.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4.png"/><Relationship Id="rId4" Type="http://schemas.openxmlformats.org/officeDocument/2006/relationships/image" Target="../media/image18.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7.png"/><Relationship Id="rId3"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7.png"/><Relationship Id="rId3"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7.png"/><Relationship Id="rId3" Type="http://schemas.openxmlformats.org/officeDocument/2006/relationships/image" Target="../media/image1.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rDreamin' Title" type="title">
  <p:cSld name="TITLE">
    <p:spTree>
      <p:nvGrpSpPr>
        <p:cNvPr id="8" name="Shape 8"/>
        <p:cNvGrpSpPr/>
        <p:nvPr/>
      </p:nvGrpSpPr>
      <p:grpSpPr>
        <a:xfrm>
          <a:off x="0" y="0"/>
          <a:ext cx="0" cy="0"/>
          <a:chOff x="0" y="0"/>
          <a:chExt cx="0" cy="0"/>
        </a:xfrm>
      </p:grpSpPr>
      <p:pic>
        <p:nvPicPr>
          <p:cNvPr id="9" name="Google Shape;9;p2"/>
          <p:cNvPicPr preferRelativeResize="0"/>
          <p:nvPr/>
        </p:nvPicPr>
        <p:blipFill>
          <a:blip r:embed="rId2">
            <a:alphaModFix/>
          </a:blip>
          <a:stretch>
            <a:fillRect/>
          </a:stretch>
        </p:blipFill>
        <p:spPr>
          <a:xfrm>
            <a:off x="-32600" y="-18338"/>
            <a:ext cx="9209208" cy="5180174"/>
          </a:xfrm>
          <a:prstGeom prst="rect">
            <a:avLst/>
          </a:prstGeom>
          <a:noFill/>
          <a:ln>
            <a:noFill/>
          </a:ln>
        </p:spPr>
      </p:pic>
      <p:sp>
        <p:nvSpPr>
          <p:cNvPr id="10" name="Google Shape;10;p2"/>
          <p:cNvSpPr txBox="1"/>
          <p:nvPr>
            <p:ph type="ctrTitle"/>
          </p:nvPr>
        </p:nvSpPr>
        <p:spPr>
          <a:xfrm>
            <a:off x="311708" y="1125575"/>
            <a:ext cx="8520600" cy="2052600"/>
          </a:xfrm>
          <a:prstGeom prst="rect">
            <a:avLst/>
          </a:prstGeom>
          <a:noFill/>
          <a:ln>
            <a:noFill/>
          </a:ln>
        </p:spPr>
        <p:txBody>
          <a:bodyPr anchorCtr="0" anchor="b" bIns="91425" lIns="91425" spcFirstLastPara="1" rIns="91425" wrap="square" tIns="91425">
            <a:noAutofit/>
          </a:bodyPr>
          <a:lstStyle>
            <a:lvl1pPr lvl="0" algn="ctr">
              <a:spcBef>
                <a:spcPts val="0"/>
              </a:spcBef>
              <a:spcAft>
                <a:spcPts val="0"/>
              </a:spcAft>
              <a:buSzPts val="4800"/>
              <a:buFont typeface="Overpass"/>
              <a:buChar char="●"/>
              <a:defRPr b="1" sz="4800">
                <a:latin typeface="Overpass"/>
                <a:ea typeface="Overpass"/>
                <a:cs typeface="Overpass"/>
                <a:sym typeface="Overpass"/>
              </a:defRPr>
            </a:lvl1pPr>
            <a:lvl2pPr lvl="1" algn="ctr">
              <a:spcBef>
                <a:spcPts val="0"/>
              </a:spcBef>
              <a:spcAft>
                <a:spcPts val="0"/>
              </a:spcAft>
              <a:buSzPts val="5200"/>
              <a:buChar char="○"/>
              <a:defRPr sz="5200"/>
            </a:lvl2pPr>
            <a:lvl3pPr lvl="2" algn="ctr">
              <a:spcBef>
                <a:spcPts val="0"/>
              </a:spcBef>
              <a:spcAft>
                <a:spcPts val="0"/>
              </a:spcAft>
              <a:buSzPts val="5200"/>
              <a:buChar char="■"/>
              <a:defRPr sz="5200"/>
            </a:lvl3pPr>
            <a:lvl4pPr lvl="3" algn="ctr">
              <a:spcBef>
                <a:spcPts val="0"/>
              </a:spcBef>
              <a:spcAft>
                <a:spcPts val="0"/>
              </a:spcAft>
              <a:buSzPts val="5200"/>
              <a:buChar char="●"/>
              <a:defRPr sz="5200"/>
            </a:lvl4pPr>
            <a:lvl5pPr lvl="4" algn="ctr">
              <a:spcBef>
                <a:spcPts val="0"/>
              </a:spcBef>
              <a:spcAft>
                <a:spcPts val="0"/>
              </a:spcAft>
              <a:buSzPts val="5200"/>
              <a:buChar char="○"/>
              <a:defRPr sz="5200"/>
            </a:lvl5pPr>
            <a:lvl6pPr lvl="5" algn="ctr">
              <a:spcBef>
                <a:spcPts val="0"/>
              </a:spcBef>
              <a:spcAft>
                <a:spcPts val="0"/>
              </a:spcAft>
              <a:buSzPts val="5200"/>
              <a:buChar char="■"/>
              <a:defRPr sz="5200"/>
            </a:lvl6pPr>
            <a:lvl7pPr lvl="6" algn="ctr">
              <a:spcBef>
                <a:spcPts val="0"/>
              </a:spcBef>
              <a:spcAft>
                <a:spcPts val="0"/>
              </a:spcAft>
              <a:buSzPts val="5200"/>
              <a:buChar char="●"/>
              <a:defRPr sz="5200"/>
            </a:lvl7pPr>
            <a:lvl8pPr lvl="7" algn="ctr">
              <a:spcBef>
                <a:spcPts val="0"/>
              </a:spcBef>
              <a:spcAft>
                <a:spcPts val="0"/>
              </a:spcAft>
              <a:buSzPts val="5200"/>
              <a:buChar char="○"/>
              <a:defRPr sz="5200"/>
            </a:lvl8pPr>
            <a:lvl9pPr lvl="8" algn="ctr">
              <a:spcBef>
                <a:spcPts val="0"/>
              </a:spcBef>
              <a:spcAft>
                <a:spcPts val="0"/>
              </a:spcAft>
              <a:buSzPts val="5200"/>
              <a:buChar char="■"/>
              <a:defRPr sz="5200"/>
            </a:lvl9pPr>
          </a:lstStyle>
          <a:p/>
        </p:txBody>
      </p:sp>
      <p:sp>
        <p:nvSpPr>
          <p:cNvPr id="11" name="Google Shape;11;p2"/>
          <p:cNvSpPr txBox="1"/>
          <p:nvPr>
            <p:ph idx="1" type="subTitle"/>
          </p:nvPr>
        </p:nvSpPr>
        <p:spPr>
          <a:xfrm>
            <a:off x="311700" y="3215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rgbClr val="FFFFFF"/>
              </a:buClr>
              <a:buSzPts val="2800"/>
              <a:buFont typeface="Open Sans"/>
              <a:buNone/>
              <a:defRPr sz="2800">
                <a:solidFill>
                  <a:srgbClr val="FFFFFF"/>
                </a:solidFill>
                <a:latin typeface="Open Sans"/>
                <a:ea typeface="Open Sans"/>
                <a:cs typeface="Open Sans"/>
                <a:sym typeface="Open Sans"/>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id="13" name="Google Shape;13;p2"/>
          <p:cNvPicPr preferRelativeResize="0"/>
          <p:nvPr/>
        </p:nvPicPr>
        <p:blipFill>
          <a:blip r:embed="rId3">
            <a:alphaModFix/>
          </a:blip>
          <a:stretch>
            <a:fillRect/>
          </a:stretch>
        </p:blipFill>
        <p:spPr>
          <a:xfrm>
            <a:off x="3668157" y="241900"/>
            <a:ext cx="1551093" cy="8352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rDreamin' Sponsor Placeholder">
  <p:cSld name="TITLE_1_1_6_1">
    <p:bg>
      <p:bgPr>
        <a:solidFill>
          <a:srgbClr val="FEFEFD"/>
        </a:solidFill>
      </p:bgPr>
    </p:bg>
    <p:spTree>
      <p:nvGrpSpPr>
        <p:cNvPr id="63" name="Shape 63"/>
        <p:cNvGrpSpPr/>
        <p:nvPr/>
      </p:nvGrpSpPr>
      <p:grpSpPr>
        <a:xfrm>
          <a:off x="0" y="0"/>
          <a:ext cx="0" cy="0"/>
          <a:chOff x="0" y="0"/>
          <a:chExt cx="0" cy="0"/>
        </a:xfrm>
      </p:grpSpPr>
      <p:sp>
        <p:nvSpPr>
          <p:cNvPr id="64" name="Google Shape;64;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65" name="Google Shape;65;p11"/>
          <p:cNvSpPr/>
          <p:nvPr/>
        </p:nvSpPr>
        <p:spPr>
          <a:xfrm rot="-5400000">
            <a:off x="4529550" y="-4535100"/>
            <a:ext cx="84900" cy="9155100"/>
          </a:xfrm>
          <a:prstGeom prst="rect">
            <a:avLst/>
          </a:prstGeom>
          <a:gradFill>
            <a:gsLst>
              <a:gs pos="0">
                <a:srgbClr val="4A0A77"/>
              </a:gs>
              <a:gs pos="100000">
                <a:srgbClr val="78C8CF"/>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66" name="Google Shape;66;p11"/>
          <p:cNvPicPr preferRelativeResize="0"/>
          <p:nvPr/>
        </p:nvPicPr>
        <p:blipFill>
          <a:blip r:embed="rId2">
            <a:alphaModFix/>
          </a:blip>
          <a:stretch>
            <a:fillRect/>
          </a:stretch>
        </p:blipFill>
        <p:spPr>
          <a:xfrm>
            <a:off x="3695025" y="110600"/>
            <a:ext cx="1071398" cy="576899"/>
          </a:xfrm>
          <a:prstGeom prst="rect">
            <a:avLst/>
          </a:prstGeom>
          <a:noFill/>
          <a:ln>
            <a:noFill/>
          </a:ln>
        </p:spPr>
      </p:pic>
      <p:pic>
        <p:nvPicPr>
          <p:cNvPr id="67" name="Google Shape;67;p11"/>
          <p:cNvPicPr preferRelativeResize="0"/>
          <p:nvPr/>
        </p:nvPicPr>
        <p:blipFill>
          <a:blip r:embed="rId3">
            <a:alphaModFix/>
          </a:blip>
          <a:stretch>
            <a:fillRect/>
          </a:stretch>
        </p:blipFill>
        <p:spPr>
          <a:xfrm>
            <a:off x="2857625" y="1507284"/>
            <a:ext cx="1071400" cy="751641"/>
          </a:xfrm>
          <a:prstGeom prst="rect">
            <a:avLst/>
          </a:prstGeom>
          <a:noFill/>
          <a:ln>
            <a:noFill/>
          </a:ln>
        </p:spPr>
      </p:pic>
      <p:pic>
        <p:nvPicPr>
          <p:cNvPr id="68" name="Google Shape;68;p11"/>
          <p:cNvPicPr preferRelativeResize="0"/>
          <p:nvPr/>
        </p:nvPicPr>
        <p:blipFill>
          <a:blip r:embed="rId4">
            <a:alphaModFix/>
          </a:blip>
          <a:stretch>
            <a:fillRect/>
          </a:stretch>
        </p:blipFill>
        <p:spPr>
          <a:xfrm>
            <a:off x="4414270" y="1576675"/>
            <a:ext cx="1872155" cy="542925"/>
          </a:xfrm>
          <a:prstGeom prst="rect">
            <a:avLst/>
          </a:prstGeom>
          <a:noFill/>
          <a:ln>
            <a:noFill/>
          </a:ln>
        </p:spPr>
      </p:pic>
      <p:pic>
        <p:nvPicPr>
          <p:cNvPr id="69" name="Google Shape;69;p11"/>
          <p:cNvPicPr preferRelativeResize="0"/>
          <p:nvPr/>
        </p:nvPicPr>
        <p:blipFill>
          <a:blip r:embed="rId5">
            <a:alphaModFix/>
          </a:blip>
          <a:stretch>
            <a:fillRect/>
          </a:stretch>
        </p:blipFill>
        <p:spPr>
          <a:xfrm>
            <a:off x="2819225" y="4537048"/>
            <a:ext cx="1310279" cy="447675"/>
          </a:xfrm>
          <a:prstGeom prst="rect">
            <a:avLst/>
          </a:prstGeom>
          <a:noFill/>
          <a:ln>
            <a:noFill/>
          </a:ln>
        </p:spPr>
      </p:pic>
      <p:pic>
        <p:nvPicPr>
          <p:cNvPr id="70" name="Google Shape;70;p11"/>
          <p:cNvPicPr preferRelativeResize="0"/>
          <p:nvPr/>
        </p:nvPicPr>
        <p:blipFill>
          <a:blip r:embed="rId6">
            <a:alphaModFix/>
          </a:blip>
          <a:stretch>
            <a:fillRect/>
          </a:stretch>
        </p:blipFill>
        <p:spPr>
          <a:xfrm>
            <a:off x="4508900" y="4537050"/>
            <a:ext cx="1193800" cy="447675"/>
          </a:xfrm>
          <a:prstGeom prst="rect">
            <a:avLst/>
          </a:prstGeom>
          <a:noFill/>
          <a:ln>
            <a:noFill/>
          </a:ln>
        </p:spPr>
      </p:pic>
      <p:pic>
        <p:nvPicPr>
          <p:cNvPr id="71" name="Google Shape;71;p11"/>
          <p:cNvPicPr preferRelativeResize="0"/>
          <p:nvPr/>
        </p:nvPicPr>
        <p:blipFill>
          <a:blip r:embed="rId7">
            <a:alphaModFix/>
          </a:blip>
          <a:stretch>
            <a:fillRect/>
          </a:stretch>
        </p:blipFill>
        <p:spPr>
          <a:xfrm>
            <a:off x="3695400" y="3622125"/>
            <a:ext cx="1249521" cy="393600"/>
          </a:xfrm>
          <a:prstGeom prst="rect">
            <a:avLst/>
          </a:prstGeom>
          <a:noFill/>
          <a:ln>
            <a:noFill/>
          </a:ln>
        </p:spPr>
      </p:pic>
      <p:pic>
        <p:nvPicPr>
          <p:cNvPr id="72" name="Google Shape;72;p11"/>
          <p:cNvPicPr preferRelativeResize="0"/>
          <p:nvPr/>
        </p:nvPicPr>
        <p:blipFill>
          <a:blip r:embed="rId8">
            <a:alphaModFix/>
          </a:blip>
          <a:stretch>
            <a:fillRect/>
          </a:stretch>
        </p:blipFill>
        <p:spPr>
          <a:xfrm>
            <a:off x="4227250" y="2655813"/>
            <a:ext cx="1905000" cy="447675"/>
          </a:xfrm>
          <a:prstGeom prst="rect">
            <a:avLst/>
          </a:prstGeom>
          <a:noFill/>
          <a:ln>
            <a:noFill/>
          </a:ln>
        </p:spPr>
      </p:pic>
      <p:pic>
        <p:nvPicPr>
          <p:cNvPr id="73" name="Google Shape;73;p11"/>
          <p:cNvPicPr preferRelativeResize="0"/>
          <p:nvPr/>
        </p:nvPicPr>
        <p:blipFill>
          <a:blip r:embed="rId9">
            <a:alphaModFix/>
          </a:blip>
          <a:stretch>
            <a:fillRect/>
          </a:stretch>
        </p:blipFill>
        <p:spPr>
          <a:xfrm>
            <a:off x="2257250" y="2686775"/>
            <a:ext cx="1905000" cy="428625"/>
          </a:xfrm>
          <a:prstGeom prst="rect">
            <a:avLst/>
          </a:prstGeom>
          <a:noFill/>
          <a:ln>
            <a:noFill/>
          </a:ln>
        </p:spPr>
      </p:pic>
      <p:cxnSp>
        <p:nvCxnSpPr>
          <p:cNvPr id="74" name="Google Shape;74;p11"/>
          <p:cNvCxnSpPr/>
          <p:nvPr/>
        </p:nvCxnSpPr>
        <p:spPr>
          <a:xfrm flipH="1" rot="10800000">
            <a:off x="1395200" y="4247800"/>
            <a:ext cx="6351300" cy="6900"/>
          </a:xfrm>
          <a:prstGeom prst="straightConnector1">
            <a:avLst/>
          </a:prstGeom>
          <a:noFill/>
          <a:ln cap="flat" cmpd="sng" w="9525">
            <a:solidFill>
              <a:srgbClr val="F3F3F3"/>
            </a:solidFill>
            <a:prstDash val="solid"/>
            <a:round/>
            <a:headEnd len="med" w="med" type="none"/>
            <a:tailEnd len="med" w="med" type="none"/>
          </a:ln>
        </p:spPr>
      </p:cxnSp>
      <p:cxnSp>
        <p:nvCxnSpPr>
          <p:cNvPr id="75" name="Google Shape;75;p11"/>
          <p:cNvCxnSpPr/>
          <p:nvPr/>
        </p:nvCxnSpPr>
        <p:spPr>
          <a:xfrm flipH="1" rot="10800000">
            <a:off x="1395200" y="3333400"/>
            <a:ext cx="6351300" cy="6900"/>
          </a:xfrm>
          <a:prstGeom prst="straightConnector1">
            <a:avLst/>
          </a:prstGeom>
          <a:noFill/>
          <a:ln cap="flat" cmpd="sng" w="9525">
            <a:solidFill>
              <a:srgbClr val="F3F3F3"/>
            </a:solidFill>
            <a:prstDash val="solid"/>
            <a:round/>
            <a:headEnd len="med" w="med" type="none"/>
            <a:tailEnd len="med" w="med" type="none"/>
          </a:ln>
        </p:spPr>
      </p:cxnSp>
      <p:cxnSp>
        <p:nvCxnSpPr>
          <p:cNvPr id="76" name="Google Shape;76;p11"/>
          <p:cNvCxnSpPr/>
          <p:nvPr/>
        </p:nvCxnSpPr>
        <p:spPr>
          <a:xfrm flipH="1" rot="10800000">
            <a:off x="1395200" y="2419000"/>
            <a:ext cx="6351300" cy="6900"/>
          </a:xfrm>
          <a:prstGeom prst="straightConnector1">
            <a:avLst/>
          </a:prstGeom>
          <a:noFill/>
          <a:ln cap="flat" cmpd="sng" w="9525">
            <a:solidFill>
              <a:srgbClr val="F3F3F3"/>
            </a:solidFill>
            <a:prstDash val="solid"/>
            <a:round/>
            <a:headEnd len="med" w="med" type="none"/>
            <a:tailEnd len="med" w="med" type="none"/>
          </a:ln>
        </p:spPr>
      </p:cxnSp>
      <p:sp>
        <p:nvSpPr>
          <p:cNvPr id="77" name="Google Shape;77;p11"/>
          <p:cNvSpPr txBox="1"/>
          <p:nvPr/>
        </p:nvSpPr>
        <p:spPr>
          <a:xfrm>
            <a:off x="180475" y="671250"/>
            <a:ext cx="8760900" cy="5394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None/>
            </a:pPr>
            <a:r>
              <a:rPr b="1" lang="en" sz="3000">
                <a:solidFill>
                  <a:srgbClr val="12191B"/>
                </a:solidFill>
                <a:latin typeface="Overpass"/>
                <a:ea typeface="Overpass"/>
                <a:cs typeface="Overpass"/>
                <a:sym typeface="Overpass"/>
              </a:rPr>
              <a:t>Special Thanks To All Of Our Sponsors!</a:t>
            </a:r>
            <a:endParaRPr b="1" sz="3000">
              <a:solidFill>
                <a:srgbClr val="12191B"/>
              </a:solidFill>
              <a:latin typeface="Overpass"/>
              <a:ea typeface="Overpass"/>
              <a:cs typeface="Overpass"/>
              <a:sym typeface="Overpas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rDreamin' Branding Assets">
  <p:cSld name="TITLE_1_1_5">
    <p:bg>
      <p:bgPr>
        <a:solidFill>
          <a:srgbClr val="4A0A77"/>
        </a:solidFill>
      </p:bgPr>
    </p:bg>
    <p:spTree>
      <p:nvGrpSpPr>
        <p:cNvPr id="78" name="Shape 78"/>
        <p:cNvGrpSpPr/>
        <p:nvPr/>
      </p:nvGrpSpPr>
      <p:grpSpPr>
        <a:xfrm>
          <a:off x="0" y="0"/>
          <a:ext cx="0" cy="0"/>
          <a:chOff x="0" y="0"/>
          <a:chExt cx="0" cy="0"/>
        </a:xfrm>
      </p:grpSpPr>
      <p:sp>
        <p:nvSpPr>
          <p:cNvPr id="79" name="Google Shape;7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80" name="Google Shape;80;p12"/>
          <p:cNvSpPr txBox="1"/>
          <p:nvPr/>
        </p:nvSpPr>
        <p:spPr>
          <a:xfrm>
            <a:off x="304800" y="422300"/>
            <a:ext cx="5695800" cy="4686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None/>
            </a:pPr>
            <a:r>
              <a:rPr b="1" lang="en" sz="3000">
                <a:solidFill>
                  <a:schemeClr val="lt1"/>
                </a:solidFill>
                <a:latin typeface="Overpass"/>
                <a:ea typeface="Overpass"/>
                <a:cs typeface="Overpass"/>
                <a:sym typeface="Overpass"/>
              </a:rPr>
              <a:t>Branding</a:t>
            </a:r>
            <a:endParaRPr b="1" sz="3000">
              <a:solidFill>
                <a:schemeClr val="lt1"/>
              </a:solidFill>
              <a:latin typeface="Overpass"/>
              <a:ea typeface="Overpass"/>
              <a:cs typeface="Overpass"/>
              <a:sym typeface="Overpass"/>
            </a:endParaRPr>
          </a:p>
        </p:txBody>
      </p:sp>
      <p:pic>
        <p:nvPicPr>
          <p:cNvPr id="81" name="Google Shape;81;p12"/>
          <p:cNvPicPr preferRelativeResize="0"/>
          <p:nvPr/>
        </p:nvPicPr>
        <p:blipFill>
          <a:blip r:embed="rId2">
            <a:alphaModFix/>
          </a:blip>
          <a:stretch>
            <a:fillRect/>
          </a:stretch>
        </p:blipFill>
        <p:spPr>
          <a:xfrm>
            <a:off x="7398925" y="233437"/>
            <a:ext cx="1571751" cy="846325"/>
          </a:xfrm>
          <a:prstGeom prst="rect">
            <a:avLst/>
          </a:prstGeom>
          <a:noFill/>
          <a:ln>
            <a:noFill/>
          </a:ln>
        </p:spPr>
      </p:pic>
      <p:sp>
        <p:nvSpPr>
          <p:cNvPr id="82" name="Google Shape;82;p12"/>
          <p:cNvSpPr/>
          <p:nvPr/>
        </p:nvSpPr>
        <p:spPr>
          <a:xfrm rot="-5400000">
            <a:off x="4529550" y="-4535100"/>
            <a:ext cx="84900" cy="9155100"/>
          </a:xfrm>
          <a:prstGeom prst="rect">
            <a:avLst/>
          </a:prstGeom>
          <a:gradFill>
            <a:gsLst>
              <a:gs pos="0">
                <a:srgbClr val="4A0A77"/>
              </a:gs>
              <a:gs pos="100000">
                <a:srgbClr val="78C8CF"/>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12"/>
          <p:cNvSpPr txBox="1"/>
          <p:nvPr/>
        </p:nvSpPr>
        <p:spPr>
          <a:xfrm>
            <a:off x="333000" y="1180900"/>
            <a:ext cx="4331700" cy="1046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u="sng">
                <a:solidFill>
                  <a:srgbClr val="FEFEFD"/>
                </a:solidFill>
                <a:latin typeface="Open Sans"/>
                <a:ea typeface="Open Sans"/>
                <a:cs typeface="Open Sans"/>
                <a:sym typeface="Open Sans"/>
              </a:rPr>
              <a:t>Assets</a:t>
            </a:r>
            <a:br>
              <a:rPr lang="en" u="sng">
                <a:solidFill>
                  <a:srgbClr val="FEFEFD"/>
                </a:solidFill>
                <a:latin typeface="Open Sans"/>
                <a:ea typeface="Open Sans"/>
                <a:cs typeface="Open Sans"/>
                <a:sym typeface="Open Sans"/>
              </a:rPr>
            </a:br>
            <a:br>
              <a:rPr lang="en">
                <a:solidFill>
                  <a:srgbClr val="FEFEFD"/>
                </a:solidFill>
                <a:latin typeface="Open Sans"/>
                <a:ea typeface="Open Sans"/>
                <a:cs typeface="Open Sans"/>
                <a:sym typeface="Open Sans"/>
              </a:rPr>
            </a:br>
            <a:r>
              <a:rPr lang="en">
                <a:solidFill>
                  <a:srgbClr val="FEFEFD"/>
                </a:solidFill>
                <a:latin typeface="Open Sans"/>
                <a:ea typeface="Open Sans"/>
                <a:cs typeface="Open Sans"/>
                <a:sym typeface="Open Sans"/>
              </a:rPr>
              <a:t>Please use the following assets as you see fit through your presentation.</a:t>
            </a:r>
            <a:endParaRPr>
              <a:solidFill>
                <a:srgbClr val="FEFEFD"/>
              </a:solidFill>
              <a:latin typeface="Open Sans"/>
              <a:ea typeface="Open Sans"/>
              <a:cs typeface="Open Sans"/>
              <a:sym typeface="Open Sans"/>
            </a:endParaRPr>
          </a:p>
        </p:txBody>
      </p:sp>
      <p:pic>
        <p:nvPicPr>
          <p:cNvPr id="84" name="Google Shape;84;p12"/>
          <p:cNvPicPr preferRelativeResize="0"/>
          <p:nvPr/>
        </p:nvPicPr>
        <p:blipFill>
          <a:blip r:embed="rId3">
            <a:alphaModFix/>
          </a:blip>
          <a:stretch>
            <a:fillRect/>
          </a:stretch>
        </p:blipFill>
        <p:spPr>
          <a:xfrm>
            <a:off x="5180675" y="1883850"/>
            <a:ext cx="952500" cy="962025"/>
          </a:xfrm>
          <a:prstGeom prst="rect">
            <a:avLst/>
          </a:prstGeom>
          <a:noFill/>
          <a:ln>
            <a:noFill/>
          </a:ln>
        </p:spPr>
      </p:pic>
      <p:pic>
        <p:nvPicPr>
          <p:cNvPr id="85" name="Google Shape;85;p12"/>
          <p:cNvPicPr preferRelativeResize="0"/>
          <p:nvPr/>
        </p:nvPicPr>
        <p:blipFill>
          <a:blip r:embed="rId4">
            <a:alphaModFix/>
          </a:blip>
          <a:stretch>
            <a:fillRect/>
          </a:stretch>
        </p:blipFill>
        <p:spPr>
          <a:xfrm>
            <a:off x="6499375" y="1883850"/>
            <a:ext cx="952500" cy="962025"/>
          </a:xfrm>
          <a:prstGeom prst="rect">
            <a:avLst/>
          </a:prstGeom>
          <a:noFill/>
          <a:ln>
            <a:noFill/>
          </a:ln>
        </p:spPr>
      </p:pic>
      <p:pic>
        <p:nvPicPr>
          <p:cNvPr id="86" name="Google Shape;86;p12"/>
          <p:cNvPicPr preferRelativeResize="0"/>
          <p:nvPr/>
        </p:nvPicPr>
        <p:blipFill>
          <a:blip r:embed="rId5">
            <a:alphaModFix/>
          </a:blip>
          <a:stretch>
            <a:fillRect/>
          </a:stretch>
        </p:blipFill>
        <p:spPr>
          <a:xfrm>
            <a:off x="7818075" y="1843600"/>
            <a:ext cx="952500" cy="952500"/>
          </a:xfrm>
          <a:prstGeom prst="rect">
            <a:avLst/>
          </a:prstGeom>
          <a:noFill/>
          <a:ln>
            <a:noFill/>
          </a:ln>
        </p:spPr>
      </p:pic>
      <p:pic>
        <p:nvPicPr>
          <p:cNvPr id="87" name="Google Shape;87;p12"/>
          <p:cNvPicPr preferRelativeResize="0"/>
          <p:nvPr/>
        </p:nvPicPr>
        <p:blipFill>
          <a:blip r:embed="rId6">
            <a:alphaModFix/>
          </a:blip>
          <a:stretch>
            <a:fillRect/>
          </a:stretch>
        </p:blipFill>
        <p:spPr>
          <a:xfrm>
            <a:off x="2325350" y="2374825"/>
            <a:ext cx="2500000" cy="1296875"/>
          </a:xfrm>
          <a:prstGeom prst="rect">
            <a:avLst/>
          </a:prstGeom>
          <a:noFill/>
          <a:ln>
            <a:noFill/>
          </a:ln>
        </p:spPr>
      </p:pic>
      <p:pic>
        <p:nvPicPr>
          <p:cNvPr id="88" name="Google Shape;88;p12"/>
          <p:cNvPicPr preferRelativeResize="0"/>
          <p:nvPr/>
        </p:nvPicPr>
        <p:blipFill>
          <a:blip r:embed="rId7">
            <a:alphaModFix/>
          </a:blip>
          <a:stretch>
            <a:fillRect/>
          </a:stretch>
        </p:blipFill>
        <p:spPr>
          <a:xfrm>
            <a:off x="1905000" y="3872425"/>
            <a:ext cx="1562100" cy="57150"/>
          </a:xfrm>
          <a:prstGeom prst="rect">
            <a:avLst/>
          </a:prstGeom>
          <a:noFill/>
          <a:ln>
            <a:noFill/>
          </a:ln>
        </p:spPr>
      </p:pic>
      <p:pic>
        <p:nvPicPr>
          <p:cNvPr id="89" name="Google Shape;89;p12"/>
          <p:cNvPicPr preferRelativeResize="0"/>
          <p:nvPr/>
        </p:nvPicPr>
        <p:blipFill>
          <a:blip r:embed="rId7">
            <a:alphaModFix/>
          </a:blip>
          <a:stretch>
            <a:fillRect/>
          </a:stretch>
        </p:blipFill>
        <p:spPr>
          <a:xfrm>
            <a:off x="3581400" y="3911307"/>
            <a:ext cx="1562100" cy="57150"/>
          </a:xfrm>
          <a:prstGeom prst="rect">
            <a:avLst/>
          </a:prstGeom>
          <a:noFill/>
          <a:ln>
            <a:noFill/>
          </a:ln>
        </p:spPr>
      </p:pic>
      <p:pic>
        <p:nvPicPr>
          <p:cNvPr id="90" name="Google Shape;90;p12"/>
          <p:cNvPicPr preferRelativeResize="0"/>
          <p:nvPr/>
        </p:nvPicPr>
        <p:blipFill>
          <a:blip r:embed="rId7">
            <a:alphaModFix/>
          </a:blip>
          <a:stretch>
            <a:fillRect/>
          </a:stretch>
        </p:blipFill>
        <p:spPr>
          <a:xfrm>
            <a:off x="304800" y="3835107"/>
            <a:ext cx="1562100" cy="57150"/>
          </a:xfrm>
          <a:prstGeom prst="rect">
            <a:avLst/>
          </a:prstGeom>
          <a:noFill/>
          <a:ln>
            <a:noFill/>
          </a:ln>
        </p:spPr>
      </p:pic>
      <p:pic>
        <p:nvPicPr>
          <p:cNvPr id="91" name="Google Shape;91;p12"/>
          <p:cNvPicPr preferRelativeResize="0"/>
          <p:nvPr/>
        </p:nvPicPr>
        <p:blipFill>
          <a:blip r:embed="rId8">
            <a:alphaModFix/>
          </a:blip>
          <a:stretch>
            <a:fillRect/>
          </a:stretch>
        </p:blipFill>
        <p:spPr>
          <a:xfrm>
            <a:off x="7419975" y="3018637"/>
            <a:ext cx="1704825" cy="1843888"/>
          </a:xfrm>
          <a:prstGeom prst="rect">
            <a:avLst/>
          </a:prstGeom>
          <a:noFill/>
          <a:ln>
            <a:noFill/>
          </a:ln>
        </p:spPr>
      </p:pic>
      <p:pic>
        <p:nvPicPr>
          <p:cNvPr id="92" name="Google Shape;92;p12"/>
          <p:cNvPicPr preferRelativeResize="0"/>
          <p:nvPr/>
        </p:nvPicPr>
        <p:blipFill>
          <a:blip r:embed="rId9">
            <a:alphaModFix/>
          </a:blip>
          <a:stretch>
            <a:fillRect/>
          </a:stretch>
        </p:blipFill>
        <p:spPr>
          <a:xfrm>
            <a:off x="333012" y="2344950"/>
            <a:ext cx="1818512" cy="1413950"/>
          </a:xfrm>
          <a:prstGeom prst="rect">
            <a:avLst/>
          </a:prstGeom>
          <a:noFill/>
          <a:ln>
            <a:noFill/>
          </a:ln>
        </p:spPr>
      </p:pic>
      <p:pic>
        <p:nvPicPr>
          <p:cNvPr id="93" name="Google Shape;93;p12"/>
          <p:cNvPicPr preferRelativeResize="0"/>
          <p:nvPr/>
        </p:nvPicPr>
        <p:blipFill>
          <a:blip r:embed="rId10">
            <a:alphaModFix/>
          </a:blip>
          <a:stretch>
            <a:fillRect/>
          </a:stretch>
        </p:blipFill>
        <p:spPr>
          <a:xfrm>
            <a:off x="5410200" y="3841000"/>
            <a:ext cx="322048" cy="720775"/>
          </a:xfrm>
          <a:prstGeom prst="rect">
            <a:avLst/>
          </a:prstGeom>
          <a:noFill/>
          <a:ln>
            <a:noFill/>
          </a:ln>
        </p:spPr>
      </p:pic>
      <p:pic>
        <p:nvPicPr>
          <p:cNvPr id="94" name="Google Shape;94;p12"/>
          <p:cNvPicPr preferRelativeResize="0"/>
          <p:nvPr/>
        </p:nvPicPr>
        <p:blipFill>
          <a:blip r:embed="rId11">
            <a:alphaModFix/>
          </a:blip>
          <a:stretch>
            <a:fillRect/>
          </a:stretch>
        </p:blipFill>
        <p:spPr>
          <a:xfrm>
            <a:off x="0" y="4652367"/>
            <a:ext cx="9144000" cy="410766"/>
          </a:xfrm>
          <a:prstGeom prst="rect">
            <a:avLst/>
          </a:prstGeom>
          <a:noFill/>
          <a:ln>
            <a:noFill/>
          </a:ln>
        </p:spPr>
      </p:pic>
      <p:pic>
        <p:nvPicPr>
          <p:cNvPr id="95" name="Google Shape;95;p12"/>
          <p:cNvPicPr preferRelativeResize="0"/>
          <p:nvPr/>
        </p:nvPicPr>
        <p:blipFill>
          <a:blip r:embed="rId12">
            <a:alphaModFix/>
          </a:blip>
          <a:stretch>
            <a:fillRect/>
          </a:stretch>
        </p:blipFill>
        <p:spPr>
          <a:xfrm>
            <a:off x="5884648" y="3612400"/>
            <a:ext cx="322048" cy="720775"/>
          </a:xfrm>
          <a:prstGeom prst="rect">
            <a:avLst/>
          </a:prstGeom>
          <a:noFill/>
          <a:ln>
            <a:noFill/>
          </a:ln>
        </p:spPr>
      </p:pic>
      <p:pic>
        <p:nvPicPr>
          <p:cNvPr id="96" name="Google Shape;96;p12"/>
          <p:cNvPicPr preferRelativeResize="0"/>
          <p:nvPr/>
        </p:nvPicPr>
        <p:blipFill>
          <a:blip r:embed="rId13">
            <a:alphaModFix/>
          </a:blip>
          <a:stretch>
            <a:fillRect/>
          </a:stretch>
        </p:blipFill>
        <p:spPr>
          <a:xfrm>
            <a:off x="6359097" y="3612400"/>
            <a:ext cx="322048" cy="720775"/>
          </a:xfrm>
          <a:prstGeom prst="rect">
            <a:avLst/>
          </a:prstGeom>
          <a:noFill/>
          <a:ln>
            <a:noFill/>
          </a:ln>
        </p:spPr>
      </p:pic>
      <p:pic>
        <p:nvPicPr>
          <p:cNvPr id="97" name="Google Shape;97;p12"/>
          <p:cNvPicPr preferRelativeResize="0"/>
          <p:nvPr/>
        </p:nvPicPr>
        <p:blipFill>
          <a:blip r:embed="rId14">
            <a:alphaModFix/>
          </a:blip>
          <a:stretch>
            <a:fillRect/>
          </a:stretch>
        </p:blipFill>
        <p:spPr>
          <a:xfrm>
            <a:off x="6798125" y="3710300"/>
            <a:ext cx="419100" cy="895350"/>
          </a:xfrm>
          <a:prstGeom prst="rect">
            <a:avLst/>
          </a:prstGeom>
          <a:noFill/>
          <a:ln>
            <a:noFill/>
          </a:ln>
        </p:spPr>
      </p:pic>
      <p:pic>
        <p:nvPicPr>
          <p:cNvPr id="98" name="Google Shape;98;p12"/>
          <p:cNvPicPr preferRelativeResize="0"/>
          <p:nvPr/>
        </p:nvPicPr>
        <p:blipFill rotWithShape="1">
          <a:blip r:embed="rId15">
            <a:alphaModFix/>
          </a:blip>
          <a:srcRect b="22857" l="0" r="0" t="0"/>
          <a:stretch/>
        </p:blipFill>
        <p:spPr>
          <a:xfrm>
            <a:off x="111075" y="4043100"/>
            <a:ext cx="3415127" cy="791025"/>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rDreamin' Three Step Process 1">
  <p:cSld name="TITLE_1_1_4">
    <p:bg>
      <p:bgPr>
        <a:solidFill>
          <a:srgbClr val="4A0A77"/>
        </a:solidFill>
      </p:bgPr>
    </p:bg>
    <p:spTree>
      <p:nvGrpSpPr>
        <p:cNvPr id="99" name="Shape 99"/>
        <p:cNvGrpSpPr/>
        <p:nvPr/>
      </p:nvGrpSpPr>
      <p:grpSpPr>
        <a:xfrm>
          <a:off x="0" y="0"/>
          <a:ext cx="0" cy="0"/>
          <a:chOff x="0" y="0"/>
          <a:chExt cx="0" cy="0"/>
        </a:xfrm>
      </p:grpSpPr>
      <p:sp>
        <p:nvSpPr>
          <p:cNvPr id="100" name="Google Shape;100;p1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101" name="Google Shape;101;p13"/>
          <p:cNvSpPr/>
          <p:nvPr/>
        </p:nvSpPr>
        <p:spPr>
          <a:xfrm>
            <a:off x="419483" y="2211125"/>
            <a:ext cx="2453100" cy="1605000"/>
          </a:xfrm>
          <a:prstGeom prst="homePlate">
            <a:avLst>
              <a:gd fmla="val 50000" name="adj"/>
            </a:avLst>
          </a:prstGeom>
          <a:solidFill>
            <a:srgbClr val="9900FF"/>
          </a:solidFill>
          <a:ln>
            <a:noFill/>
          </a:ln>
        </p:spPr>
        <p:txBody>
          <a:bodyPr anchorCtr="0" anchor="ctr" bIns="121875" lIns="121875" spcFirstLastPara="1" rIns="121875" wrap="square" tIns="121875">
            <a:noAutofit/>
          </a:bodyPr>
          <a:lstStyle/>
          <a:p>
            <a:pPr indent="0" lvl="0" marL="0" rtl="0" algn="l">
              <a:spcBef>
                <a:spcPts val="0"/>
              </a:spcBef>
              <a:spcAft>
                <a:spcPts val="0"/>
              </a:spcAft>
              <a:buNone/>
            </a:pPr>
            <a:r>
              <a:t/>
            </a:r>
            <a:endParaRPr/>
          </a:p>
        </p:txBody>
      </p:sp>
      <p:sp>
        <p:nvSpPr>
          <p:cNvPr id="102" name="Google Shape;102;p13"/>
          <p:cNvSpPr/>
          <p:nvPr/>
        </p:nvSpPr>
        <p:spPr>
          <a:xfrm>
            <a:off x="3203064" y="2172550"/>
            <a:ext cx="2453100" cy="1605000"/>
          </a:xfrm>
          <a:prstGeom prst="homePlate">
            <a:avLst>
              <a:gd fmla="val 50000" name="adj"/>
            </a:avLst>
          </a:prstGeom>
          <a:solidFill>
            <a:srgbClr val="9900FF"/>
          </a:solidFill>
          <a:ln>
            <a:noFill/>
          </a:ln>
        </p:spPr>
        <p:txBody>
          <a:bodyPr anchorCtr="0" anchor="ctr" bIns="121875" lIns="121875" spcFirstLastPara="1" rIns="121875" wrap="square" tIns="121875">
            <a:noAutofit/>
          </a:bodyPr>
          <a:lstStyle/>
          <a:p>
            <a:pPr indent="0" lvl="0" marL="0" rtl="0" algn="l">
              <a:spcBef>
                <a:spcPts val="0"/>
              </a:spcBef>
              <a:spcAft>
                <a:spcPts val="0"/>
              </a:spcAft>
              <a:buNone/>
            </a:pPr>
            <a:r>
              <a:t/>
            </a:r>
            <a:endParaRPr/>
          </a:p>
        </p:txBody>
      </p:sp>
      <p:sp>
        <p:nvSpPr>
          <p:cNvPr id="103" name="Google Shape;103;p13"/>
          <p:cNvSpPr/>
          <p:nvPr/>
        </p:nvSpPr>
        <p:spPr>
          <a:xfrm>
            <a:off x="6095410" y="2172550"/>
            <a:ext cx="2453100" cy="1605000"/>
          </a:xfrm>
          <a:prstGeom prst="homePlate">
            <a:avLst>
              <a:gd fmla="val 50000" name="adj"/>
            </a:avLst>
          </a:prstGeom>
          <a:solidFill>
            <a:srgbClr val="9900FF"/>
          </a:solidFill>
          <a:ln>
            <a:noFill/>
          </a:ln>
        </p:spPr>
        <p:txBody>
          <a:bodyPr anchorCtr="0" anchor="ctr" bIns="121875" lIns="121875" spcFirstLastPara="1" rIns="121875" wrap="square" tIns="121875">
            <a:noAutofit/>
          </a:bodyPr>
          <a:lstStyle/>
          <a:p>
            <a:pPr indent="0" lvl="0" marL="0" rtl="0" algn="l">
              <a:spcBef>
                <a:spcPts val="0"/>
              </a:spcBef>
              <a:spcAft>
                <a:spcPts val="0"/>
              </a:spcAft>
              <a:buNone/>
            </a:pPr>
            <a:r>
              <a:t/>
            </a:r>
            <a:endParaRPr/>
          </a:p>
        </p:txBody>
      </p:sp>
      <p:pic>
        <p:nvPicPr>
          <p:cNvPr id="104" name="Google Shape;104;p13"/>
          <p:cNvPicPr preferRelativeResize="0"/>
          <p:nvPr/>
        </p:nvPicPr>
        <p:blipFill>
          <a:blip r:embed="rId2">
            <a:alphaModFix/>
          </a:blip>
          <a:stretch>
            <a:fillRect/>
          </a:stretch>
        </p:blipFill>
        <p:spPr>
          <a:xfrm>
            <a:off x="7398925" y="233437"/>
            <a:ext cx="1571751" cy="846325"/>
          </a:xfrm>
          <a:prstGeom prst="rect">
            <a:avLst/>
          </a:prstGeom>
          <a:noFill/>
          <a:ln>
            <a:noFill/>
          </a:ln>
        </p:spPr>
      </p:pic>
      <p:sp>
        <p:nvSpPr>
          <p:cNvPr id="105" name="Google Shape;105;p13"/>
          <p:cNvSpPr/>
          <p:nvPr/>
        </p:nvSpPr>
        <p:spPr>
          <a:xfrm rot="-5400000">
            <a:off x="4529550" y="-4535100"/>
            <a:ext cx="84900" cy="9155100"/>
          </a:xfrm>
          <a:prstGeom prst="rect">
            <a:avLst/>
          </a:prstGeom>
          <a:gradFill>
            <a:gsLst>
              <a:gs pos="0">
                <a:srgbClr val="4A0A77"/>
              </a:gs>
              <a:gs pos="100000">
                <a:srgbClr val="78C8CF"/>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06" name="Google Shape;106;p13"/>
          <p:cNvPicPr preferRelativeResize="0"/>
          <p:nvPr/>
        </p:nvPicPr>
        <p:blipFill>
          <a:blip r:embed="rId3">
            <a:alphaModFix/>
          </a:blip>
          <a:stretch>
            <a:fillRect/>
          </a:stretch>
        </p:blipFill>
        <p:spPr>
          <a:xfrm>
            <a:off x="0" y="4728567"/>
            <a:ext cx="9144000" cy="410766"/>
          </a:xfrm>
          <a:prstGeom prst="rect">
            <a:avLst/>
          </a:prstGeom>
          <a:noFill/>
          <a:ln>
            <a:noFill/>
          </a:ln>
        </p:spPr>
      </p:pic>
      <p:pic>
        <p:nvPicPr>
          <p:cNvPr id="107" name="Google Shape;107;p13"/>
          <p:cNvPicPr preferRelativeResize="0"/>
          <p:nvPr/>
        </p:nvPicPr>
        <p:blipFill>
          <a:blip r:embed="rId4">
            <a:alphaModFix/>
          </a:blip>
          <a:stretch>
            <a:fillRect/>
          </a:stretch>
        </p:blipFill>
        <p:spPr>
          <a:xfrm>
            <a:off x="7724775" y="3603225"/>
            <a:ext cx="1305225" cy="1411700"/>
          </a:xfrm>
          <a:prstGeom prst="rect">
            <a:avLst/>
          </a:prstGeom>
          <a:noFill/>
          <a:ln>
            <a:noFill/>
          </a:ln>
        </p:spPr>
      </p:pic>
      <p:sp>
        <p:nvSpPr>
          <p:cNvPr id="108" name="Google Shape;108;p13"/>
          <p:cNvSpPr txBox="1"/>
          <p:nvPr>
            <p:ph type="title"/>
          </p:nvPr>
        </p:nvSpPr>
        <p:spPr>
          <a:xfrm>
            <a:off x="298475" y="160725"/>
            <a:ext cx="7134900" cy="8550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Clr>
                <a:srgbClr val="FEFEFD"/>
              </a:buClr>
              <a:buSzPts val="3000"/>
              <a:buFont typeface="Overpass"/>
              <a:buNone/>
              <a:defRPr b="1" sz="3000">
                <a:solidFill>
                  <a:srgbClr val="FEFEFD"/>
                </a:solidFill>
                <a:latin typeface="Overpass"/>
                <a:ea typeface="Overpass"/>
                <a:cs typeface="Overpass"/>
                <a:sym typeface="Overpas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rDreamin' Three Step Process 2">
  <p:cSld name="TITLE_1_1_3">
    <p:bg>
      <p:bgPr>
        <a:solidFill>
          <a:schemeClr val="lt1"/>
        </a:solidFill>
      </p:bgPr>
    </p:bg>
    <p:spTree>
      <p:nvGrpSpPr>
        <p:cNvPr id="109" name="Shape 109"/>
        <p:cNvGrpSpPr/>
        <p:nvPr/>
      </p:nvGrpSpPr>
      <p:grpSpPr>
        <a:xfrm>
          <a:off x="0" y="0"/>
          <a:ext cx="0" cy="0"/>
          <a:chOff x="0" y="0"/>
          <a:chExt cx="0" cy="0"/>
        </a:xfrm>
      </p:grpSpPr>
      <p:pic>
        <p:nvPicPr>
          <p:cNvPr id="110" name="Google Shape;110;p14"/>
          <p:cNvPicPr preferRelativeResize="0"/>
          <p:nvPr/>
        </p:nvPicPr>
        <p:blipFill>
          <a:blip r:embed="rId2">
            <a:alphaModFix/>
          </a:blip>
          <a:stretch>
            <a:fillRect/>
          </a:stretch>
        </p:blipFill>
        <p:spPr>
          <a:xfrm>
            <a:off x="7398925" y="233437"/>
            <a:ext cx="1571751" cy="846325"/>
          </a:xfrm>
          <a:prstGeom prst="rect">
            <a:avLst/>
          </a:prstGeom>
          <a:noFill/>
          <a:ln>
            <a:noFill/>
          </a:ln>
        </p:spPr>
      </p:pic>
      <p:sp>
        <p:nvSpPr>
          <p:cNvPr id="111" name="Google Shape;111;p14"/>
          <p:cNvSpPr/>
          <p:nvPr/>
        </p:nvSpPr>
        <p:spPr>
          <a:xfrm rot="-5400000">
            <a:off x="4529550" y="-4535100"/>
            <a:ext cx="84900" cy="9155100"/>
          </a:xfrm>
          <a:prstGeom prst="rect">
            <a:avLst/>
          </a:prstGeom>
          <a:gradFill>
            <a:gsLst>
              <a:gs pos="0">
                <a:srgbClr val="4A0A77"/>
              </a:gs>
              <a:gs pos="100000">
                <a:srgbClr val="78C8CF"/>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1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113" name="Google Shape;113;p14"/>
          <p:cNvSpPr txBox="1"/>
          <p:nvPr>
            <p:ph type="title"/>
          </p:nvPr>
        </p:nvSpPr>
        <p:spPr>
          <a:xfrm>
            <a:off x="298475" y="160725"/>
            <a:ext cx="7134900" cy="855000"/>
          </a:xfrm>
          <a:prstGeom prst="rect">
            <a:avLst/>
          </a:prstGeom>
          <a:noFill/>
          <a:ln>
            <a:noFill/>
          </a:ln>
        </p:spPr>
        <p:txBody>
          <a:bodyPr anchorCtr="0" anchor="ctr" bIns="91425" lIns="91425" spcFirstLastPara="1" rIns="91425" wrap="square" tIns="91425">
            <a:noAutofit/>
          </a:bodyPr>
          <a:lstStyle>
            <a:lvl1pPr lvl="0">
              <a:spcBef>
                <a:spcPts val="0"/>
              </a:spcBef>
              <a:spcAft>
                <a:spcPts val="0"/>
              </a:spcAft>
              <a:buSzPts val="3000"/>
              <a:buFont typeface="Overpass"/>
              <a:buNone/>
              <a:defRPr b="1" sz="3000">
                <a:latin typeface="Overpass"/>
                <a:ea typeface="Overpass"/>
                <a:cs typeface="Overpass"/>
                <a:sym typeface="Overpas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rtl="0">
              <a:spcBef>
                <a:spcPts val="0"/>
              </a:spcBef>
              <a:spcAft>
                <a:spcPts val="0"/>
              </a:spcAft>
              <a:buSzPts val="1400"/>
              <a:buNone/>
              <a:defRPr/>
            </a:lvl9pPr>
          </a:lstStyle>
          <a:p/>
        </p:txBody>
      </p:sp>
      <p:sp>
        <p:nvSpPr>
          <p:cNvPr id="114" name="Google Shape;114;p14"/>
          <p:cNvSpPr/>
          <p:nvPr>
            <p:ph idx="2" type="pic"/>
          </p:nvPr>
        </p:nvSpPr>
        <p:spPr>
          <a:xfrm>
            <a:off x="706779" y="1453381"/>
            <a:ext cx="2096400" cy="2096400"/>
          </a:xfrm>
          <a:prstGeom prst="ellipse">
            <a:avLst/>
          </a:prstGeom>
          <a:noFill/>
          <a:ln>
            <a:noFill/>
          </a:ln>
        </p:spPr>
      </p:sp>
      <p:sp>
        <p:nvSpPr>
          <p:cNvPr id="115" name="Google Shape;115;p14"/>
          <p:cNvSpPr/>
          <p:nvPr>
            <p:ph idx="3" type="pic"/>
          </p:nvPr>
        </p:nvSpPr>
        <p:spPr>
          <a:xfrm>
            <a:off x="6116979" y="1453381"/>
            <a:ext cx="2096400" cy="2096400"/>
          </a:xfrm>
          <a:prstGeom prst="ellipse">
            <a:avLst/>
          </a:prstGeom>
          <a:noFill/>
          <a:ln>
            <a:noFill/>
          </a:ln>
        </p:spPr>
      </p:sp>
      <p:sp>
        <p:nvSpPr>
          <p:cNvPr id="116" name="Google Shape;116;p14"/>
          <p:cNvSpPr/>
          <p:nvPr>
            <p:ph idx="4" type="pic"/>
          </p:nvPr>
        </p:nvSpPr>
        <p:spPr>
          <a:xfrm>
            <a:off x="3411879" y="1453381"/>
            <a:ext cx="2096400" cy="2096400"/>
          </a:xfrm>
          <a:prstGeom prst="ellipse">
            <a:avLst/>
          </a:prstGeom>
          <a:noFill/>
          <a:ln>
            <a:no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rDreamin' Four Step Process">
  <p:cSld name="TITLE_1_1_2">
    <p:bg>
      <p:bgPr>
        <a:solidFill>
          <a:srgbClr val="4A0A77"/>
        </a:solidFill>
      </p:bgPr>
    </p:bg>
    <p:spTree>
      <p:nvGrpSpPr>
        <p:cNvPr id="117" name="Shape 117"/>
        <p:cNvGrpSpPr/>
        <p:nvPr/>
      </p:nvGrpSpPr>
      <p:grpSpPr>
        <a:xfrm>
          <a:off x="0" y="0"/>
          <a:ext cx="0" cy="0"/>
          <a:chOff x="0" y="0"/>
          <a:chExt cx="0" cy="0"/>
        </a:xfrm>
      </p:grpSpPr>
      <p:sp>
        <p:nvSpPr>
          <p:cNvPr id="118" name="Google Shape;118;p1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119" name="Google Shape;119;p15"/>
          <p:cNvSpPr/>
          <p:nvPr/>
        </p:nvSpPr>
        <p:spPr>
          <a:xfrm>
            <a:off x="262550" y="2277500"/>
            <a:ext cx="1928400" cy="1196100"/>
          </a:xfrm>
          <a:prstGeom prst="homePlate">
            <a:avLst>
              <a:gd fmla="val 50000" name="adj"/>
            </a:avLst>
          </a:prstGeom>
          <a:solidFill>
            <a:srgbClr val="9900FF"/>
          </a:solidFill>
          <a:ln>
            <a:noFill/>
          </a:ln>
        </p:spPr>
        <p:txBody>
          <a:bodyPr anchorCtr="0" anchor="ctr" bIns="121875" lIns="121875" spcFirstLastPara="1" rIns="121875" wrap="square" tIns="121875">
            <a:noAutofit/>
          </a:bodyPr>
          <a:lstStyle/>
          <a:p>
            <a:pPr indent="0" lvl="0" marL="0" rtl="0" algn="l">
              <a:spcBef>
                <a:spcPts val="0"/>
              </a:spcBef>
              <a:spcAft>
                <a:spcPts val="0"/>
              </a:spcAft>
              <a:buNone/>
            </a:pPr>
            <a:r>
              <a:t/>
            </a:r>
            <a:endParaRPr/>
          </a:p>
        </p:txBody>
      </p:sp>
      <p:sp>
        <p:nvSpPr>
          <p:cNvPr id="120" name="Google Shape;120;p15"/>
          <p:cNvSpPr/>
          <p:nvPr/>
        </p:nvSpPr>
        <p:spPr>
          <a:xfrm>
            <a:off x="2450725" y="2248750"/>
            <a:ext cx="1928400" cy="1196100"/>
          </a:xfrm>
          <a:prstGeom prst="homePlate">
            <a:avLst>
              <a:gd fmla="val 50000" name="adj"/>
            </a:avLst>
          </a:prstGeom>
          <a:solidFill>
            <a:srgbClr val="9900FF"/>
          </a:solidFill>
          <a:ln>
            <a:noFill/>
          </a:ln>
        </p:spPr>
        <p:txBody>
          <a:bodyPr anchorCtr="0" anchor="ctr" bIns="121875" lIns="121875" spcFirstLastPara="1" rIns="121875" wrap="square" tIns="121875">
            <a:noAutofit/>
          </a:bodyPr>
          <a:lstStyle/>
          <a:p>
            <a:pPr indent="0" lvl="0" marL="0" rtl="0" algn="l">
              <a:spcBef>
                <a:spcPts val="0"/>
              </a:spcBef>
              <a:spcAft>
                <a:spcPts val="0"/>
              </a:spcAft>
              <a:buNone/>
            </a:pPr>
            <a:r>
              <a:t/>
            </a:r>
            <a:endParaRPr/>
          </a:p>
        </p:txBody>
      </p:sp>
      <p:sp>
        <p:nvSpPr>
          <p:cNvPr id="121" name="Google Shape;121;p15"/>
          <p:cNvSpPr/>
          <p:nvPr/>
        </p:nvSpPr>
        <p:spPr>
          <a:xfrm>
            <a:off x="4724400" y="2248750"/>
            <a:ext cx="1928400" cy="1196100"/>
          </a:xfrm>
          <a:prstGeom prst="homePlate">
            <a:avLst>
              <a:gd fmla="val 50000" name="adj"/>
            </a:avLst>
          </a:prstGeom>
          <a:solidFill>
            <a:srgbClr val="9900FF"/>
          </a:solidFill>
          <a:ln>
            <a:noFill/>
          </a:ln>
        </p:spPr>
        <p:txBody>
          <a:bodyPr anchorCtr="0" anchor="ctr" bIns="121875" lIns="121875" spcFirstLastPara="1" rIns="121875" wrap="square" tIns="121875">
            <a:noAutofit/>
          </a:bodyPr>
          <a:lstStyle/>
          <a:p>
            <a:pPr indent="0" lvl="0" marL="0" rtl="0" algn="l">
              <a:spcBef>
                <a:spcPts val="0"/>
              </a:spcBef>
              <a:spcAft>
                <a:spcPts val="0"/>
              </a:spcAft>
              <a:buNone/>
            </a:pPr>
            <a:r>
              <a:t/>
            </a:r>
            <a:endParaRPr/>
          </a:p>
        </p:txBody>
      </p:sp>
      <p:sp>
        <p:nvSpPr>
          <p:cNvPr id="122" name="Google Shape;122;p15"/>
          <p:cNvSpPr/>
          <p:nvPr/>
        </p:nvSpPr>
        <p:spPr>
          <a:xfrm>
            <a:off x="7010400" y="2270888"/>
            <a:ext cx="1928400" cy="1196100"/>
          </a:xfrm>
          <a:prstGeom prst="homePlate">
            <a:avLst>
              <a:gd fmla="val 50000" name="adj"/>
            </a:avLst>
          </a:prstGeom>
          <a:solidFill>
            <a:srgbClr val="9900FF"/>
          </a:solidFill>
          <a:ln>
            <a:noFill/>
          </a:ln>
        </p:spPr>
        <p:txBody>
          <a:bodyPr anchorCtr="0" anchor="ctr" bIns="121875" lIns="121875" spcFirstLastPara="1" rIns="121875" wrap="square" tIns="121875">
            <a:noAutofit/>
          </a:bodyPr>
          <a:lstStyle/>
          <a:p>
            <a:pPr indent="0" lvl="0" marL="0" rtl="0" algn="l">
              <a:spcBef>
                <a:spcPts val="0"/>
              </a:spcBef>
              <a:spcAft>
                <a:spcPts val="0"/>
              </a:spcAft>
              <a:buNone/>
            </a:pPr>
            <a:r>
              <a:t/>
            </a:r>
            <a:endParaRPr/>
          </a:p>
        </p:txBody>
      </p:sp>
      <p:pic>
        <p:nvPicPr>
          <p:cNvPr id="123" name="Google Shape;123;p15"/>
          <p:cNvPicPr preferRelativeResize="0"/>
          <p:nvPr/>
        </p:nvPicPr>
        <p:blipFill>
          <a:blip r:embed="rId2">
            <a:alphaModFix/>
          </a:blip>
          <a:stretch>
            <a:fillRect/>
          </a:stretch>
        </p:blipFill>
        <p:spPr>
          <a:xfrm>
            <a:off x="7398925" y="233437"/>
            <a:ext cx="1571751" cy="846325"/>
          </a:xfrm>
          <a:prstGeom prst="rect">
            <a:avLst/>
          </a:prstGeom>
          <a:noFill/>
          <a:ln>
            <a:noFill/>
          </a:ln>
        </p:spPr>
      </p:pic>
      <p:sp>
        <p:nvSpPr>
          <p:cNvPr id="124" name="Google Shape;124;p15"/>
          <p:cNvSpPr/>
          <p:nvPr/>
        </p:nvSpPr>
        <p:spPr>
          <a:xfrm rot="-5400000">
            <a:off x="4529550" y="-4535100"/>
            <a:ext cx="84900" cy="9155100"/>
          </a:xfrm>
          <a:prstGeom prst="rect">
            <a:avLst/>
          </a:prstGeom>
          <a:gradFill>
            <a:gsLst>
              <a:gs pos="0">
                <a:srgbClr val="4A0A77"/>
              </a:gs>
              <a:gs pos="100000">
                <a:srgbClr val="78C8CF"/>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25" name="Google Shape;125;p15"/>
          <p:cNvPicPr preferRelativeResize="0"/>
          <p:nvPr/>
        </p:nvPicPr>
        <p:blipFill>
          <a:blip r:embed="rId3">
            <a:alphaModFix/>
          </a:blip>
          <a:stretch>
            <a:fillRect/>
          </a:stretch>
        </p:blipFill>
        <p:spPr>
          <a:xfrm>
            <a:off x="0" y="4728567"/>
            <a:ext cx="9144000" cy="410766"/>
          </a:xfrm>
          <a:prstGeom prst="rect">
            <a:avLst/>
          </a:prstGeom>
          <a:noFill/>
          <a:ln>
            <a:noFill/>
          </a:ln>
        </p:spPr>
      </p:pic>
      <p:pic>
        <p:nvPicPr>
          <p:cNvPr id="126" name="Google Shape;126;p15"/>
          <p:cNvPicPr preferRelativeResize="0"/>
          <p:nvPr/>
        </p:nvPicPr>
        <p:blipFill>
          <a:blip r:embed="rId4">
            <a:alphaModFix/>
          </a:blip>
          <a:stretch>
            <a:fillRect/>
          </a:stretch>
        </p:blipFill>
        <p:spPr>
          <a:xfrm>
            <a:off x="7893143" y="3771425"/>
            <a:ext cx="1079257" cy="1167300"/>
          </a:xfrm>
          <a:prstGeom prst="rect">
            <a:avLst/>
          </a:prstGeom>
          <a:noFill/>
          <a:ln>
            <a:noFill/>
          </a:ln>
        </p:spPr>
      </p:pic>
      <p:sp>
        <p:nvSpPr>
          <p:cNvPr id="127" name="Google Shape;127;p15"/>
          <p:cNvSpPr txBox="1"/>
          <p:nvPr>
            <p:ph type="title"/>
          </p:nvPr>
        </p:nvSpPr>
        <p:spPr>
          <a:xfrm>
            <a:off x="298475" y="160725"/>
            <a:ext cx="7134900" cy="8550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Clr>
                <a:srgbClr val="FEFEFD"/>
              </a:buClr>
              <a:buSzPts val="3000"/>
              <a:buFont typeface="Overpass"/>
              <a:buNone/>
              <a:defRPr b="1" sz="3000">
                <a:solidFill>
                  <a:srgbClr val="FEFEFD"/>
                </a:solidFill>
                <a:latin typeface="Overpass"/>
                <a:ea typeface="Overpass"/>
                <a:cs typeface="Overpass"/>
                <a:sym typeface="Overpas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rDreamin' Two-Way Comparison">
  <p:cSld name="TITLE_1_1_1">
    <p:bg>
      <p:bgPr>
        <a:solidFill>
          <a:srgbClr val="4A0A77"/>
        </a:solidFill>
      </p:bgPr>
    </p:bg>
    <p:spTree>
      <p:nvGrpSpPr>
        <p:cNvPr id="128" name="Shape 128"/>
        <p:cNvGrpSpPr/>
        <p:nvPr/>
      </p:nvGrpSpPr>
      <p:grpSpPr>
        <a:xfrm>
          <a:off x="0" y="0"/>
          <a:ext cx="0" cy="0"/>
          <a:chOff x="0" y="0"/>
          <a:chExt cx="0" cy="0"/>
        </a:xfrm>
      </p:grpSpPr>
      <p:pic>
        <p:nvPicPr>
          <p:cNvPr id="129" name="Google Shape;129;p16"/>
          <p:cNvPicPr preferRelativeResize="0"/>
          <p:nvPr/>
        </p:nvPicPr>
        <p:blipFill>
          <a:blip r:embed="rId2">
            <a:alphaModFix/>
          </a:blip>
          <a:stretch>
            <a:fillRect/>
          </a:stretch>
        </p:blipFill>
        <p:spPr>
          <a:xfrm>
            <a:off x="1646900" y="3821738"/>
            <a:ext cx="10363198" cy="1854425"/>
          </a:xfrm>
          <a:prstGeom prst="rect">
            <a:avLst/>
          </a:prstGeom>
          <a:noFill/>
          <a:ln>
            <a:noFill/>
          </a:ln>
        </p:spPr>
      </p:pic>
      <p:sp>
        <p:nvSpPr>
          <p:cNvPr id="130" name="Google Shape;130;p1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131" name="Google Shape;131;p16"/>
          <p:cNvSpPr/>
          <p:nvPr/>
        </p:nvSpPr>
        <p:spPr>
          <a:xfrm>
            <a:off x="393725" y="1362550"/>
            <a:ext cx="4001100" cy="3467100"/>
          </a:xfrm>
          <a:prstGeom prst="roundRect">
            <a:avLst>
              <a:gd fmla="val 4079" name="adj"/>
            </a:avLst>
          </a:prstGeom>
          <a:solidFill>
            <a:srgbClr val="FEFEFD"/>
          </a:solidFill>
          <a:ln>
            <a:noFill/>
          </a:ln>
          <a:effectLst>
            <a:outerShdw blurRad="300038" rotWithShape="0" algn="tl" dir="3600000" dist="114300">
              <a:srgbClr val="000000">
                <a:alpha val="16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pic>
        <p:nvPicPr>
          <p:cNvPr id="132" name="Google Shape;132;p16"/>
          <p:cNvPicPr preferRelativeResize="0"/>
          <p:nvPr/>
        </p:nvPicPr>
        <p:blipFill>
          <a:blip r:embed="rId3">
            <a:alphaModFix/>
          </a:blip>
          <a:stretch>
            <a:fillRect/>
          </a:stretch>
        </p:blipFill>
        <p:spPr>
          <a:xfrm>
            <a:off x="7398925" y="233437"/>
            <a:ext cx="1571751" cy="846325"/>
          </a:xfrm>
          <a:prstGeom prst="rect">
            <a:avLst/>
          </a:prstGeom>
          <a:noFill/>
          <a:ln>
            <a:noFill/>
          </a:ln>
        </p:spPr>
      </p:pic>
      <p:sp>
        <p:nvSpPr>
          <p:cNvPr id="133" name="Google Shape;133;p16"/>
          <p:cNvSpPr/>
          <p:nvPr/>
        </p:nvSpPr>
        <p:spPr>
          <a:xfrm rot="-5400000">
            <a:off x="4529550" y="-4535100"/>
            <a:ext cx="84900" cy="9155100"/>
          </a:xfrm>
          <a:prstGeom prst="rect">
            <a:avLst/>
          </a:prstGeom>
          <a:gradFill>
            <a:gsLst>
              <a:gs pos="0">
                <a:srgbClr val="4A0A77"/>
              </a:gs>
              <a:gs pos="100000">
                <a:srgbClr val="78C8CF"/>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16"/>
          <p:cNvSpPr/>
          <p:nvPr/>
        </p:nvSpPr>
        <p:spPr>
          <a:xfrm>
            <a:off x="4827939" y="1362550"/>
            <a:ext cx="4001100" cy="3467100"/>
          </a:xfrm>
          <a:prstGeom prst="roundRect">
            <a:avLst>
              <a:gd fmla="val 4079" name="adj"/>
            </a:avLst>
          </a:prstGeom>
          <a:solidFill>
            <a:srgbClr val="FEFEFD"/>
          </a:solidFill>
          <a:ln>
            <a:noFill/>
          </a:ln>
          <a:effectLst>
            <a:outerShdw blurRad="300038" rotWithShape="0" algn="tl" dir="3600000" dist="114300">
              <a:srgbClr val="000000">
                <a:alpha val="16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135" name="Google Shape;135;p16"/>
          <p:cNvSpPr txBox="1"/>
          <p:nvPr>
            <p:ph idx="1" type="subTitle"/>
          </p:nvPr>
        </p:nvSpPr>
        <p:spPr>
          <a:xfrm>
            <a:off x="584575" y="1596975"/>
            <a:ext cx="3656700" cy="3066300"/>
          </a:xfrm>
          <a:prstGeom prst="rect">
            <a:avLst/>
          </a:prstGeom>
        </p:spPr>
        <p:txBody>
          <a:bodyPr anchorCtr="0" anchor="t" bIns="0" lIns="0" spcFirstLastPara="1" rIns="0" wrap="square" tIns="0">
            <a:normAutofit/>
          </a:bodyPr>
          <a:lstStyle>
            <a:lvl1pPr lvl="0" rtl="0">
              <a:lnSpc>
                <a:spcPct val="103000"/>
              </a:lnSpc>
              <a:spcBef>
                <a:spcPts val="400"/>
              </a:spcBef>
              <a:spcAft>
                <a:spcPts val="0"/>
              </a:spcAft>
              <a:buSzPts val="1400"/>
              <a:buFont typeface="Open Sans"/>
              <a:buNone/>
              <a:defRPr sz="1400">
                <a:latin typeface="Open Sans"/>
                <a:ea typeface="Open Sans"/>
                <a:cs typeface="Open Sans"/>
                <a:sym typeface="Open Sans"/>
              </a:defRPr>
            </a:lvl1pPr>
            <a:lvl2pPr lvl="1" rtl="0">
              <a:lnSpc>
                <a:spcPct val="103000"/>
              </a:lnSpc>
              <a:spcBef>
                <a:spcPts val="400"/>
              </a:spcBef>
              <a:spcAft>
                <a:spcPts val="0"/>
              </a:spcAft>
              <a:buClr>
                <a:schemeClr val="accent1"/>
              </a:buClr>
              <a:buSzPts val="1700"/>
              <a:buNone/>
              <a:defRPr sz="1700">
                <a:solidFill>
                  <a:schemeClr val="accent1"/>
                </a:solidFill>
              </a:defRPr>
            </a:lvl2pPr>
            <a:lvl3pPr lvl="2" rtl="0">
              <a:lnSpc>
                <a:spcPct val="103000"/>
              </a:lnSpc>
              <a:spcBef>
                <a:spcPts val="400"/>
              </a:spcBef>
              <a:spcAft>
                <a:spcPts val="0"/>
              </a:spcAft>
              <a:buClr>
                <a:schemeClr val="accent1"/>
              </a:buClr>
              <a:buSzPts val="1700"/>
              <a:buNone/>
              <a:defRPr sz="1700">
                <a:solidFill>
                  <a:schemeClr val="accent1"/>
                </a:solidFill>
              </a:defRPr>
            </a:lvl3pPr>
            <a:lvl4pPr lvl="3" rtl="0">
              <a:lnSpc>
                <a:spcPct val="103000"/>
              </a:lnSpc>
              <a:spcBef>
                <a:spcPts val="400"/>
              </a:spcBef>
              <a:spcAft>
                <a:spcPts val="0"/>
              </a:spcAft>
              <a:buClr>
                <a:schemeClr val="accent1"/>
              </a:buClr>
              <a:buSzPts val="1700"/>
              <a:buNone/>
              <a:defRPr sz="1700">
                <a:solidFill>
                  <a:schemeClr val="accent1"/>
                </a:solidFill>
              </a:defRPr>
            </a:lvl4pPr>
            <a:lvl5pPr lvl="4" rtl="0">
              <a:lnSpc>
                <a:spcPct val="103000"/>
              </a:lnSpc>
              <a:spcBef>
                <a:spcPts val="400"/>
              </a:spcBef>
              <a:spcAft>
                <a:spcPts val="0"/>
              </a:spcAft>
              <a:buClr>
                <a:schemeClr val="accent1"/>
              </a:buClr>
              <a:buSzPts val="1700"/>
              <a:buNone/>
              <a:defRPr sz="1700">
                <a:solidFill>
                  <a:schemeClr val="accent1"/>
                </a:solidFill>
              </a:defRPr>
            </a:lvl5pPr>
            <a:lvl6pPr lvl="5" rtl="0">
              <a:lnSpc>
                <a:spcPct val="103000"/>
              </a:lnSpc>
              <a:spcBef>
                <a:spcPts val="400"/>
              </a:spcBef>
              <a:spcAft>
                <a:spcPts val="0"/>
              </a:spcAft>
              <a:buClr>
                <a:schemeClr val="accent1"/>
              </a:buClr>
              <a:buSzPts val="1700"/>
              <a:buNone/>
              <a:defRPr sz="1700">
                <a:solidFill>
                  <a:schemeClr val="accent1"/>
                </a:solidFill>
              </a:defRPr>
            </a:lvl6pPr>
            <a:lvl7pPr lvl="6" rtl="0">
              <a:lnSpc>
                <a:spcPct val="103000"/>
              </a:lnSpc>
              <a:spcBef>
                <a:spcPts val="400"/>
              </a:spcBef>
              <a:spcAft>
                <a:spcPts val="0"/>
              </a:spcAft>
              <a:buClr>
                <a:schemeClr val="accent1"/>
              </a:buClr>
              <a:buSzPts val="1700"/>
              <a:buNone/>
              <a:defRPr sz="1700">
                <a:solidFill>
                  <a:schemeClr val="accent1"/>
                </a:solidFill>
              </a:defRPr>
            </a:lvl7pPr>
            <a:lvl8pPr lvl="7" rtl="0">
              <a:lnSpc>
                <a:spcPct val="103000"/>
              </a:lnSpc>
              <a:spcBef>
                <a:spcPts val="400"/>
              </a:spcBef>
              <a:spcAft>
                <a:spcPts val="0"/>
              </a:spcAft>
              <a:buClr>
                <a:schemeClr val="accent1"/>
              </a:buClr>
              <a:buSzPts val="1700"/>
              <a:buNone/>
              <a:defRPr sz="1700">
                <a:solidFill>
                  <a:schemeClr val="accent1"/>
                </a:solidFill>
              </a:defRPr>
            </a:lvl8pPr>
            <a:lvl9pPr lvl="8" rtl="0">
              <a:lnSpc>
                <a:spcPct val="103000"/>
              </a:lnSpc>
              <a:spcBef>
                <a:spcPts val="400"/>
              </a:spcBef>
              <a:spcAft>
                <a:spcPts val="400"/>
              </a:spcAft>
              <a:buClr>
                <a:schemeClr val="accent1"/>
              </a:buClr>
              <a:buSzPts val="1700"/>
              <a:buNone/>
              <a:defRPr sz="1700">
                <a:solidFill>
                  <a:schemeClr val="accent1"/>
                </a:solidFill>
              </a:defRPr>
            </a:lvl9pPr>
          </a:lstStyle>
          <a:p/>
        </p:txBody>
      </p:sp>
      <p:sp>
        <p:nvSpPr>
          <p:cNvPr id="136" name="Google Shape;136;p16"/>
          <p:cNvSpPr txBox="1"/>
          <p:nvPr>
            <p:ph idx="2" type="subTitle"/>
          </p:nvPr>
        </p:nvSpPr>
        <p:spPr>
          <a:xfrm>
            <a:off x="5004175" y="1596975"/>
            <a:ext cx="3656700" cy="3066300"/>
          </a:xfrm>
          <a:prstGeom prst="rect">
            <a:avLst/>
          </a:prstGeom>
        </p:spPr>
        <p:txBody>
          <a:bodyPr anchorCtr="0" anchor="t" bIns="0" lIns="0" spcFirstLastPara="1" rIns="0" wrap="square" tIns="0">
            <a:normAutofit/>
          </a:bodyPr>
          <a:lstStyle>
            <a:lvl1pPr lvl="0" rtl="0">
              <a:lnSpc>
                <a:spcPct val="103000"/>
              </a:lnSpc>
              <a:spcBef>
                <a:spcPts val="400"/>
              </a:spcBef>
              <a:spcAft>
                <a:spcPts val="0"/>
              </a:spcAft>
              <a:buSzPts val="1400"/>
              <a:buFont typeface="Open Sans"/>
              <a:buNone/>
              <a:defRPr sz="1400">
                <a:latin typeface="Open Sans"/>
                <a:ea typeface="Open Sans"/>
                <a:cs typeface="Open Sans"/>
                <a:sym typeface="Open Sans"/>
              </a:defRPr>
            </a:lvl1pPr>
            <a:lvl2pPr lvl="1" rtl="0">
              <a:lnSpc>
                <a:spcPct val="103000"/>
              </a:lnSpc>
              <a:spcBef>
                <a:spcPts val="400"/>
              </a:spcBef>
              <a:spcAft>
                <a:spcPts val="0"/>
              </a:spcAft>
              <a:buClr>
                <a:schemeClr val="accent1"/>
              </a:buClr>
              <a:buSzPts val="1700"/>
              <a:buNone/>
              <a:defRPr sz="1700">
                <a:solidFill>
                  <a:schemeClr val="accent1"/>
                </a:solidFill>
              </a:defRPr>
            </a:lvl2pPr>
            <a:lvl3pPr lvl="2" rtl="0">
              <a:lnSpc>
                <a:spcPct val="103000"/>
              </a:lnSpc>
              <a:spcBef>
                <a:spcPts val="400"/>
              </a:spcBef>
              <a:spcAft>
                <a:spcPts val="0"/>
              </a:spcAft>
              <a:buClr>
                <a:schemeClr val="accent1"/>
              </a:buClr>
              <a:buSzPts val="1700"/>
              <a:buNone/>
              <a:defRPr sz="1700">
                <a:solidFill>
                  <a:schemeClr val="accent1"/>
                </a:solidFill>
              </a:defRPr>
            </a:lvl3pPr>
            <a:lvl4pPr lvl="3" rtl="0">
              <a:lnSpc>
                <a:spcPct val="103000"/>
              </a:lnSpc>
              <a:spcBef>
                <a:spcPts val="400"/>
              </a:spcBef>
              <a:spcAft>
                <a:spcPts val="0"/>
              </a:spcAft>
              <a:buClr>
                <a:schemeClr val="accent1"/>
              </a:buClr>
              <a:buSzPts val="1700"/>
              <a:buNone/>
              <a:defRPr sz="1700">
                <a:solidFill>
                  <a:schemeClr val="accent1"/>
                </a:solidFill>
              </a:defRPr>
            </a:lvl4pPr>
            <a:lvl5pPr lvl="4" rtl="0">
              <a:lnSpc>
                <a:spcPct val="103000"/>
              </a:lnSpc>
              <a:spcBef>
                <a:spcPts val="400"/>
              </a:spcBef>
              <a:spcAft>
                <a:spcPts val="0"/>
              </a:spcAft>
              <a:buClr>
                <a:schemeClr val="accent1"/>
              </a:buClr>
              <a:buSzPts val="1700"/>
              <a:buNone/>
              <a:defRPr sz="1700">
                <a:solidFill>
                  <a:schemeClr val="accent1"/>
                </a:solidFill>
              </a:defRPr>
            </a:lvl5pPr>
            <a:lvl6pPr lvl="5" rtl="0">
              <a:lnSpc>
                <a:spcPct val="103000"/>
              </a:lnSpc>
              <a:spcBef>
                <a:spcPts val="400"/>
              </a:spcBef>
              <a:spcAft>
                <a:spcPts val="0"/>
              </a:spcAft>
              <a:buClr>
                <a:schemeClr val="accent1"/>
              </a:buClr>
              <a:buSzPts val="1700"/>
              <a:buNone/>
              <a:defRPr sz="1700">
                <a:solidFill>
                  <a:schemeClr val="accent1"/>
                </a:solidFill>
              </a:defRPr>
            </a:lvl6pPr>
            <a:lvl7pPr lvl="6" rtl="0">
              <a:lnSpc>
                <a:spcPct val="103000"/>
              </a:lnSpc>
              <a:spcBef>
                <a:spcPts val="400"/>
              </a:spcBef>
              <a:spcAft>
                <a:spcPts val="0"/>
              </a:spcAft>
              <a:buClr>
                <a:schemeClr val="accent1"/>
              </a:buClr>
              <a:buSzPts val="1700"/>
              <a:buNone/>
              <a:defRPr sz="1700">
                <a:solidFill>
                  <a:schemeClr val="accent1"/>
                </a:solidFill>
              </a:defRPr>
            </a:lvl7pPr>
            <a:lvl8pPr lvl="7" rtl="0">
              <a:lnSpc>
                <a:spcPct val="103000"/>
              </a:lnSpc>
              <a:spcBef>
                <a:spcPts val="400"/>
              </a:spcBef>
              <a:spcAft>
                <a:spcPts val="0"/>
              </a:spcAft>
              <a:buClr>
                <a:schemeClr val="accent1"/>
              </a:buClr>
              <a:buSzPts val="1700"/>
              <a:buNone/>
              <a:defRPr sz="1700">
                <a:solidFill>
                  <a:schemeClr val="accent1"/>
                </a:solidFill>
              </a:defRPr>
            </a:lvl8pPr>
            <a:lvl9pPr lvl="8" rtl="0">
              <a:lnSpc>
                <a:spcPct val="103000"/>
              </a:lnSpc>
              <a:spcBef>
                <a:spcPts val="400"/>
              </a:spcBef>
              <a:spcAft>
                <a:spcPts val="400"/>
              </a:spcAft>
              <a:buClr>
                <a:schemeClr val="accent1"/>
              </a:buClr>
              <a:buSzPts val="1700"/>
              <a:buNone/>
              <a:defRPr sz="1700">
                <a:solidFill>
                  <a:schemeClr val="accent1"/>
                </a:solidFill>
              </a:defRPr>
            </a:lvl9pPr>
          </a:lstStyle>
          <a:p/>
        </p:txBody>
      </p:sp>
      <p:sp>
        <p:nvSpPr>
          <p:cNvPr id="137" name="Google Shape;137;p16"/>
          <p:cNvSpPr txBox="1"/>
          <p:nvPr>
            <p:ph type="title"/>
          </p:nvPr>
        </p:nvSpPr>
        <p:spPr>
          <a:xfrm>
            <a:off x="298475" y="160725"/>
            <a:ext cx="7134900" cy="8550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Clr>
                <a:srgbClr val="FEFEFD"/>
              </a:buClr>
              <a:buSzPts val="3000"/>
              <a:buFont typeface="Overpass"/>
              <a:buNone/>
              <a:defRPr b="1" sz="3000">
                <a:solidFill>
                  <a:srgbClr val="FEFEFD"/>
                </a:solidFill>
                <a:latin typeface="Overpass"/>
                <a:ea typeface="Overpass"/>
                <a:cs typeface="Overpass"/>
                <a:sym typeface="Overpas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rDreamin' Three-Way Comparison">
  <p:cSld name="TITLE_1_1_1_1">
    <p:bg>
      <p:bgPr>
        <a:solidFill>
          <a:srgbClr val="4A0A77"/>
        </a:solidFill>
      </p:bgPr>
    </p:bg>
    <p:spTree>
      <p:nvGrpSpPr>
        <p:cNvPr id="138" name="Shape 138"/>
        <p:cNvGrpSpPr/>
        <p:nvPr/>
      </p:nvGrpSpPr>
      <p:grpSpPr>
        <a:xfrm>
          <a:off x="0" y="0"/>
          <a:ext cx="0" cy="0"/>
          <a:chOff x="0" y="0"/>
          <a:chExt cx="0" cy="0"/>
        </a:xfrm>
      </p:grpSpPr>
      <p:pic>
        <p:nvPicPr>
          <p:cNvPr id="139" name="Google Shape;139;p17"/>
          <p:cNvPicPr preferRelativeResize="0"/>
          <p:nvPr/>
        </p:nvPicPr>
        <p:blipFill>
          <a:blip r:embed="rId2">
            <a:alphaModFix/>
          </a:blip>
          <a:stretch>
            <a:fillRect/>
          </a:stretch>
        </p:blipFill>
        <p:spPr>
          <a:xfrm>
            <a:off x="-228600" y="3981025"/>
            <a:ext cx="9404873" cy="1854425"/>
          </a:xfrm>
          <a:prstGeom prst="rect">
            <a:avLst/>
          </a:prstGeom>
          <a:noFill/>
          <a:ln>
            <a:noFill/>
          </a:ln>
        </p:spPr>
      </p:pic>
      <p:pic>
        <p:nvPicPr>
          <p:cNvPr id="140" name="Google Shape;140;p17"/>
          <p:cNvPicPr preferRelativeResize="0"/>
          <p:nvPr/>
        </p:nvPicPr>
        <p:blipFill>
          <a:blip r:embed="rId3">
            <a:alphaModFix/>
          </a:blip>
          <a:stretch>
            <a:fillRect/>
          </a:stretch>
        </p:blipFill>
        <p:spPr>
          <a:xfrm>
            <a:off x="7398925" y="233437"/>
            <a:ext cx="1571751" cy="846325"/>
          </a:xfrm>
          <a:prstGeom prst="rect">
            <a:avLst/>
          </a:prstGeom>
          <a:noFill/>
          <a:ln>
            <a:noFill/>
          </a:ln>
        </p:spPr>
      </p:pic>
      <p:sp>
        <p:nvSpPr>
          <p:cNvPr id="141" name="Google Shape;141;p17"/>
          <p:cNvSpPr/>
          <p:nvPr/>
        </p:nvSpPr>
        <p:spPr>
          <a:xfrm rot="-5400000">
            <a:off x="4529550" y="-4535100"/>
            <a:ext cx="84900" cy="9155100"/>
          </a:xfrm>
          <a:prstGeom prst="rect">
            <a:avLst/>
          </a:prstGeom>
          <a:gradFill>
            <a:gsLst>
              <a:gs pos="0">
                <a:srgbClr val="4A0A77"/>
              </a:gs>
              <a:gs pos="100000">
                <a:srgbClr val="78C8CF"/>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17"/>
          <p:cNvSpPr/>
          <p:nvPr/>
        </p:nvSpPr>
        <p:spPr>
          <a:xfrm>
            <a:off x="247250" y="1362550"/>
            <a:ext cx="2731800" cy="3467100"/>
          </a:xfrm>
          <a:prstGeom prst="roundRect">
            <a:avLst>
              <a:gd fmla="val 4025" name="adj"/>
            </a:avLst>
          </a:prstGeom>
          <a:solidFill>
            <a:srgbClr val="FEFEFD"/>
          </a:solidFill>
          <a:ln>
            <a:noFill/>
          </a:ln>
          <a:effectLst>
            <a:outerShdw blurRad="300038" rotWithShape="0" algn="tl" dir="3600000" dist="114300">
              <a:srgbClr val="000000">
                <a:alpha val="16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143" name="Google Shape;143;p17"/>
          <p:cNvSpPr/>
          <p:nvPr/>
        </p:nvSpPr>
        <p:spPr>
          <a:xfrm>
            <a:off x="3213125" y="1362550"/>
            <a:ext cx="2731800" cy="3467100"/>
          </a:xfrm>
          <a:prstGeom prst="roundRect">
            <a:avLst>
              <a:gd fmla="val 4079" name="adj"/>
            </a:avLst>
          </a:prstGeom>
          <a:solidFill>
            <a:srgbClr val="FEFEFD"/>
          </a:solidFill>
          <a:ln>
            <a:noFill/>
          </a:ln>
          <a:effectLst>
            <a:outerShdw blurRad="300038" rotWithShape="0" algn="tl" dir="3600000" dist="114300">
              <a:srgbClr val="000000">
                <a:alpha val="16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144" name="Google Shape;144;p17"/>
          <p:cNvSpPr/>
          <p:nvPr/>
        </p:nvSpPr>
        <p:spPr>
          <a:xfrm>
            <a:off x="6179000" y="1362550"/>
            <a:ext cx="2731800" cy="3467100"/>
          </a:xfrm>
          <a:prstGeom prst="roundRect">
            <a:avLst>
              <a:gd fmla="val 4064" name="adj"/>
            </a:avLst>
          </a:prstGeom>
          <a:solidFill>
            <a:srgbClr val="FEFEFD"/>
          </a:solidFill>
          <a:ln>
            <a:noFill/>
          </a:ln>
          <a:effectLst>
            <a:outerShdw blurRad="300038" rotWithShape="0" algn="tl" dir="3600000" dist="114300">
              <a:srgbClr val="000000">
                <a:alpha val="16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145" name="Google Shape;145;p1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146" name="Google Shape;146;p17"/>
          <p:cNvSpPr txBox="1"/>
          <p:nvPr>
            <p:ph type="title"/>
          </p:nvPr>
        </p:nvSpPr>
        <p:spPr>
          <a:xfrm>
            <a:off x="298475" y="160725"/>
            <a:ext cx="7134900" cy="8550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Clr>
                <a:schemeClr val="lt1"/>
              </a:buClr>
              <a:buSzPts val="3000"/>
              <a:buFont typeface="Overpass"/>
              <a:buNone/>
              <a:defRPr b="1" sz="3000">
                <a:solidFill>
                  <a:schemeClr val="lt1"/>
                </a:solidFill>
                <a:latin typeface="Overpass"/>
                <a:ea typeface="Overpass"/>
                <a:cs typeface="Overpass"/>
                <a:sym typeface="Overpas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47" name="Google Shape;147;p17"/>
          <p:cNvSpPr txBox="1"/>
          <p:nvPr>
            <p:ph idx="1" type="subTitle"/>
          </p:nvPr>
        </p:nvSpPr>
        <p:spPr>
          <a:xfrm>
            <a:off x="326275" y="1516025"/>
            <a:ext cx="2545200" cy="3147300"/>
          </a:xfrm>
          <a:prstGeom prst="rect">
            <a:avLst/>
          </a:prstGeom>
        </p:spPr>
        <p:txBody>
          <a:bodyPr anchorCtr="0" anchor="t" bIns="0" lIns="0" spcFirstLastPara="1" rIns="0" wrap="square" tIns="0">
            <a:normAutofit/>
          </a:bodyPr>
          <a:lstStyle>
            <a:lvl1pPr lvl="0" rtl="0">
              <a:lnSpc>
                <a:spcPct val="103000"/>
              </a:lnSpc>
              <a:spcBef>
                <a:spcPts val="400"/>
              </a:spcBef>
              <a:spcAft>
                <a:spcPts val="0"/>
              </a:spcAft>
              <a:buSzPts val="1400"/>
              <a:buFont typeface="Open Sans"/>
              <a:buNone/>
              <a:defRPr sz="1400">
                <a:latin typeface="Open Sans"/>
                <a:ea typeface="Open Sans"/>
                <a:cs typeface="Open Sans"/>
                <a:sym typeface="Open Sans"/>
              </a:defRPr>
            </a:lvl1pPr>
            <a:lvl2pPr lvl="1" rtl="0">
              <a:lnSpc>
                <a:spcPct val="103000"/>
              </a:lnSpc>
              <a:spcBef>
                <a:spcPts val="400"/>
              </a:spcBef>
              <a:spcAft>
                <a:spcPts val="0"/>
              </a:spcAft>
              <a:buClr>
                <a:schemeClr val="accent1"/>
              </a:buClr>
              <a:buSzPts val="1700"/>
              <a:buNone/>
              <a:defRPr sz="1700">
                <a:solidFill>
                  <a:schemeClr val="accent1"/>
                </a:solidFill>
              </a:defRPr>
            </a:lvl2pPr>
            <a:lvl3pPr lvl="2" rtl="0">
              <a:lnSpc>
                <a:spcPct val="103000"/>
              </a:lnSpc>
              <a:spcBef>
                <a:spcPts val="400"/>
              </a:spcBef>
              <a:spcAft>
                <a:spcPts val="0"/>
              </a:spcAft>
              <a:buClr>
                <a:schemeClr val="accent1"/>
              </a:buClr>
              <a:buSzPts val="1700"/>
              <a:buNone/>
              <a:defRPr sz="1700">
                <a:solidFill>
                  <a:schemeClr val="accent1"/>
                </a:solidFill>
              </a:defRPr>
            </a:lvl3pPr>
            <a:lvl4pPr lvl="3" rtl="0">
              <a:lnSpc>
                <a:spcPct val="103000"/>
              </a:lnSpc>
              <a:spcBef>
                <a:spcPts val="400"/>
              </a:spcBef>
              <a:spcAft>
                <a:spcPts val="0"/>
              </a:spcAft>
              <a:buClr>
                <a:schemeClr val="accent1"/>
              </a:buClr>
              <a:buSzPts val="1700"/>
              <a:buNone/>
              <a:defRPr sz="1700">
                <a:solidFill>
                  <a:schemeClr val="accent1"/>
                </a:solidFill>
              </a:defRPr>
            </a:lvl4pPr>
            <a:lvl5pPr lvl="4" rtl="0">
              <a:lnSpc>
                <a:spcPct val="103000"/>
              </a:lnSpc>
              <a:spcBef>
                <a:spcPts val="400"/>
              </a:spcBef>
              <a:spcAft>
                <a:spcPts val="0"/>
              </a:spcAft>
              <a:buClr>
                <a:schemeClr val="accent1"/>
              </a:buClr>
              <a:buSzPts val="1700"/>
              <a:buNone/>
              <a:defRPr sz="1700">
                <a:solidFill>
                  <a:schemeClr val="accent1"/>
                </a:solidFill>
              </a:defRPr>
            </a:lvl5pPr>
            <a:lvl6pPr lvl="5" rtl="0">
              <a:lnSpc>
                <a:spcPct val="103000"/>
              </a:lnSpc>
              <a:spcBef>
                <a:spcPts val="400"/>
              </a:spcBef>
              <a:spcAft>
                <a:spcPts val="0"/>
              </a:spcAft>
              <a:buClr>
                <a:schemeClr val="accent1"/>
              </a:buClr>
              <a:buSzPts val="1700"/>
              <a:buNone/>
              <a:defRPr sz="1700">
                <a:solidFill>
                  <a:schemeClr val="accent1"/>
                </a:solidFill>
              </a:defRPr>
            </a:lvl6pPr>
            <a:lvl7pPr lvl="6" rtl="0">
              <a:lnSpc>
                <a:spcPct val="103000"/>
              </a:lnSpc>
              <a:spcBef>
                <a:spcPts val="400"/>
              </a:spcBef>
              <a:spcAft>
                <a:spcPts val="0"/>
              </a:spcAft>
              <a:buClr>
                <a:schemeClr val="accent1"/>
              </a:buClr>
              <a:buSzPts val="1700"/>
              <a:buNone/>
              <a:defRPr sz="1700">
                <a:solidFill>
                  <a:schemeClr val="accent1"/>
                </a:solidFill>
              </a:defRPr>
            </a:lvl7pPr>
            <a:lvl8pPr lvl="7" rtl="0">
              <a:lnSpc>
                <a:spcPct val="103000"/>
              </a:lnSpc>
              <a:spcBef>
                <a:spcPts val="400"/>
              </a:spcBef>
              <a:spcAft>
                <a:spcPts val="0"/>
              </a:spcAft>
              <a:buClr>
                <a:schemeClr val="accent1"/>
              </a:buClr>
              <a:buSzPts val="1700"/>
              <a:buNone/>
              <a:defRPr sz="1700">
                <a:solidFill>
                  <a:schemeClr val="accent1"/>
                </a:solidFill>
              </a:defRPr>
            </a:lvl8pPr>
            <a:lvl9pPr lvl="8" rtl="0">
              <a:lnSpc>
                <a:spcPct val="103000"/>
              </a:lnSpc>
              <a:spcBef>
                <a:spcPts val="400"/>
              </a:spcBef>
              <a:spcAft>
                <a:spcPts val="400"/>
              </a:spcAft>
              <a:buClr>
                <a:schemeClr val="accent1"/>
              </a:buClr>
              <a:buSzPts val="1700"/>
              <a:buNone/>
              <a:defRPr sz="1700">
                <a:solidFill>
                  <a:schemeClr val="accent1"/>
                </a:solidFill>
              </a:defRPr>
            </a:lvl9pPr>
          </a:lstStyle>
          <a:p/>
        </p:txBody>
      </p:sp>
      <p:sp>
        <p:nvSpPr>
          <p:cNvPr id="148" name="Google Shape;148;p17"/>
          <p:cNvSpPr txBox="1"/>
          <p:nvPr>
            <p:ph idx="2" type="subTitle"/>
          </p:nvPr>
        </p:nvSpPr>
        <p:spPr>
          <a:xfrm>
            <a:off x="3298075" y="1516025"/>
            <a:ext cx="2545200" cy="3147300"/>
          </a:xfrm>
          <a:prstGeom prst="rect">
            <a:avLst/>
          </a:prstGeom>
        </p:spPr>
        <p:txBody>
          <a:bodyPr anchorCtr="0" anchor="t" bIns="0" lIns="0" spcFirstLastPara="1" rIns="0" wrap="square" tIns="0">
            <a:normAutofit/>
          </a:bodyPr>
          <a:lstStyle>
            <a:lvl1pPr lvl="0" rtl="0">
              <a:lnSpc>
                <a:spcPct val="103000"/>
              </a:lnSpc>
              <a:spcBef>
                <a:spcPts val="400"/>
              </a:spcBef>
              <a:spcAft>
                <a:spcPts val="0"/>
              </a:spcAft>
              <a:buSzPts val="1400"/>
              <a:buFont typeface="Open Sans"/>
              <a:buNone/>
              <a:defRPr sz="1400">
                <a:latin typeface="Open Sans"/>
                <a:ea typeface="Open Sans"/>
                <a:cs typeface="Open Sans"/>
                <a:sym typeface="Open Sans"/>
              </a:defRPr>
            </a:lvl1pPr>
            <a:lvl2pPr lvl="1" rtl="0">
              <a:lnSpc>
                <a:spcPct val="103000"/>
              </a:lnSpc>
              <a:spcBef>
                <a:spcPts val="400"/>
              </a:spcBef>
              <a:spcAft>
                <a:spcPts val="0"/>
              </a:spcAft>
              <a:buClr>
                <a:schemeClr val="accent1"/>
              </a:buClr>
              <a:buSzPts val="1700"/>
              <a:buNone/>
              <a:defRPr sz="1700">
                <a:solidFill>
                  <a:schemeClr val="accent1"/>
                </a:solidFill>
              </a:defRPr>
            </a:lvl2pPr>
            <a:lvl3pPr lvl="2" rtl="0">
              <a:lnSpc>
                <a:spcPct val="103000"/>
              </a:lnSpc>
              <a:spcBef>
                <a:spcPts val="400"/>
              </a:spcBef>
              <a:spcAft>
                <a:spcPts val="0"/>
              </a:spcAft>
              <a:buClr>
                <a:schemeClr val="accent1"/>
              </a:buClr>
              <a:buSzPts val="1700"/>
              <a:buNone/>
              <a:defRPr sz="1700">
                <a:solidFill>
                  <a:schemeClr val="accent1"/>
                </a:solidFill>
              </a:defRPr>
            </a:lvl3pPr>
            <a:lvl4pPr lvl="3" rtl="0">
              <a:lnSpc>
                <a:spcPct val="103000"/>
              </a:lnSpc>
              <a:spcBef>
                <a:spcPts val="400"/>
              </a:spcBef>
              <a:spcAft>
                <a:spcPts val="0"/>
              </a:spcAft>
              <a:buClr>
                <a:schemeClr val="accent1"/>
              </a:buClr>
              <a:buSzPts val="1700"/>
              <a:buNone/>
              <a:defRPr sz="1700">
                <a:solidFill>
                  <a:schemeClr val="accent1"/>
                </a:solidFill>
              </a:defRPr>
            </a:lvl4pPr>
            <a:lvl5pPr lvl="4" rtl="0">
              <a:lnSpc>
                <a:spcPct val="103000"/>
              </a:lnSpc>
              <a:spcBef>
                <a:spcPts val="400"/>
              </a:spcBef>
              <a:spcAft>
                <a:spcPts val="0"/>
              </a:spcAft>
              <a:buClr>
                <a:schemeClr val="accent1"/>
              </a:buClr>
              <a:buSzPts val="1700"/>
              <a:buNone/>
              <a:defRPr sz="1700">
                <a:solidFill>
                  <a:schemeClr val="accent1"/>
                </a:solidFill>
              </a:defRPr>
            </a:lvl5pPr>
            <a:lvl6pPr lvl="5" rtl="0">
              <a:lnSpc>
                <a:spcPct val="103000"/>
              </a:lnSpc>
              <a:spcBef>
                <a:spcPts val="400"/>
              </a:spcBef>
              <a:spcAft>
                <a:spcPts val="0"/>
              </a:spcAft>
              <a:buClr>
                <a:schemeClr val="accent1"/>
              </a:buClr>
              <a:buSzPts val="1700"/>
              <a:buNone/>
              <a:defRPr sz="1700">
                <a:solidFill>
                  <a:schemeClr val="accent1"/>
                </a:solidFill>
              </a:defRPr>
            </a:lvl6pPr>
            <a:lvl7pPr lvl="6" rtl="0">
              <a:lnSpc>
                <a:spcPct val="103000"/>
              </a:lnSpc>
              <a:spcBef>
                <a:spcPts val="400"/>
              </a:spcBef>
              <a:spcAft>
                <a:spcPts val="0"/>
              </a:spcAft>
              <a:buClr>
                <a:schemeClr val="accent1"/>
              </a:buClr>
              <a:buSzPts val="1700"/>
              <a:buNone/>
              <a:defRPr sz="1700">
                <a:solidFill>
                  <a:schemeClr val="accent1"/>
                </a:solidFill>
              </a:defRPr>
            </a:lvl7pPr>
            <a:lvl8pPr lvl="7" rtl="0">
              <a:lnSpc>
                <a:spcPct val="103000"/>
              </a:lnSpc>
              <a:spcBef>
                <a:spcPts val="400"/>
              </a:spcBef>
              <a:spcAft>
                <a:spcPts val="0"/>
              </a:spcAft>
              <a:buClr>
                <a:schemeClr val="accent1"/>
              </a:buClr>
              <a:buSzPts val="1700"/>
              <a:buNone/>
              <a:defRPr sz="1700">
                <a:solidFill>
                  <a:schemeClr val="accent1"/>
                </a:solidFill>
              </a:defRPr>
            </a:lvl8pPr>
            <a:lvl9pPr lvl="8" rtl="0">
              <a:lnSpc>
                <a:spcPct val="103000"/>
              </a:lnSpc>
              <a:spcBef>
                <a:spcPts val="400"/>
              </a:spcBef>
              <a:spcAft>
                <a:spcPts val="400"/>
              </a:spcAft>
              <a:buClr>
                <a:schemeClr val="accent1"/>
              </a:buClr>
              <a:buSzPts val="1700"/>
              <a:buNone/>
              <a:defRPr sz="1700">
                <a:solidFill>
                  <a:schemeClr val="accent1"/>
                </a:solidFill>
              </a:defRPr>
            </a:lvl9pPr>
          </a:lstStyle>
          <a:p/>
        </p:txBody>
      </p:sp>
      <p:sp>
        <p:nvSpPr>
          <p:cNvPr id="149" name="Google Shape;149;p17"/>
          <p:cNvSpPr txBox="1"/>
          <p:nvPr>
            <p:ph idx="3" type="subTitle"/>
          </p:nvPr>
        </p:nvSpPr>
        <p:spPr>
          <a:xfrm>
            <a:off x="6269875" y="1516025"/>
            <a:ext cx="2545200" cy="3147300"/>
          </a:xfrm>
          <a:prstGeom prst="rect">
            <a:avLst/>
          </a:prstGeom>
        </p:spPr>
        <p:txBody>
          <a:bodyPr anchorCtr="0" anchor="t" bIns="0" lIns="0" spcFirstLastPara="1" rIns="0" wrap="square" tIns="0">
            <a:normAutofit/>
          </a:bodyPr>
          <a:lstStyle>
            <a:lvl1pPr lvl="0" rtl="0">
              <a:lnSpc>
                <a:spcPct val="103000"/>
              </a:lnSpc>
              <a:spcBef>
                <a:spcPts val="400"/>
              </a:spcBef>
              <a:spcAft>
                <a:spcPts val="0"/>
              </a:spcAft>
              <a:buSzPts val="1400"/>
              <a:buFont typeface="Open Sans"/>
              <a:buNone/>
              <a:defRPr sz="1400">
                <a:latin typeface="Open Sans"/>
                <a:ea typeface="Open Sans"/>
                <a:cs typeface="Open Sans"/>
                <a:sym typeface="Open Sans"/>
              </a:defRPr>
            </a:lvl1pPr>
            <a:lvl2pPr lvl="1" rtl="0">
              <a:lnSpc>
                <a:spcPct val="103000"/>
              </a:lnSpc>
              <a:spcBef>
                <a:spcPts val="400"/>
              </a:spcBef>
              <a:spcAft>
                <a:spcPts val="0"/>
              </a:spcAft>
              <a:buClr>
                <a:schemeClr val="accent1"/>
              </a:buClr>
              <a:buSzPts val="1700"/>
              <a:buNone/>
              <a:defRPr sz="1700">
                <a:solidFill>
                  <a:schemeClr val="accent1"/>
                </a:solidFill>
              </a:defRPr>
            </a:lvl2pPr>
            <a:lvl3pPr lvl="2" rtl="0">
              <a:lnSpc>
                <a:spcPct val="103000"/>
              </a:lnSpc>
              <a:spcBef>
                <a:spcPts val="400"/>
              </a:spcBef>
              <a:spcAft>
                <a:spcPts val="0"/>
              </a:spcAft>
              <a:buClr>
                <a:schemeClr val="accent1"/>
              </a:buClr>
              <a:buSzPts val="1700"/>
              <a:buNone/>
              <a:defRPr sz="1700">
                <a:solidFill>
                  <a:schemeClr val="accent1"/>
                </a:solidFill>
              </a:defRPr>
            </a:lvl3pPr>
            <a:lvl4pPr lvl="3" rtl="0">
              <a:lnSpc>
                <a:spcPct val="103000"/>
              </a:lnSpc>
              <a:spcBef>
                <a:spcPts val="400"/>
              </a:spcBef>
              <a:spcAft>
                <a:spcPts val="0"/>
              </a:spcAft>
              <a:buClr>
                <a:schemeClr val="accent1"/>
              </a:buClr>
              <a:buSzPts val="1700"/>
              <a:buNone/>
              <a:defRPr sz="1700">
                <a:solidFill>
                  <a:schemeClr val="accent1"/>
                </a:solidFill>
              </a:defRPr>
            </a:lvl4pPr>
            <a:lvl5pPr lvl="4" rtl="0">
              <a:lnSpc>
                <a:spcPct val="103000"/>
              </a:lnSpc>
              <a:spcBef>
                <a:spcPts val="400"/>
              </a:spcBef>
              <a:spcAft>
                <a:spcPts val="0"/>
              </a:spcAft>
              <a:buClr>
                <a:schemeClr val="accent1"/>
              </a:buClr>
              <a:buSzPts val="1700"/>
              <a:buNone/>
              <a:defRPr sz="1700">
                <a:solidFill>
                  <a:schemeClr val="accent1"/>
                </a:solidFill>
              </a:defRPr>
            </a:lvl5pPr>
            <a:lvl6pPr lvl="5" rtl="0">
              <a:lnSpc>
                <a:spcPct val="103000"/>
              </a:lnSpc>
              <a:spcBef>
                <a:spcPts val="400"/>
              </a:spcBef>
              <a:spcAft>
                <a:spcPts val="0"/>
              </a:spcAft>
              <a:buClr>
                <a:schemeClr val="accent1"/>
              </a:buClr>
              <a:buSzPts val="1700"/>
              <a:buNone/>
              <a:defRPr sz="1700">
                <a:solidFill>
                  <a:schemeClr val="accent1"/>
                </a:solidFill>
              </a:defRPr>
            </a:lvl6pPr>
            <a:lvl7pPr lvl="6" rtl="0">
              <a:lnSpc>
                <a:spcPct val="103000"/>
              </a:lnSpc>
              <a:spcBef>
                <a:spcPts val="400"/>
              </a:spcBef>
              <a:spcAft>
                <a:spcPts val="0"/>
              </a:spcAft>
              <a:buClr>
                <a:schemeClr val="accent1"/>
              </a:buClr>
              <a:buSzPts val="1700"/>
              <a:buNone/>
              <a:defRPr sz="1700">
                <a:solidFill>
                  <a:schemeClr val="accent1"/>
                </a:solidFill>
              </a:defRPr>
            </a:lvl7pPr>
            <a:lvl8pPr lvl="7" rtl="0">
              <a:lnSpc>
                <a:spcPct val="103000"/>
              </a:lnSpc>
              <a:spcBef>
                <a:spcPts val="400"/>
              </a:spcBef>
              <a:spcAft>
                <a:spcPts val="0"/>
              </a:spcAft>
              <a:buClr>
                <a:schemeClr val="accent1"/>
              </a:buClr>
              <a:buSzPts val="1700"/>
              <a:buNone/>
              <a:defRPr sz="1700">
                <a:solidFill>
                  <a:schemeClr val="accent1"/>
                </a:solidFill>
              </a:defRPr>
            </a:lvl8pPr>
            <a:lvl9pPr lvl="8" rtl="0">
              <a:lnSpc>
                <a:spcPct val="103000"/>
              </a:lnSpc>
              <a:spcBef>
                <a:spcPts val="400"/>
              </a:spcBef>
              <a:spcAft>
                <a:spcPts val="400"/>
              </a:spcAft>
              <a:buClr>
                <a:schemeClr val="accent1"/>
              </a:buClr>
              <a:buSzPts val="1700"/>
              <a:buNone/>
              <a:defRPr sz="1700">
                <a:solidFill>
                  <a:schemeClr val="accent1"/>
                </a:solidFill>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rDreamin' Two Speakers Slide">
  <p:cSld name="CUSTOM_3_1_2_1">
    <p:spTree>
      <p:nvGrpSpPr>
        <p:cNvPr id="150" name="Shape 150"/>
        <p:cNvGrpSpPr/>
        <p:nvPr/>
      </p:nvGrpSpPr>
      <p:grpSpPr>
        <a:xfrm>
          <a:off x="0" y="0"/>
          <a:ext cx="0" cy="0"/>
          <a:chOff x="0" y="0"/>
          <a:chExt cx="0" cy="0"/>
        </a:xfrm>
      </p:grpSpPr>
      <p:sp>
        <p:nvSpPr>
          <p:cNvPr id="151" name="Google Shape;151;p18"/>
          <p:cNvSpPr txBox="1"/>
          <p:nvPr>
            <p:ph type="title"/>
          </p:nvPr>
        </p:nvSpPr>
        <p:spPr>
          <a:xfrm>
            <a:off x="432169" y="543131"/>
            <a:ext cx="3758100" cy="1234500"/>
          </a:xfrm>
          <a:prstGeom prst="rect">
            <a:avLst/>
          </a:prstGeom>
          <a:noFill/>
          <a:ln>
            <a:noFill/>
          </a:ln>
        </p:spPr>
        <p:txBody>
          <a:bodyPr anchorCtr="0" anchor="b" bIns="0" lIns="0" spcFirstLastPara="1" rIns="0" wrap="square" tIns="0">
            <a:noAutofit/>
          </a:bodyPr>
          <a:lstStyle>
            <a:lvl1pPr lvl="0" rtl="0" algn="l">
              <a:lnSpc>
                <a:spcPct val="90000"/>
              </a:lnSpc>
              <a:spcBef>
                <a:spcPts val="0"/>
              </a:spcBef>
              <a:spcAft>
                <a:spcPts val="0"/>
              </a:spcAft>
              <a:buClr>
                <a:schemeClr val="accent1"/>
              </a:buClr>
              <a:buSzPts val="3000"/>
              <a:buFont typeface="Overpass"/>
              <a:buNone/>
              <a:defRPr b="1" sz="3000">
                <a:latin typeface="Overpass"/>
                <a:ea typeface="Overpass"/>
                <a:cs typeface="Overpass"/>
                <a:sym typeface="Overpass"/>
              </a:defRPr>
            </a:lvl1pPr>
            <a:lvl2pPr lvl="1" rtl="0" algn="l">
              <a:spcBef>
                <a:spcPts val="0"/>
              </a:spcBef>
              <a:spcAft>
                <a:spcPts val="0"/>
              </a:spcAft>
              <a:buClr>
                <a:schemeClr val="accent1"/>
              </a:buClr>
              <a:buSzPts val="1400"/>
              <a:buFont typeface="Poppins"/>
              <a:buNone/>
              <a:defRPr b="1">
                <a:latin typeface="Poppins"/>
                <a:ea typeface="Poppins"/>
                <a:cs typeface="Poppins"/>
                <a:sym typeface="Poppins"/>
              </a:defRPr>
            </a:lvl2pPr>
            <a:lvl3pPr lvl="2" rtl="0" algn="l">
              <a:spcBef>
                <a:spcPts val="0"/>
              </a:spcBef>
              <a:spcAft>
                <a:spcPts val="0"/>
              </a:spcAft>
              <a:buClr>
                <a:schemeClr val="accent1"/>
              </a:buClr>
              <a:buSzPts val="1400"/>
              <a:buFont typeface="Poppins"/>
              <a:buNone/>
              <a:defRPr b="1">
                <a:latin typeface="Poppins"/>
                <a:ea typeface="Poppins"/>
                <a:cs typeface="Poppins"/>
                <a:sym typeface="Poppins"/>
              </a:defRPr>
            </a:lvl3pPr>
            <a:lvl4pPr lvl="3" rtl="0" algn="l">
              <a:spcBef>
                <a:spcPts val="0"/>
              </a:spcBef>
              <a:spcAft>
                <a:spcPts val="0"/>
              </a:spcAft>
              <a:buClr>
                <a:schemeClr val="accent1"/>
              </a:buClr>
              <a:buSzPts val="1400"/>
              <a:buFont typeface="Poppins"/>
              <a:buNone/>
              <a:defRPr b="1">
                <a:latin typeface="Poppins"/>
                <a:ea typeface="Poppins"/>
                <a:cs typeface="Poppins"/>
                <a:sym typeface="Poppins"/>
              </a:defRPr>
            </a:lvl4pPr>
            <a:lvl5pPr lvl="4" rtl="0" algn="l">
              <a:spcBef>
                <a:spcPts val="0"/>
              </a:spcBef>
              <a:spcAft>
                <a:spcPts val="0"/>
              </a:spcAft>
              <a:buClr>
                <a:schemeClr val="accent1"/>
              </a:buClr>
              <a:buSzPts val="1400"/>
              <a:buFont typeface="Poppins"/>
              <a:buNone/>
              <a:defRPr b="1">
                <a:latin typeface="Poppins"/>
                <a:ea typeface="Poppins"/>
                <a:cs typeface="Poppins"/>
                <a:sym typeface="Poppins"/>
              </a:defRPr>
            </a:lvl5pPr>
            <a:lvl6pPr lvl="5" rtl="0" algn="l">
              <a:spcBef>
                <a:spcPts val="0"/>
              </a:spcBef>
              <a:spcAft>
                <a:spcPts val="0"/>
              </a:spcAft>
              <a:buClr>
                <a:schemeClr val="accent1"/>
              </a:buClr>
              <a:buSzPts val="1400"/>
              <a:buFont typeface="Poppins"/>
              <a:buNone/>
              <a:defRPr b="1">
                <a:latin typeface="Poppins"/>
                <a:ea typeface="Poppins"/>
                <a:cs typeface="Poppins"/>
                <a:sym typeface="Poppins"/>
              </a:defRPr>
            </a:lvl6pPr>
            <a:lvl7pPr lvl="6" rtl="0" algn="l">
              <a:spcBef>
                <a:spcPts val="0"/>
              </a:spcBef>
              <a:spcAft>
                <a:spcPts val="0"/>
              </a:spcAft>
              <a:buClr>
                <a:schemeClr val="accent1"/>
              </a:buClr>
              <a:buSzPts val="1400"/>
              <a:buFont typeface="Poppins"/>
              <a:buNone/>
              <a:defRPr b="1">
                <a:latin typeface="Poppins"/>
                <a:ea typeface="Poppins"/>
                <a:cs typeface="Poppins"/>
                <a:sym typeface="Poppins"/>
              </a:defRPr>
            </a:lvl7pPr>
            <a:lvl8pPr lvl="7" rtl="0" algn="l">
              <a:spcBef>
                <a:spcPts val="0"/>
              </a:spcBef>
              <a:spcAft>
                <a:spcPts val="0"/>
              </a:spcAft>
              <a:buClr>
                <a:schemeClr val="accent1"/>
              </a:buClr>
              <a:buSzPts val="1400"/>
              <a:buFont typeface="Poppins"/>
              <a:buNone/>
              <a:defRPr b="1">
                <a:latin typeface="Poppins"/>
                <a:ea typeface="Poppins"/>
                <a:cs typeface="Poppins"/>
                <a:sym typeface="Poppins"/>
              </a:defRPr>
            </a:lvl8pPr>
            <a:lvl9pPr lvl="8" rtl="0" algn="l">
              <a:spcBef>
                <a:spcPts val="0"/>
              </a:spcBef>
              <a:spcAft>
                <a:spcPts val="0"/>
              </a:spcAft>
              <a:buClr>
                <a:schemeClr val="accent1"/>
              </a:buClr>
              <a:buSzPts val="1400"/>
              <a:buFont typeface="Poppins"/>
              <a:buNone/>
              <a:defRPr b="1">
                <a:latin typeface="Poppins"/>
                <a:ea typeface="Poppins"/>
                <a:cs typeface="Poppins"/>
                <a:sym typeface="Poppins"/>
              </a:defRPr>
            </a:lvl9pPr>
          </a:lstStyle>
          <a:p/>
        </p:txBody>
      </p:sp>
      <p:sp>
        <p:nvSpPr>
          <p:cNvPr id="152" name="Google Shape;152;p18"/>
          <p:cNvSpPr txBox="1"/>
          <p:nvPr>
            <p:ph idx="1" type="subTitle"/>
          </p:nvPr>
        </p:nvSpPr>
        <p:spPr>
          <a:xfrm>
            <a:off x="432169" y="1825574"/>
            <a:ext cx="4733100" cy="624300"/>
          </a:xfrm>
          <a:prstGeom prst="rect">
            <a:avLst/>
          </a:prstGeom>
        </p:spPr>
        <p:txBody>
          <a:bodyPr anchorCtr="0" anchor="t" bIns="0" lIns="0" spcFirstLastPara="1" rIns="0" wrap="square" tIns="0">
            <a:normAutofit/>
          </a:bodyPr>
          <a:lstStyle>
            <a:lvl1pPr lvl="0" rtl="0">
              <a:lnSpc>
                <a:spcPct val="103000"/>
              </a:lnSpc>
              <a:spcBef>
                <a:spcPts val="400"/>
              </a:spcBef>
              <a:spcAft>
                <a:spcPts val="0"/>
              </a:spcAft>
              <a:buClr>
                <a:srgbClr val="4A0A77"/>
              </a:buClr>
              <a:buSzPts val="1400"/>
              <a:buFont typeface="Open Sans"/>
              <a:buNone/>
              <a:defRPr sz="1400">
                <a:solidFill>
                  <a:srgbClr val="4A0A77"/>
                </a:solidFill>
                <a:latin typeface="Open Sans"/>
                <a:ea typeface="Open Sans"/>
                <a:cs typeface="Open Sans"/>
                <a:sym typeface="Open Sans"/>
              </a:defRPr>
            </a:lvl1pPr>
            <a:lvl2pPr lvl="1" rtl="0">
              <a:lnSpc>
                <a:spcPct val="103000"/>
              </a:lnSpc>
              <a:spcBef>
                <a:spcPts val="400"/>
              </a:spcBef>
              <a:spcAft>
                <a:spcPts val="0"/>
              </a:spcAft>
              <a:buClr>
                <a:schemeClr val="accent1"/>
              </a:buClr>
              <a:buSzPts val="1700"/>
              <a:buNone/>
              <a:defRPr sz="1700">
                <a:solidFill>
                  <a:schemeClr val="accent1"/>
                </a:solidFill>
              </a:defRPr>
            </a:lvl2pPr>
            <a:lvl3pPr lvl="2" rtl="0">
              <a:lnSpc>
                <a:spcPct val="103000"/>
              </a:lnSpc>
              <a:spcBef>
                <a:spcPts val="400"/>
              </a:spcBef>
              <a:spcAft>
                <a:spcPts val="0"/>
              </a:spcAft>
              <a:buClr>
                <a:schemeClr val="accent1"/>
              </a:buClr>
              <a:buSzPts val="1700"/>
              <a:buNone/>
              <a:defRPr sz="1700">
                <a:solidFill>
                  <a:schemeClr val="accent1"/>
                </a:solidFill>
              </a:defRPr>
            </a:lvl3pPr>
            <a:lvl4pPr lvl="3" rtl="0">
              <a:lnSpc>
                <a:spcPct val="103000"/>
              </a:lnSpc>
              <a:spcBef>
                <a:spcPts val="400"/>
              </a:spcBef>
              <a:spcAft>
                <a:spcPts val="0"/>
              </a:spcAft>
              <a:buClr>
                <a:schemeClr val="accent1"/>
              </a:buClr>
              <a:buSzPts val="1700"/>
              <a:buNone/>
              <a:defRPr sz="1700">
                <a:solidFill>
                  <a:schemeClr val="accent1"/>
                </a:solidFill>
              </a:defRPr>
            </a:lvl4pPr>
            <a:lvl5pPr lvl="4" rtl="0">
              <a:lnSpc>
                <a:spcPct val="103000"/>
              </a:lnSpc>
              <a:spcBef>
                <a:spcPts val="400"/>
              </a:spcBef>
              <a:spcAft>
                <a:spcPts val="0"/>
              </a:spcAft>
              <a:buClr>
                <a:schemeClr val="accent1"/>
              </a:buClr>
              <a:buSzPts val="1700"/>
              <a:buNone/>
              <a:defRPr sz="1700">
                <a:solidFill>
                  <a:schemeClr val="accent1"/>
                </a:solidFill>
              </a:defRPr>
            </a:lvl5pPr>
            <a:lvl6pPr lvl="5" rtl="0">
              <a:lnSpc>
                <a:spcPct val="103000"/>
              </a:lnSpc>
              <a:spcBef>
                <a:spcPts val="400"/>
              </a:spcBef>
              <a:spcAft>
                <a:spcPts val="0"/>
              </a:spcAft>
              <a:buClr>
                <a:schemeClr val="accent1"/>
              </a:buClr>
              <a:buSzPts val="1700"/>
              <a:buNone/>
              <a:defRPr sz="1700">
                <a:solidFill>
                  <a:schemeClr val="accent1"/>
                </a:solidFill>
              </a:defRPr>
            </a:lvl6pPr>
            <a:lvl7pPr lvl="6" rtl="0">
              <a:lnSpc>
                <a:spcPct val="103000"/>
              </a:lnSpc>
              <a:spcBef>
                <a:spcPts val="400"/>
              </a:spcBef>
              <a:spcAft>
                <a:spcPts val="0"/>
              </a:spcAft>
              <a:buClr>
                <a:schemeClr val="accent1"/>
              </a:buClr>
              <a:buSzPts val="1700"/>
              <a:buNone/>
              <a:defRPr sz="1700">
                <a:solidFill>
                  <a:schemeClr val="accent1"/>
                </a:solidFill>
              </a:defRPr>
            </a:lvl7pPr>
            <a:lvl8pPr lvl="7" rtl="0">
              <a:lnSpc>
                <a:spcPct val="103000"/>
              </a:lnSpc>
              <a:spcBef>
                <a:spcPts val="400"/>
              </a:spcBef>
              <a:spcAft>
                <a:spcPts val="0"/>
              </a:spcAft>
              <a:buClr>
                <a:schemeClr val="accent1"/>
              </a:buClr>
              <a:buSzPts val="1700"/>
              <a:buNone/>
              <a:defRPr sz="1700">
                <a:solidFill>
                  <a:schemeClr val="accent1"/>
                </a:solidFill>
              </a:defRPr>
            </a:lvl8pPr>
            <a:lvl9pPr lvl="8" rtl="0">
              <a:lnSpc>
                <a:spcPct val="103000"/>
              </a:lnSpc>
              <a:spcBef>
                <a:spcPts val="400"/>
              </a:spcBef>
              <a:spcAft>
                <a:spcPts val="400"/>
              </a:spcAft>
              <a:buClr>
                <a:schemeClr val="accent1"/>
              </a:buClr>
              <a:buSzPts val="1700"/>
              <a:buNone/>
              <a:defRPr sz="1700">
                <a:solidFill>
                  <a:schemeClr val="accent1"/>
                </a:solidFill>
              </a:defRPr>
            </a:lvl9pPr>
          </a:lstStyle>
          <a:p/>
        </p:txBody>
      </p:sp>
      <p:sp>
        <p:nvSpPr>
          <p:cNvPr id="153" name="Google Shape;153;p18"/>
          <p:cNvSpPr txBox="1"/>
          <p:nvPr>
            <p:ph idx="2" type="title"/>
          </p:nvPr>
        </p:nvSpPr>
        <p:spPr>
          <a:xfrm>
            <a:off x="1053312" y="2711513"/>
            <a:ext cx="3758100" cy="1234500"/>
          </a:xfrm>
          <a:prstGeom prst="rect">
            <a:avLst/>
          </a:prstGeom>
          <a:noFill/>
          <a:ln>
            <a:noFill/>
          </a:ln>
        </p:spPr>
        <p:txBody>
          <a:bodyPr anchorCtr="0" anchor="b" bIns="0" lIns="0" spcFirstLastPara="1" rIns="0" wrap="square" tIns="0">
            <a:noAutofit/>
          </a:bodyPr>
          <a:lstStyle>
            <a:lvl1pPr lvl="0" rtl="0" algn="l">
              <a:lnSpc>
                <a:spcPct val="90000"/>
              </a:lnSpc>
              <a:spcBef>
                <a:spcPts val="0"/>
              </a:spcBef>
              <a:spcAft>
                <a:spcPts val="0"/>
              </a:spcAft>
              <a:buClr>
                <a:schemeClr val="accent1"/>
              </a:buClr>
              <a:buSzPts val="3000"/>
              <a:buFont typeface="Overpass"/>
              <a:buNone/>
              <a:defRPr b="1" sz="3000">
                <a:latin typeface="Overpass"/>
                <a:ea typeface="Overpass"/>
                <a:cs typeface="Overpass"/>
                <a:sym typeface="Overpass"/>
              </a:defRPr>
            </a:lvl1pPr>
            <a:lvl2pPr lvl="1" rtl="0" algn="l">
              <a:spcBef>
                <a:spcPts val="0"/>
              </a:spcBef>
              <a:spcAft>
                <a:spcPts val="0"/>
              </a:spcAft>
              <a:buClr>
                <a:schemeClr val="accent1"/>
              </a:buClr>
              <a:buSzPts val="1400"/>
              <a:buFont typeface="Poppins"/>
              <a:buNone/>
              <a:defRPr b="1">
                <a:latin typeface="Poppins"/>
                <a:ea typeface="Poppins"/>
                <a:cs typeface="Poppins"/>
                <a:sym typeface="Poppins"/>
              </a:defRPr>
            </a:lvl2pPr>
            <a:lvl3pPr lvl="2" rtl="0" algn="l">
              <a:spcBef>
                <a:spcPts val="0"/>
              </a:spcBef>
              <a:spcAft>
                <a:spcPts val="0"/>
              </a:spcAft>
              <a:buClr>
                <a:schemeClr val="accent1"/>
              </a:buClr>
              <a:buSzPts val="1400"/>
              <a:buFont typeface="Poppins"/>
              <a:buNone/>
              <a:defRPr b="1">
                <a:latin typeface="Poppins"/>
                <a:ea typeface="Poppins"/>
                <a:cs typeface="Poppins"/>
                <a:sym typeface="Poppins"/>
              </a:defRPr>
            </a:lvl3pPr>
            <a:lvl4pPr lvl="3" rtl="0" algn="l">
              <a:spcBef>
                <a:spcPts val="0"/>
              </a:spcBef>
              <a:spcAft>
                <a:spcPts val="0"/>
              </a:spcAft>
              <a:buClr>
                <a:schemeClr val="accent1"/>
              </a:buClr>
              <a:buSzPts val="1400"/>
              <a:buFont typeface="Poppins"/>
              <a:buNone/>
              <a:defRPr b="1">
                <a:latin typeface="Poppins"/>
                <a:ea typeface="Poppins"/>
                <a:cs typeface="Poppins"/>
                <a:sym typeface="Poppins"/>
              </a:defRPr>
            </a:lvl4pPr>
            <a:lvl5pPr lvl="4" rtl="0" algn="l">
              <a:spcBef>
                <a:spcPts val="0"/>
              </a:spcBef>
              <a:spcAft>
                <a:spcPts val="0"/>
              </a:spcAft>
              <a:buClr>
                <a:schemeClr val="accent1"/>
              </a:buClr>
              <a:buSzPts val="1400"/>
              <a:buFont typeface="Poppins"/>
              <a:buNone/>
              <a:defRPr b="1">
                <a:latin typeface="Poppins"/>
                <a:ea typeface="Poppins"/>
                <a:cs typeface="Poppins"/>
                <a:sym typeface="Poppins"/>
              </a:defRPr>
            </a:lvl5pPr>
            <a:lvl6pPr lvl="5" rtl="0" algn="l">
              <a:spcBef>
                <a:spcPts val="0"/>
              </a:spcBef>
              <a:spcAft>
                <a:spcPts val="0"/>
              </a:spcAft>
              <a:buClr>
                <a:schemeClr val="accent1"/>
              </a:buClr>
              <a:buSzPts val="1400"/>
              <a:buFont typeface="Poppins"/>
              <a:buNone/>
              <a:defRPr b="1">
                <a:latin typeface="Poppins"/>
                <a:ea typeface="Poppins"/>
                <a:cs typeface="Poppins"/>
                <a:sym typeface="Poppins"/>
              </a:defRPr>
            </a:lvl6pPr>
            <a:lvl7pPr lvl="6" rtl="0" algn="l">
              <a:spcBef>
                <a:spcPts val="0"/>
              </a:spcBef>
              <a:spcAft>
                <a:spcPts val="0"/>
              </a:spcAft>
              <a:buClr>
                <a:schemeClr val="accent1"/>
              </a:buClr>
              <a:buSzPts val="1400"/>
              <a:buFont typeface="Poppins"/>
              <a:buNone/>
              <a:defRPr b="1">
                <a:latin typeface="Poppins"/>
                <a:ea typeface="Poppins"/>
                <a:cs typeface="Poppins"/>
                <a:sym typeface="Poppins"/>
              </a:defRPr>
            </a:lvl7pPr>
            <a:lvl8pPr lvl="7" rtl="0" algn="l">
              <a:spcBef>
                <a:spcPts val="0"/>
              </a:spcBef>
              <a:spcAft>
                <a:spcPts val="0"/>
              </a:spcAft>
              <a:buClr>
                <a:schemeClr val="accent1"/>
              </a:buClr>
              <a:buSzPts val="1400"/>
              <a:buFont typeface="Poppins"/>
              <a:buNone/>
              <a:defRPr b="1">
                <a:latin typeface="Poppins"/>
                <a:ea typeface="Poppins"/>
                <a:cs typeface="Poppins"/>
                <a:sym typeface="Poppins"/>
              </a:defRPr>
            </a:lvl8pPr>
            <a:lvl9pPr lvl="8" rtl="0" algn="l">
              <a:spcBef>
                <a:spcPts val="0"/>
              </a:spcBef>
              <a:spcAft>
                <a:spcPts val="0"/>
              </a:spcAft>
              <a:buClr>
                <a:schemeClr val="accent1"/>
              </a:buClr>
              <a:buSzPts val="1400"/>
              <a:buFont typeface="Poppins"/>
              <a:buNone/>
              <a:defRPr b="1">
                <a:latin typeface="Poppins"/>
                <a:ea typeface="Poppins"/>
                <a:cs typeface="Poppins"/>
                <a:sym typeface="Poppins"/>
              </a:defRPr>
            </a:lvl9pPr>
          </a:lstStyle>
          <a:p/>
        </p:txBody>
      </p:sp>
      <p:sp>
        <p:nvSpPr>
          <p:cNvPr id="154" name="Google Shape;154;p18"/>
          <p:cNvSpPr txBox="1"/>
          <p:nvPr>
            <p:ph idx="3" type="subTitle"/>
          </p:nvPr>
        </p:nvSpPr>
        <p:spPr>
          <a:xfrm>
            <a:off x="973450" y="3993950"/>
            <a:ext cx="4812900" cy="624300"/>
          </a:xfrm>
          <a:prstGeom prst="rect">
            <a:avLst/>
          </a:prstGeom>
        </p:spPr>
        <p:txBody>
          <a:bodyPr anchorCtr="0" anchor="t" bIns="91425" lIns="91425" spcFirstLastPara="1" rIns="91425" wrap="square" tIns="91425">
            <a:normAutofit/>
          </a:bodyPr>
          <a:lstStyle>
            <a:lvl1pPr lvl="0" rtl="0">
              <a:lnSpc>
                <a:spcPct val="103000"/>
              </a:lnSpc>
              <a:spcBef>
                <a:spcPts val="400"/>
              </a:spcBef>
              <a:spcAft>
                <a:spcPts val="0"/>
              </a:spcAft>
              <a:buClr>
                <a:srgbClr val="4A0A77"/>
              </a:buClr>
              <a:buSzPts val="1400"/>
              <a:buFont typeface="Open Sans"/>
              <a:buNone/>
              <a:defRPr sz="1400">
                <a:solidFill>
                  <a:srgbClr val="4A0A77"/>
                </a:solidFill>
                <a:latin typeface="Open Sans"/>
                <a:ea typeface="Open Sans"/>
                <a:cs typeface="Open Sans"/>
                <a:sym typeface="Open Sans"/>
              </a:defRPr>
            </a:lvl1pPr>
            <a:lvl2pPr lvl="1" rtl="0">
              <a:lnSpc>
                <a:spcPct val="103000"/>
              </a:lnSpc>
              <a:spcBef>
                <a:spcPts val="400"/>
              </a:spcBef>
              <a:spcAft>
                <a:spcPts val="0"/>
              </a:spcAft>
              <a:buClr>
                <a:schemeClr val="accent1"/>
              </a:buClr>
              <a:buSzPts val="1700"/>
              <a:buNone/>
              <a:defRPr sz="1700">
                <a:solidFill>
                  <a:schemeClr val="accent1"/>
                </a:solidFill>
              </a:defRPr>
            </a:lvl2pPr>
            <a:lvl3pPr lvl="2" rtl="0">
              <a:lnSpc>
                <a:spcPct val="103000"/>
              </a:lnSpc>
              <a:spcBef>
                <a:spcPts val="400"/>
              </a:spcBef>
              <a:spcAft>
                <a:spcPts val="0"/>
              </a:spcAft>
              <a:buClr>
                <a:schemeClr val="accent1"/>
              </a:buClr>
              <a:buSzPts val="1700"/>
              <a:buNone/>
              <a:defRPr sz="1700">
                <a:solidFill>
                  <a:schemeClr val="accent1"/>
                </a:solidFill>
              </a:defRPr>
            </a:lvl3pPr>
            <a:lvl4pPr lvl="3" rtl="0">
              <a:lnSpc>
                <a:spcPct val="103000"/>
              </a:lnSpc>
              <a:spcBef>
                <a:spcPts val="400"/>
              </a:spcBef>
              <a:spcAft>
                <a:spcPts val="0"/>
              </a:spcAft>
              <a:buClr>
                <a:schemeClr val="accent1"/>
              </a:buClr>
              <a:buSzPts val="1700"/>
              <a:buNone/>
              <a:defRPr sz="1700">
                <a:solidFill>
                  <a:schemeClr val="accent1"/>
                </a:solidFill>
              </a:defRPr>
            </a:lvl4pPr>
            <a:lvl5pPr lvl="4" rtl="0">
              <a:lnSpc>
                <a:spcPct val="103000"/>
              </a:lnSpc>
              <a:spcBef>
                <a:spcPts val="400"/>
              </a:spcBef>
              <a:spcAft>
                <a:spcPts val="0"/>
              </a:spcAft>
              <a:buClr>
                <a:schemeClr val="accent1"/>
              </a:buClr>
              <a:buSzPts val="1700"/>
              <a:buNone/>
              <a:defRPr sz="1700">
                <a:solidFill>
                  <a:schemeClr val="accent1"/>
                </a:solidFill>
              </a:defRPr>
            </a:lvl5pPr>
            <a:lvl6pPr lvl="5" rtl="0">
              <a:lnSpc>
                <a:spcPct val="103000"/>
              </a:lnSpc>
              <a:spcBef>
                <a:spcPts val="400"/>
              </a:spcBef>
              <a:spcAft>
                <a:spcPts val="0"/>
              </a:spcAft>
              <a:buClr>
                <a:schemeClr val="accent1"/>
              </a:buClr>
              <a:buSzPts val="1700"/>
              <a:buNone/>
              <a:defRPr sz="1700">
                <a:solidFill>
                  <a:schemeClr val="accent1"/>
                </a:solidFill>
              </a:defRPr>
            </a:lvl6pPr>
            <a:lvl7pPr lvl="6" rtl="0">
              <a:lnSpc>
                <a:spcPct val="103000"/>
              </a:lnSpc>
              <a:spcBef>
                <a:spcPts val="400"/>
              </a:spcBef>
              <a:spcAft>
                <a:spcPts val="0"/>
              </a:spcAft>
              <a:buClr>
                <a:schemeClr val="accent1"/>
              </a:buClr>
              <a:buSzPts val="1700"/>
              <a:buNone/>
              <a:defRPr sz="1700">
                <a:solidFill>
                  <a:schemeClr val="accent1"/>
                </a:solidFill>
              </a:defRPr>
            </a:lvl7pPr>
            <a:lvl8pPr lvl="7" rtl="0">
              <a:lnSpc>
                <a:spcPct val="103000"/>
              </a:lnSpc>
              <a:spcBef>
                <a:spcPts val="400"/>
              </a:spcBef>
              <a:spcAft>
                <a:spcPts val="0"/>
              </a:spcAft>
              <a:buClr>
                <a:schemeClr val="accent1"/>
              </a:buClr>
              <a:buSzPts val="1700"/>
              <a:buNone/>
              <a:defRPr sz="1700">
                <a:solidFill>
                  <a:schemeClr val="accent1"/>
                </a:solidFill>
              </a:defRPr>
            </a:lvl8pPr>
            <a:lvl9pPr lvl="8" rtl="0">
              <a:lnSpc>
                <a:spcPct val="103000"/>
              </a:lnSpc>
              <a:spcBef>
                <a:spcPts val="400"/>
              </a:spcBef>
              <a:spcAft>
                <a:spcPts val="400"/>
              </a:spcAft>
              <a:buClr>
                <a:schemeClr val="accent1"/>
              </a:buClr>
              <a:buSzPts val="1700"/>
              <a:buNone/>
              <a:defRPr sz="1700">
                <a:solidFill>
                  <a:schemeClr val="accent1"/>
                </a:solidFill>
              </a:defRPr>
            </a:lvl9pPr>
          </a:lstStyle>
          <a:p/>
        </p:txBody>
      </p:sp>
      <p:sp>
        <p:nvSpPr>
          <p:cNvPr id="155" name="Google Shape;155;p18"/>
          <p:cNvSpPr/>
          <p:nvPr/>
        </p:nvSpPr>
        <p:spPr>
          <a:xfrm>
            <a:off x="4702700" y="-338"/>
            <a:ext cx="4445740" cy="4473030"/>
          </a:xfrm>
          <a:custGeom>
            <a:rect b="b" l="l" r="r" t="t"/>
            <a:pathLst>
              <a:path extrusionOk="0" h="41849" w="41582">
                <a:moveTo>
                  <a:pt x="0" y="0"/>
                </a:moveTo>
                <a:cubicBezTo>
                  <a:pt x="3997" y="21081"/>
                  <a:pt x="20546" y="37727"/>
                  <a:pt x="41581" y="41849"/>
                </a:cubicBezTo>
                <a:lnTo>
                  <a:pt x="41581" y="0"/>
                </a:lnTo>
                <a:close/>
              </a:path>
            </a:pathLst>
          </a:custGeom>
          <a:solidFill>
            <a:srgbClr val="4A0A77"/>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None/>
            </a:pPr>
            <a:r>
              <a:t/>
            </a:r>
            <a:endParaRPr sz="1100"/>
          </a:p>
        </p:txBody>
      </p:sp>
      <p:sp>
        <p:nvSpPr>
          <p:cNvPr id="156" name="Google Shape;156;p18"/>
          <p:cNvSpPr/>
          <p:nvPr>
            <p:ph idx="4" type="pic"/>
          </p:nvPr>
        </p:nvSpPr>
        <p:spPr>
          <a:xfrm>
            <a:off x="4592979" y="615181"/>
            <a:ext cx="2096400" cy="2096400"/>
          </a:xfrm>
          <a:prstGeom prst="ellipse">
            <a:avLst/>
          </a:prstGeom>
          <a:noFill/>
          <a:ln>
            <a:noFill/>
          </a:ln>
        </p:spPr>
      </p:sp>
      <p:pic>
        <p:nvPicPr>
          <p:cNvPr id="157" name="Google Shape;157;p18"/>
          <p:cNvPicPr preferRelativeResize="0"/>
          <p:nvPr/>
        </p:nvPicPr>
        <p:blipFill rotWithShape="1">
          <a:blip r:embed="rId2">
            <a:alphaModFix/>
          </a:blip>
          <a:srcRect b="48657" l="0" r="0" t="0"/>
          <a:stretch/>
        </p:blipFill>
        <p:spPr>
          <a:xfrm>
            <a:off x="-76200" y="4209625"/>
            <a:ext cx="9224648" cy="933875"/>
          </a:xfrm>
          <a:prstGeom prst="rect">
            <a:avLst/>
          </a:prstGeom>
          <a:noFill/>
          <a:ln>
            <a:noFill/>
          </a:ln>
        </p:spPr>
      </p:pic>
      <p:sp>
        <p:nvSpPr>
          <p:cNvPr id="158" name="Google Shape;158;p18"/>
          <p:cNvSpPr/>
          <p:nvPr>
            <p:ph idx="5" type="pic"/>
          </p:nvPr>
        </p:nvSpPr>
        <p:spPr>
          <a:xfrm>
            <a:off x="6486941" y="2376406"/>
            <a:ext cx="2096400" cy="2096400"/>
          </a:xfrm>
          <a:prstGeom prst="ellipse">
            <a:avLst/>
          </a:prstGeom>
          <a:noFill/>
          <a:ln>
            <a:noFill/>
          </a:ln>
        </p:spPr>
      </p:sp>
      <p:sp>
        <p:nvSpPr>
          <p:cNvPr id="159" name="Google Shape;159;p1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160" name="Google Shape;160;p18"/>
          <p:cNvPicPr preferRelativeResize="0"/>
          <p:nvPr/>
        </p:nvPicPr>
        <p:blipFill>
          <a:blip r:embed="rId3">
            <a:alphaModFix/>
          </a:blip>
          <a:stretch>
            <a:fillRect/>
          </a:stretch>
        </p:blipFill>
        <p:spPr>
          <a:xfrm>
            <a:off x="7398925" y="233437"/>
            <a:ext cx="1571751" cy="846325"/>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rDreamin' Title and body" type="tx">
  <p:cSld name="TITLE_AND_BODY">
    <p:spTree>
      <p:nvGrpSpPr>
        <p:cNvPr id="161" name="Shape 161"/>
        <p:cNvGrpSpPr/>
        <p:nvPr/>
      </p:nvGrpSpPr>
      <p:grpSpPr>
        <a:xfrm>
          <a:off x="0" y="0"/>
          <a:ext cx="0" cy="0"/>
          <a:chOff x="0" y="0"/>
          <a:chExt cx="0" cy="0"/>
        </a:xfrm>
      </p:grpSpPr>
      <p:sp>
        <p:nvSpPr>
          <p:cNvPr id="162" name="Google Shape;162;p1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Font typeface="Open Sans"/>
              <a:buChar char="●"/>
              <a:defRPr sz="1400">
                <a:latin typeface="Open Sans"/>
                <a:ea typeface="Open Sans"/>
                <a:cs typeface="Open Sans"/>
                <a:sym typeface="Open Sans"/>
              </a:defRPr>
            </a:lvl1pPr>
            <a:lvl2pPr indent="-317500" lvl="1" marL="914400" rtl="0">
              <a:spcBef>
                <a:spcPts val="0"/>
              </a:spcBef>
              <a:spcAft>
                <a:spcPts val="0"/>
              </a:spcAft>
              <a:buSzPts val="1400"/>
              <a:buFont typeface="Open Sans"/>
              <a:buChar char="○"/>
              <a:defRPr>
                <a:latin typeface="Open Sans"/>
                <a:ea typeface="Open Sans"/>
                <a:cs typeface="Open Sans"/>
                <a:sym typeface="Open Sans"/>
              </a:defRPr>
            </a:lvl2pPr>
            <a:lvl3pPr indent="-317500" lvl="2" marL="1371600" rtl="0">
              <a:spcBef>
                <a:spcPts val="0"/>
              </a:spcBef>
              <a:spcAft>
                <a:spcPts val="0"/>
              </a:spcAft>
              <a:buSzPts val="1400"/>
              <a:buFont typeface="Open Sans"/>
              <a:buChar char="■"/>
              <a:defRPr>
                <a:latin typeface="Open Sans"/>
                <a:ea typeface="Open Sans"/>
                <a:cs typeface="Open Sans"/>
                <a:sym typeface="Open Sans"/>
              </a:defRPr>
            </a:lvl3pPr>
            <a:lvl4pPr indent="-317500" lvl="3" marL="1828800" rtl="0">
              <a:spcBef>
                <a:spcPts val="0"/>
              </a:spcBef>
              <a:spcAft>
                <a:spcPts val="0"/>
              </a:spcAft>
              <a:buSzPts val="1400"/>
              <a:buFont typeface="Open Sans"/>
              <a:buChar char="●"/>
              <a:defRPr>
                <a:latin typeface="Open Sans"/>
                <a:ea typeface="Open Sans"/>
                <a:cs typeface="Open Sans"/>
                <a:sym typeface="Open Sans"/>
              </a:defRPr>
            </a:lvl4pPr>
            <a:lvl5pPr indent="-317500" lvl="4" marL="2286000" rtl="0">
              <a:spcBef>
                <a:spcPts val="0"/>
              </a:spcBef>
              <a:spcAft>
                <a:spcPts val="0"/>
              </a:spcAft>
              <a:buSzPts val="1400"/>
              <a:buFont typeface="Open Sans"/>
              <a:buChar char="○"/>
              <a:defRPr>
                <a:latin typeface="Open Sans"/>
                <a:ea typeface="Open Sans"/>
                <a:cs typeface="Open Sans"/>
                <a:sym typeface="Open Sans"/>
              </a:defRPr>
            </a:lvl5pPr>
            <a:lvl6pPr indent="-317500" lvl="5" marL="2743200" rtl="0">
              <a:spcBef>
                <a:spcPts val="0"/>
              </a:spcBef>
              <a:spcAft>
                <a:spcPts val="0"/>
              </a:spcAft>
              <a:buSzPts val="1400"/>
              <a:buFont typeface="Open Sans"/>
              <a:buChar char="■"/>
              <a:defRPr>
                <a:latin typeface="Open Sans"/>
                <a:ea typeface="Open Sans"/>
                <a:cs typeface="Open Sans"/>
                <a:sym typeface="Open Sans"/>
              </a:defRPr>
            </a:lvl6pPr>
            <a:lvl7pPr indent="-317500" lvl="6" marL="3200400" rtl="0">
              <a:spcBef>
                <a:spcPts val="0"/>
              </a:spcBef>
              <a:spcAft>
                <a:spcPts val="0"/>
              </a:spcAft>
              <a:buSzPts val="1400"/>
              <a:buFont typeface="Open Sans"/>
              <a:buChar char="●"/>
              <a:defRPr>
                <a:latin typeface="Open Sans"/>
                <a:ea typeface="Open Sans"/>
                <a:cs typeface="Open Sans"/>
                <a:sym typeface="Open Sans"/>
              </a:defRPr>
            </a:lvl7pPr>
            <a:lvl8pPr indent="-317500" lvl="7" marL="3657600" rtl="0">
              <a:spcBef>
                <a:spcPts val="0"/>
              </a:spcBef>
              <a:spcAft>
                <a:spcPts val="0"/>
              </a:spcAft>
              <a:buSzPts val="1400"/>
              <a:buFont typeface="Open Sans"/>
              <a:buChar char="○"/>
              <a:defRPr>
                <a:latin typeface="Open Sans"/>
                <a:ea typeface="Open Sans"/>
                <a:cs typeface="Open Sans"/>
                <a:sym typeface="Open Sans"/>
              </a:defRPr>
            </a:lvl8pPr>
            <a:lvl9pPr indent="-317500" lvl="8" marL="4114800" rtl="0">
              <a:spcBef>
                <a:spcPts val="0"/>
              </a:spcBef>
              <a:spcAft>
                <a:spcPts val="0"/>
              </a:spcAft>
              <a:buSzPts val="1400"/>
              <a:buFont typeface="Open Sans"/>
              <a:buChar char="■"/>
              <a:defRPr>
                <a:latin typeface="Open Sans"/>
                <a:ea typeface="Open Sans"/>
                <a:cs typeface="Open Sans"/>
                <a:sym typeface="Open Sans"/>
              </a:defRPr>
            </a:lvl9pPr>
          </a:lstStyle>
          <a:p/>
        </p:txBody>
      </p:sp>
      <p:sp>
        <p:nvSpPr>
          <p:cNvPr id="163" name="Google Shape;163;p1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164" name="Google Shape;164;p19"/>
          <p:cNvSpPr/>
          <p:nvPr/>
        </p:nvSpPr>
        <p:spPr>
          <a:xfrm rot="-5400000">
            <a:off x="4529550" y="-4535100"/>
            <a:ext cx="84900" cy="9155100"/>
          </a:xfrm>
          <a:prstGeom prst="rect">
            <a:avLst/>
          </a:prstGeom>
          <a:gradFill>
            <a:gsLst>
              <a:gs pos="0">
                <a:srgbClr val="4A0A77"/>
              </a:gs>
              <a:gs pos="100000">
                <a:srgbClr val="78C8CF"/>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65" name="Google Shape;165;p19"/>
          <p:cNvPicPr preferRelativeResize="0"/>
          <p:nvPr/>
        </p:nvPicPr>
        <p:blipFill>
          <a:blip r:embed="rId2">
            <a:alphaModFix/>
          </a:blip>
          <a:stretch>
            <a:fillRect/>
          </a:stretch>
        </p:blipFill>
        <p:spPr>
          <a:xfrm>
            <a:off x="7398925" y="233437"/>
            <a:ext cx="1571751" cy="846325"/>
          </a:xfrm>
          <a:prstGeom prst="rect">
            <a:avLst/>
          </a:prstGeom>
          <a:noFill/>
          <a:ln>
            <a:noFill/>
          </a:ln>
        </p:spPr>
      </p:pic>
      <p:sp>
        <p:nvSpPr>
          <p:cNvPr id="166" name="Google Shape;166;p19"/>
          <p:cNvSpPr txBox="1"/>
          <p:nvPr>
            <p:ph type="title"/>
          </p:nvPr>
        </p:nvSpPr>
        <p:spPr>
          <a:xfrm>
            <a:off x="298475" y="160725"/>
            <a:ext cx="7134900" cy="8550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SzPts val="3000"/>
              <a:buFont typeface="Overpass"/>
              <a:buNone/>
              <a:defRPr b="1" sz="3000">
                <a:latin typeface="Overpass"/>
                <a:ea typeface="Overpass"/>
                <a:cs typeface="Overpass"/>
                <a:sym typeface="Overpas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rDreamin' Title, Body, and Image">
  <p:cSld name="TITLE_AND_BODY_1">
    <p:spTree>
      <p:nvGrpSpPr>
        <p:cNvPr id="167" name="Shape 167"/>
        <p:cNvGrpSpPr/>
        <p:nvPr/>
      </p:nvGrpSpPr>
      <p:grpSpPr>
        <a:xfrm>
          <a:off x="0" y="0"/>
          <a:ext cx="0" cy="0"/>
          <a:chOff x="0" y="0"/>
          <a:chExt cx="0" cy="0"/>
        </a:xfrm>
      </p:grpSpPr>
      <p:sp>
        <p:nvSpPr>
          <p:cNvPr id="168" name="Google Shape;168;p20"/>
          <p:cNvSpPr txBox="1"/>
          <p:nvPr>
            <p:ph idx="1" type="body"/>
          </p:nvPr>
        </p:nvSpPr>
        <p:spPr>
          <a:xfrm>
            <a:off x="311700" y="1152475"/>
            <a:ext cx="5387100" cy="37689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Font typeface="Open Sans"/>
              <a:buChar char="●"/>
              <a:defRPr sz="1400">
                <a:latin typeface="Open Sans"/>
                <a:ea typeface="Open Sans"/>
                <a:cs typeface="Open Sans"/>
                <a:sym typeface="Open Sans"/>
              </a:defRPr>
            </a:lvl1pPr>
            <a:lvl2pPr indent="-317500" lvl="1" marL="914400" rtl="0">
              <a:spcBef>
                <a:spcPts val="0"/>
              </a:spcBef>
              <a:spcAft>
                <a:spcPts val="0"/>
              </a:spcAft>
              <a:buSzPts val="1400"/>
              <a:buFont typeface="Open Sans"/>
              <a:buChar char="○"/>
              <a:defRPr>
                <a:latin typeface="Open Sans"/>
                <a:ea typeface="Open Sans"/>
                <a:cs typeface="Open Sans"/>
                <a:sym typeface="Open Sans"/>
              </a:defRPr>
            </a:lvl2pPr>
            <a:lvl3pPr indent="-317500" lvl="2" marL="1371600" rtl="0">
              <a:spcBef>
                <a:spcPts val="0"/>
              </a:spcBef>
              <a:spcAft>
                <a:spcPts val="0"/>
              </a:spcAft>
              <a:buSzPts val="1400"/>
              <a:buFont typeface="Open Sans"/>
              <a:buChar char="■"/>
              <a:defRPr>
                <a:latin typeface="Open Sans"/>
                <a:ea typeface="Open Sans"/>
                <a:cs typeface="Open Sans"/>
                <a:sym typeface="Open Sans"/>
              </a:defRPr>
            </a:lvl3pPr>
            <a:lvl4pPr indent="-317500" lvl="3" marL="1828800" rtl="0">
              <a:spcBef>
                <a:spcPts val="0"/>
              </a:spcBef>
              <a:spcAft>
                <a:spcPts val="0"/>
              </a:spcAft>
              <a:buSzPts val="1400"/>
              <a:buFont typeface="Open Sans"/>
              <a:buChar char="●"/>
              <a:defRPr>
                <a:latin typeface="Open Sans"/>
                <a:ea typeface="Open Sans"/>
                <a:cs typeface="Open Sans"/>
                <a:sym typeface="Open Sans"/>
              </a:defRPr>
            </a:lvl4pPr>
            <a:lvl5pPr indent="-317500" lvl="4" marL="2286000" rtl="0">
              <a:spcBef>
                <a:spcPts val="0"/>
              </a:spcBef>
              <a:spcAft>
                <a:spcPts val="0"/>
              </a:spcAft>
              <a:buSzPts val="1400"/>
              <a:buFont typeface="Open Sans"/>
              <a:buChar char="○"/>
              <a:defRPr>
                <a:latin typeface="Open Sans"/>
                <a:ea typeface="Open Sans"/>
                <a:cs typeface="Open Sans"/>
                <a:sym typeface="Open Sans"/>
              </a:defRPr>
            </a:lvl5pPr>
            <a:lvl6pPr indent="-317500" lvl="5" marL="2743200" rtl="0">
              <a:spcBef>
                <a:spcPts val="0"/>
              </a:spcBef>
              <a:spcAft>
                <a:spcPts val="0"/>
              </a:spcAft>
              <a:buSzPts val="1400"/>
              <a:buFont typeface="Open Sans"/>
              <a:buChar char="■"/>
              <a:defRPr>
                <a:latin typeface="Open Sans"/>
                <a:ea typeface="Open Sans"/>
                <a:cs typeface="Open Sans"/>
                <a:sym typeface="Open Sans"/>
              </a:defRPr>
            </a:lvl6pPr>
            <a:lvl7pPr indent="-317500" lvl="6" marL="3200400" rtl="0">
              <a:spcBef>
                <a:spcPts val="0"/>
              </a:spcBef>
              <a:spcAft>
                <a:spcPts val="0"/>
              </a:spcAft>
              <a:buSzPts val="1400"/>
              <a:buFont typeface="Open Sans"/>
              <a:buChar char="●"/>
              <a:defRPr>
                <a:latin typeface="Open Sans"/>
                <a:ea typeface="Open Sans"/>
                <a:cs typeface="Open Sans"/>
                <a:sym typeface="Open Sans"/>
              </a:defRPr>
            </a:lvl7pPr>
            <a:lvl8pPr indent="-317500" lvl="7" marL="3657600" rtl="0">
              <a:spcBef>
                <a:spcPts val="0"/>
              </a:spcBef>
              <a:spcAft>
                <a:spcPts val="0"/>
              </a:spcAft>
              <a:buSzPts val="1400"/>
              <a:buFont typeface="Open Sans"/>
              <a:buChar char="○"/>
              <a:defRPr>
                <a:latin typeface="Open Sans"/>
                <a:ea typeface="Open Sans"/>
                <a:cs typeface="Open Sans"/>
                <a:sym typeface="Open Sans"/>
              </a:defRPr>
            </a:lvl8pPr>
            <a:lvl9pPr indent="-317500" lvl="8" marL="4114800" rtl="0">
              <a:spcBef>
                <a:spcPts val="0"/>
              </a:spcBef>
              <a:spcAft>
                <a:spcPts val="0"/>
              </a:spcAft>
              <a:buSzPts val="1400"/>
              <a:buFont typeface="Open Sans"/>
              <a:buChar char="■"/>
              <a:defRPr>
                <a:latin typeface="Open Sans"/>
                <a:ea typeface="Open Sans"/>
                <a:cs typeface="Open Sans"/>
                <a:sym typeface="Open Sans"/>
              </a:defRPr>
            </a:lvl9pPr>
          </a:lstStyle>
          <a:p/>
        </p:txBody>
      </p:sp>
      <p:sp>
        <p:nvSpPr>
          <p:cNvPr id="169" name="Google Shape;169;p2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170" name="Google Shape;170;p20"/>
          <p:cNvSpPr/>
          <p:nvPr/>
        </p:nvSpPr>
        <p:spPr>
          <a:xfrm rot="-5400000">
            <a:off x="4529550" y="-4535100"/>
            <a:ext cx="84900" cy="9155100"/>
          </a:xfrm>
          <a:prstGeom prst="rect">
            <a:avLst/>
          </a:prstGeom>
          <a:gradFill>
            <a:gsLst>
              <a:gs pos="0">
                <a:srgbClr val="4A0A77"/>
              </a:gs>
              <a:gs pos="100000">
                <a:srgbClr val="78C8CF"/>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71" name="Google Shape;171;p20"/>
          <p:cNvPicPr preferRelativeResize="0"/>
          <p:nvPr/>
        </p:nvPicPr>
        <p:blipFill>
          <a:blip r:embed="rId2">
            <a:alphaModFix/>
          </a:blip>
          <a:stretch>
            <a:fillRect/>
          </a:stretch>
        </p:blipFill>
        <p:spPr>
          <a:xfrm>
            <a:off x="7398925" y="233437"/>
            <a:ext cx="1571751" cy="846325"/>
          </a:xfrm>
          <a:prstGeom prst="rect">
            <a:avLst/>
          </a:prstGeom>
          <a:noFill/>
          <a:ln>
            <a:noFill/>
          </a:ln>
        </p:spPr>
      </p:pic>
      <p:sp>
        <p:nvSpPr>
          <p:cNvPr id="172" name="Google Shape;172;p20"/>
          <p:cNvSpPr txBox="1"/>
          <p:nvPr>
            <p:ph type="title"/>
          </p:nvPr>
        </p:nvSpPr>
        <p:spPr>
          <a:xfrm>
            <a:off x="298475" y="160725"/>
            <a:ext cx="7134900" cy="8550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SzPts val="3000"/>
              <a:buFont typeface="Overpass"/>
              <a:buNone/>
              <a:defRPr b="1" sz="3000">
                <a:latin typeface="Overpass"/>
                <a:ea typeface="Overpass"/>
                <a:cs typeface="Overpass"/>
                <a:sym typeface="Overpas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73" name="Google Shape;173;p20"/>
          <p:cNvSpPr/>
          <p:nvPr>
            <p:ph idx="2" type="pic"/>
          </p:nvPr>
        </p:nvSpPr>
        <p:spPr>
          <a:xfrm>
            <a:off x="5775150" y="1145325"/>
            <a:ext cx="3005700" cy="3776100"/>
          </a:xfrm>
          <a:prstGeom prst="rect">
            <a:avLst/>
          </a:prstGeom>
          <a:noFill/>
          <a:ln>
            <a:no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rDreamin' Background">
  <p:cSld name="TITLE_3">
    <p:spTree>
      <p:nvGrpSpPr>
        <p:cNvPr id="14" name="Shape 14"/>
        <p:cNvGrpSpPr/>
        <p:nvPr/>
      </p:nvGrpSpPr>
      <p:grpSpPr>
        <a:xfrm>
          <a:off x="0" y="0"/>
          <a:ext cx="0" cy="0"/>
          <a:chOff x="0" y="0"/>
          <a:chExt cx="0" cy="0"/>
        </a:xfrm>
      </p:grpSpPr>
      <p:pic>
        <p:nvPicPr>
          <p:cNvPr id="15" name="Google Shape;15;p3"/>
          <p:cNvPicPr preferRelativeResize="0"/>
          <p:nvPr/>
        </p:nvPicPr>
        <p:blipFill>
          <a:blip r:embed="rId2">
            <a:alphaModFix/>
          </a:blip>
          <a:stretch>
            <a:fillRect/>
          </a:stretch>
        </p:blipFill>
        <p:spPr>
          <a:xfrm>
            <a:off x="-32600" y="-18338"/>
            <a:ext cx="9209208" cy="5180174"/>
          </a:xfrm>
          <a:prstGeom prst="rect">
            <a:avLst/>
          </a:prstGeom>
          <a:noFill/>
          <a:ln>
            <a:noFill/>
          </a:ln>
        </p:spPr>
      </p:pic>
      <p:sp>
        <p:nvSpPr>
          <p:cNvPr id="16" name="Google Shape;16;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rDreamin' Side By Side Comparison">
  <p:cSld name="TITLE_AND_BODY_1_1">
    <p:spTree>
      <p:nvGrpSpPr>
        <p:cNvPr id="174" name="Shape 174"/>
        <p:cNvGrpSpPr/>
        <p:nvPr/>
      </p:nvGrpSpPr>
      <p:grpSpPr>
        <a:xfrm>
          <a:off x="0" y="0"/>
          <a:ext cx="0" cy="0"/>
          <a:chOff x="0" y="0"/>
          <a:chExt cx="0" cy="0"/>
        </a:xfrm>
      </p:grpSpPr>
      <p:sp>
        <p:nvSpPr>
          <p:cNvPr id="175" name="Google Shape;175;p21"/>
          <p:cNvSpPr txBox="1"/>
          <p:nvPr>
            <p:ph idx="1" type="body"/>
          </p:nvPr>
        </p:nvSpPr>
        <p:spPr>
          <a:xfrm>
            <a:off x="311700" y="1152475"/>
            <a:ext cx="4026600" cy="37689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Font typeface="Open Sans"/>
              <a:buChar char="●"/>
              <a:defRPr sz="1400">
                <a:latin typeface="Open Sans"/>
                <a:ea typeface="Open Sans"/>
                <a:cs typeface="Open Sans"/>
                <a:sym typeface="Open Sans"/>
              </a:defRPr>
            </a:lvl1pPr>
            <a:lvl2pPr indent="-317500" lvl="1" marL="914400" rtl="0">
              <a:spcBef>
                <a:spcPts val="0"/>
              </a:spcBef>
              <a:spcAft>
                <a:spcPts val="0"/>
              </a:spcAft>
              <a:buSzPts val="1400"/>
              <a:buFont typeface="Open Sans"/>
              <a:buChar char="○"/>
              <a:defRPr>
                <a:latin typeface="Open Sans"/>
                <a:ea typeface="Open Sans"/>
                <a:cs typeface="Open Sans"/>
                <a:sym typeface="Open Sans"/>
              </a:defRPr>
            </a:lvl2pPr>
            <a:lvl3pPr indent="-317500" lvl="2" marL="1371600" rtl="0">
              <a:spcBef>
                <a:spcPts val="0"/>
              </a:spcBef>
              <a:spcAft>
                <a:spcPts val="0"/>
              </a:spcAft>
              <a:buSzPts val="1400"/>
              <a:buFont typeface="Open Sans"/>
              <a:buChar char="■"/>
              <a:defRPr>
                <a:latin typeface="Open Sans"/>
                <a:ea typeface="Open Sans"/>
                <a:cs typeface="Open Sans"/>
                <a:sym typeface="Open Sans"/>
              </a:defRPr>
            </a:lvl3pPr>
            <a:lvl4pPr indent="-317500" lvl="3" marL="1828800" rtl="0">
              <a:spcBef>
                <a:spcPts val="0"/>
              </a:spcBef>
              <a:spcAft>
                <a:spcPts val="0"/>
              </a:spcAft>
              <a:buSzPts val="1400"/>
              <a:buFont typeface="Open Sans"/>
              <a:buChar char="●"/>
              <a:defRPr>
                <a:latin typeface="Open Sans"/>
                <a:ea typeface="Open Sans"/>
                <a:cs typeface="Open Sans"/>
                <a:sym typeface="Open Sans"/>
              </a:defRPr>
            </a:lvl4pPr>
            <a:lvl5pPr indent="-317500" lvl="4" marL="2286000" rtl="0">
              <a:spcBef>
                <a:spcPts val="0"/>
              </a:spcBef>
              <a:spcAft>
                <a:spcPts val="0"/>
              </a:spcAft>
              <a:buSzPts val="1400"/>
              <a:buFont typeface="Open Sans"/>
              <a:buChar char="○"/>
              <a:defRPr>
                <a:latin typeface="Open Sans"/>
                <a:ea typeface="Open Sans"/>
                <a:cs typeface="Open Sans"/>
                <a:sym typeface="Open Sans"/>
              </a:defRPr>
            </a:lvl5pPr>
            <a:lvl6pPr indent="-317500" lvl="5" marL="2743200" rtl="0">
              <a:spcBef>
                <a:spcPts val="0"/>
              </a:spcBef>
              <a:spcAft>
                <a:spcPts val="0"/>
              </a:spcAft>
              <a:buSzPts val="1400"/>
              <a:buFont typeface="Open Sans"/>
              <a:buChar char="■"/>
              <a:defRPr>
                <a:latin typeface="Open Sans"/>
                <a:ea typeface="Open Sans"/>
                <a:cs typeface="Open Sans"/>
                <a:sym typeface="Open Sans"/>
              </a:defRPr>
            </a:lvl6pPr>
            <a:lvl7pPr indent="-317500" lvl="6" marL="3200400" rtl="0">
              <a:spcBef>
                <a:spcPts val="0"/>
              </a:spcBef>
              <a:spcAft>
                <a:spcPts val="0"/>
              </a:spcAft>
              <a:buSzPts val="1400"/>
              <a:buFont typeface="Open Sans"/>
              <a:buChar char="●"/>
              <a:defRPr>
                <a:latin typeface="Open Sans"/>
                <a:ea typeface="Open Sans"/>
                <a:cs typeface="Open Sans"/>
                <a:sym typeface="Open Sans"/>
              </a:defRPr>
            </a:lvl7pPr>
            <a:lvl8pPr indent="-317500" lvl="7" marL="3657600" rtl="0">
              <a:spcBef>
                <a:spcPts val="0"/>
              </a:spcBef>
              <a:spcAft>
                <a:spcPts val="0"/>
              </a:spcAft>
              <a:buSzPts val="1400"/>
              <a:buFont typeface="Open Sans"/>
              <a:buChar char="○"/>
              <a:defRPr>
                <a:latin typeface="Open Sans"/>
                <a:ea typeface="Open Sans"/>
                <a:cs typeface="Open Sans"/>
                <a:sym typeface="Open Sans"/>
              </a:defRPr>
            </a:lvl8pPr>
            <a:lvl9pPr indent="-317500" lvl="8" marL="4114800" rtl="0">
              <a:spcBef>
                <a:spcPts val="0"/>
              </a:spcBef>
              <a:spcAft>
                <a:spcPts val="0"/>
              </a:spcAft>
              <a:buSzPts val="1400"/>
              <a:buFont typeface="Open Sans"/>
              <a:buChar char="■"/>
              <a:defRPr>
                <a:latin typeface="Open Sans"/>
                <a:ea typeface="Open Sans"/>
                <a:cs typeface="Open Sans"/>
                <a:sym typeface="Open Sans"/>
              </a:defRPr>
            </a:lvl9pPr>
          </a:lstStyle>
          <a:p/>
        </p:txBody>
      </p:sp>
      <p:sp>
        <p:nvSpPr>
          <p:cNvPr id="176" name="Google Shape;176;p2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177" name="Google Shape;177;p21"/>
          <p:cNvSpPr/>
          <p:nvPr/>
        </p:nvSpPr>
        <p:spPr>
          <a:xfrm rot="-5400000">
            <a:off x="4529550" y="-4535100"/>
            <a:ext cx="84900" cy="9155100"/>
          </a:xfrm>
          <a:prstGeom prst="rect">
            <a:avLst/>
          </a:prstGeom>
          <a:gradFill>
            <a:gsLst>
              <a:gs pos="0">
                <a:srgbClr val="4A0A77"/>
              </a:gs>
              <a:gs pos="100000">
                <a:srgbClr val="78C8CF"/>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78" name="Google Shape;178;p21"/>
          <p:cNvPicPr preferRelativeResize="0"/>
          <p:nvPr/>
        </p:nvPicPr>
        <p:blipFill>
          <a:blip r:embed="rId2">
            <a:alphaModFix/>
          </a:blip>
          <a:stretch>
            <a:fillRect/>
          </a:stretch>
        </p:blipFill>
        <p:spPr>
          <a:xfrm>
            <a:off x="7398925" y="233437"/>
            <a:ext cx="1571751" cy="846325"/>
          </a:xfrm>
          <a:prstGeom prst="rect">
            <a:avLst/>
          </a:prstGeom>
          <a:noFill/>
          <a:ln>
            <a:noFill/>
          </a:ln>
        </p:spPr>
      </p:pic>
      <p:sp>
        <p:nvSpPr>
          <p:cNvPr id="179" name="Google Shape;179;p21"/>
          <p:cNvSpPr txBox="1"/>
          <p:nvPr>
            <p:ph type="title"/>
          </p:nvPr>
        </p:nvSpPr>
        <p:spPr>
          <a:xfrm>
            <a:off x="298475" y="160725"/>
            <a:ext cx="7134900" cy="8550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SzPts val="3000"/>
              <a:buFont typeface="Overpass"/>
              <a:buNone/>
              <a:defRPr b="1" sz="3000">
                <a:latin typeface="Overpass"/>
                <a:ea typeface="Overpass"/>
                <a:cs typeface="Overpass"/>
                <a:sym typeface="Overpas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80" name="Google Shape;180;p21"/>
          <p:cNvSpPr txBox="1"/>
          <p:nvPr>
            <p:ph idx="2" type="body"/>
          </p:nvPr>
        </p:nvSpPr>
        <p:spPr>
          <a:xfrm>
            <a:off x="4655100" y="1152475"/>
            <a:ext cx="4026600" cy="37689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Font typeface="Open Sans"/>
              <a:buChar char="●"/>
              <a:defRPr sz="1400">
                <a:latin typeface="Open Sans"/>
                <a:ea typeface="Open Sans"/>
                <a:cs typeface="Open Sans"/>
                <a:sym typeface="Open Sans"/>
              </a:defRPr>
            </a:lvl1pPr>
            <a:lvl2pPr indent="-317500" lvl="1" marL="914400" rtl="0">
              <a:spcBef>
                <a:spcPts val="0"/>
              </a:spcBef>
              <a:spcAft>
                <a:spcPts val="0"/>
              </a:spcAft>
              <a:buSzPts val="1400"/>
              <a:buFont typeface="Open Sans"/>
              <a:buChar char="○"/>
              <a:defRPr>
                <a:latin typeface="Open Sans"/>
                <a:ea typeface="Open Sans"/>
                <a:cs typeface="Open Sans"/>
                <a:sym typeface="Open Sans"/>
              </a:defRPr>
            </a:lvl2pPr>
            <a:lvl3pPr indent="-317500" lvl="2" marL="1371600" rtl="0">
              <a:spcBef>
                <a:spcPts val="0"/>
              </a:spcBef>
              <a:spcAft>
                <a:spcPts val="0"/>
              </a:spcAft>
              <a:buSzPts val="1400"/>
              <a:buFont typeface="Open Sans"/>
              <a:buChar char="■"/>
              <a:defRPr>
                <a:latin typeface="Open Sans"/>
                <a:ea typeface="Open Sans"/>
                <a:cs typeface="Open Sans"/>
                <a:sym typeface="Open Sans"/>
              </a:defRPr>
            </a:lvl3pPr>
            <a:lvl4pPr indent="-317500" lvl="3" marL="1828800" rtl="0">
              <a:spcBef>
                <a:spcPts val="0"/>
              </a:spcBef>
              <a:spcAft>
                <a:spcPts val="0"/>
              </a:spcAft>
              <a:buSzPts val="1400"/>
              <a:buFont typeface="Open Sans"/>
              <a:buChar char="●"/>
              <a:defRPr>
                <a:latin typeface="Open Sans"/>
                <a:ea typeface="Open Sans"/>
                <a:cs typeface="Open Sans"/>
                <a:sym typeface="Open Sans"/>
              </a:defRPr>
            </a:lvl4pPr>
            <a:lvl5pPr indent="-317500" lvl="4" marL="2286000" rtl="0">
              <a:spcBef>
                <a:spcPts val="0"/>
              </a:spcBef>
              <a:spcAft>
                <a:spcPts val="0"/>
              </a:spcAft>
              <a:buSzPts val="1400"/>
              <a:buFont typeface="Open Sans"/>
              <a:buChar char="○"/>
              <a:defRPr>
                <a:latin typeface="Open Sans"/>
                <a:ea typeface="Open Sans"/>
                <a:cs typeface="Open Sans"/>
                <a:sym typeface="Open Sans"/>
              </a:defRPr>
            </a:lvl5pPr>
            <a:lvl6pPr indent="-317500" lvl="5" marL="2743200" rtl="0">
              <a:spcBef>
                <a:spcPts val="0"/>
              </a:spcBef>
              <a:spcAft>
                <a:spcPts val="0"/>
              </a:spcAft>
              <a:buSzPts val="1400"/>
              <a:buFont typeface="Open Sans"/>
              <a:buChar char="■"/>
              <a:defRPr>
                <a:latin typeface="Open Sans"/>
                <a:ea typeface="Open Sans"/>
                <a:cs typeface="Open Sans"/>
                <a:sym typeface="Open Sans"/>
              </a:defRPr>
            </a:lvl6pPr>
            <a:lvl7pPr indent="-317500" lvl="6" marL="3200400" rtl="0">
              <a:spcBef>
                <a:spcPts val="0"/>
              </a:spcBef>
              <a:spcAft>
                <a:spcPts val="0"/>
              </a:spcAft>
              <a:buSzPts val="1400"/>
              <a:buFont typeface="Open Sans"/>
              <a:buChar char="●"/>
              <a:defRPr>
                <a:latin typeface="Open Sans"/>
                <a:ea typeface="Open Sans"/>
                <a:cs typeface="Open Sans"/>
                <a:sym typeface="Open Sans"/>
              </a:defRPr>
            </a:lvl7pPr>
            <a:lvl8pPr indent="-317500" lvl="7" marL="3657600" rtl="0">
              <a:spcBef>
                <a:spcPts val="0"/>
              </a:spcBef>
              <a:spcAft>
                <a:spcPts val="0"/>
              </a:spcAft>
              <a:buSzPts val="1400"/>
              <a:buFont typeface="Open Sans"/>
              <a:buChar char="○"/>
              <a:defRPr>
                <a:latin typeface="Open Sans"/>
                <a:ea typeface="Open Sans"/>
                <a:cs typeface="Open Sans"/>
                <a:sym typeface="Open Sans"/>
              </a:defRPr>
            </a:lvl8pPr>
            <a:lvl9pPr indent="-317500" lvl="8" marL="4114800" rtl="0">
              <a:spcBef>
                <a:spcPts val="0"/>
              </a:spcBef>
              <a:spcAft>
                <a:spcPts val="0"/>
              </a:spcAft>
              <a:buSzPts val="1400"/>
              <a:buFont typeface="Open Sans"/>
              <a:buChar char="■"/>
              <a:defRPr>
                <a:latin typeface="Open Sans"/>
                <a:ea typeface="Open Sans"/>
                <a:cs typeface="Open Sans"/>
                <a:sym typeface="Open Sans"/>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rDreamin' Divided Title and List (Gray)">
  <p:cSld name="SECTION_TITLE_AND_DESCRIPTION">
    <p:spTree>
      <p:nvGrpSpPr>
        <p:cNvPr id="181" name="Shape 181"/>
        <p:cNvGrpSpPr/>
        <p:nvPr/>
      </p:nvGrpSpPr>
      <p:grpSpPr>
        <a:xfrm>
          <a:off x="0" y="0"/>
          <a:ext cx="0" cy="0"/>
          <a:chOff x="0" y="0"/>
          <a:chExt cx="0" cy="0"/>
        </a:xfrm>
      </p:grpSpPr>
      <p:sp>
        <p:nvSpPr>
          <p:cNvPr id="182" name="Google Shape;182;p22"/>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22"/>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Autofit/>
          </a:bodyPr>
          <a:lstStyle>
            <a:lvl1pPr lvl="0" algn="ctr">
              <a:spcBef>
                <a:spcPts val="0"/>
              </a:spcBef>
              <a:spcAft>
                <a:spcPts val="0"/>
              </a:spcAft>
              <a:buSzPts val="3000"/>
              <a:buFont typeface="Overpass"/>
              <a:buChar char="●"/>
              <a:defRPr b="1" sz="3000">
                <a:latin typeface="Overpass"/>
                <a:ea typeface="Overpass"/>
                <a:cs typeface="Overpass"/>
                <a:sym typeface="Overpass"/>
              </a:defRPr>
            </a:lvl1pPr>
            <a:lvl2pPr lvl="1" algn="ctr">
              <a:spcBef>
                <a:spcPts val="0"/>
              </a:spcBef>
              <a:spcAft>
                <a:spcPts val="0"/>
              </a:spcAft>
              <a:buSzPts val="4200"/>
              <a:buChar char="○"/>
              <a:defRPr sz="4200"/>
            </a:lvl2pPr>
            <a:lvl3pPr lvl="2" algn="ctr">
              <a:spcBef>
                <a:spcPts val="0"/>
              </a:spcBef>
              <a:spcAft>
                <a:spcPts val="0"/>
              </a:spcAft>
              <a:buSzPts val="4200"/>
              <a:buChar char="■"/>
              <a:defRPr sz="4200"/>
            </a:lvl3pPr>
            <a:lvl4pPr lvl="3" algn="ctr">
              <a:spcBef>
                <a:spcPts val="0"/>
              </a:spcBef>
              <a:spcAft>
                <a:spcPts val="0"/>
              </a:spcAft>
              <a:buSzPts val="4200"/>
              <a:buChar char="●"/>
              <a:defRPr sz="4200"/>
            </a:lvl4pPr>
            <a:lvl5pPr lvl="4" algn="ctr">
              <a:spcBef>
                <a:spcPts val="0"/>
              </a:spcBef>
              <a:spcAft>
                <a:spcPts val="0"/>
              </a:spcAft>
              <a:buSzPts val="4200"/>
              <a:buChar char="○"/>
              <a:defRPr sz="4200"/>
            </a:lvl5pPr>
            <a:lvl6pPr lvl="5" algn="ctr">
              <a:spcBef>
                <a:spcPts val="0"/>
              </a:spcBef>
              <a:spcAft>
                <a:spcPts val="0"/>
              </a:spcAft>
              <a:buSzPts val="4200"/>
              <a:buChar char="■"/>
              <a:defRPr sz="4200"/>
            </a:lvl6pPr>
            <a:lvl7pPr lvl="6" algn="ctr">
              <a:spcBef>
                <a:spcPts val="0"/>
              </a:spcBef>
              <a:spcAft>
                <a:spcPts val="0"/>
              </a:spcAft>
              <a:buSzPts val="4200"/>
              <a:buChar char="●"/>
              <a:defRPr sz="4200"/>
            </a:lvl7pPr>
            <a:lvl8pPr lvl="7" algn="ctr">
              <a:spcBef>
                <a:spcPts val="0"/>
              </a:spcBef>
              <a:spcAft>
                <a:spcPts val="0"/>
              </a:spcAft>
              <a:buSzPts val="4200"/>
              <a:buChar char="○"/>
              <a:defRPr sz="4200"/>
            </a:lvl8pPr>
            <a:lvl9pPr lvl="8" algn="ctr">
              <a:spcBef>
                <a:spcPts val="0"/>
              </a:spcBef>
              <a:spcAft>
                <a:spcPts val="0"/>
              </a:spcAft>
              <a:buSzPts val="4200"/>
              <a:buChar char="■"/>
              <a:defRPr sz="4200"/>
            </a:lvl9pPr>
          </a:lstStyle>
          <a:p/>
        </p:txBody>
      </p:sp>
      <p:sp>
        <p:nvSpPr>
          <p:cNvPr id="184" name="Google Shape;184;p22"/>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1800"/>
              <a:buFont typeface="Open Sans"/>
              <a:buNone/>
              <a:defRPr>
                <a:latin typeface="Open Sans"/>
                <a:ea typeface="Open Sans"/>
                <a:cs typeface="Open Sans"/>
                <a:sym typeface="Open Sans"/>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185" name="Google Shape;185;p22"/>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17500" lvl="0" marL="457200">
              <a:spcBef>
                <a:spcPts val="0"/>
              </a:spcBef>
              <a:spcAft>
                <a:spcPts val="0"/>
              </a:spcAft>
              <a:buSzPts val="1400"/>
              <a:buFont typeface="Open Sans"/>
              <a:buChar char="●"/>
              <a:defRPr sz="1400">
                <a:latin typeface="Open Sans"/>
                <a:ea typeface="Open Sans"/>
                <a:cs typeface="Open Sans"/>
                <a:sym typeface="Open Sans"/>
              </a:defRPr>
            </a:lvl1pPr>
            <a:lvl2pPr indent="-317500" lvl="1" marL="914400">
              <a:spcBef>
                <a:spcPts val="0"/>
              </a:spcBef>
              <a:spcAft>
                <a:spcPts val="0"/>
              </a:spcAft>
              <a:buSzPts val="1400"/>
              <a:buFont typeface="Open Sans"/>
              <a:buChar char="○"/>
              <a:defRPr>
                <a:latin typeface="Open Sans"/>
                <a:ea typeface="Open Sans"/>
                <a:cs typeface="Open Sans"/>
                <a:sym typeface="Open Sans"/>
              </a:defRPr>
            </a:lvl2pPr>
            <a:lvl3pPr indent="-317500" lvl="2" marL="1371600">
              <a:spcBef>
                <a:spcPts val="0"/>
              </a:spcBef>
              <a:spcAft>
                <a:spcPts val="0"/>
              </a:spcAft>
              <a:buSzPts val="1400"/>
              <a:buFont typeface="Open Sans"/>
              <a:buChar char="■"/>
              <a:defRPr>
                <a:latin typeface="Open Sans"/>
                <a:ea typeface="Open Sans"/>
                <a:cs typeface="Open Sans"/>
                <a:sym typeface="Open Sans"/>
              </a:defRPr>
            </a:lvl3pPr>
            <a:lvl4pPr indent="-317500" lvl="3" marL="1828800">
              <a:spcBef>
                <a:spcPts val="0"/>
              </a:spcBef>
              <a:spcAft>
                <a:spcPts val="0"/>
              </a:spcAft>
              <a:buSzPts val="1400"/>
              <a:buFont typeface="Open Sans"/>
              <a:buChar char="●"/>
              <a:defRPr>
                <a:latin typeface="Open Sans"/>
                <a:ea typeface="Open Sans"/>
                <a:cs typeface="Open Sans"/>
                <a:sym typeface="Open Sans"/>
              </a:defRPr>
            </a:lvl4pPr>
            <a:lvl5pPr indent="-317500" lvl="4" marL="2286000">
              <a:spcBef>
                <a:spcPts val="0"/>
              </a:spcBef>
              <a:spcAft>
                <a:spcPts val="0"/>
              </a:spcAft>
              <a:buSzPts val="1400"/>
              <a:buFont typeface="Open Sans"/>
              <a:buChar char="○"/>
              <a:defRPr>
                <a:latin typeface="Open Sans"/>
                <a:ea typeface="Open Sans"/>
                <a:cs typeface="Open Sans"/>
                <a:sym typeface="Open Sans"/>
              </a:defRPr>
            </a:lvl5pPr>
            <a:lvl6pPr indent="-317500" lvl="5" marL="2743200">
              <a:spcBef>
                <a:spcPts val="0"/>
              </a:spcBef>
              <a:spcAft>
                <a:spcPts val="0"/>
              </a:spcAft>
              <a:buSzPts val="1400"/>
              <a:buFont typeface="Open Sans"/>
              <a:buChar char="■"/>
              <a:defRPr>
                <a:latin typeface="Open Sans"/>
                <a:ea typeface="Open Sans"/>
                <a:cs typeface="Open Sans"/>
                <a:sym typeface="Open Sans"/>
              </a:defRPr>
            </a:lvl6pPr>
            <a:lvl7pPr indent="-317500" lvl="6" marL="3200400">
              <a:spcBef>
                <a:spcPts val="0"/>
              </a:spcBef>
              <a:spcAft>
                <a:spcPts val="0"/>
              </a:spcAft>
              <a:buSzPts val="1400"/>
              <a:buFont typeface="Open Sans"/>
              <a:buChar char="●"/>
              <a:defRPr>
                <a:latin typeface="Open Sans"/>
                <a:ea typeface="Open Sans"/>
                <a:cs typeface="Open Sans"/>
                <a:sym typeface="Open Sans"/>
              </a:defRPr>
            </a:lvl7pPr>
            <a:lvl8pPr indent="-317500" lvl="7" marL="3657600">
              <a:spcBef>
                <a:spcPts val="0"/>
              </a:spcBef>
              <a:spcAft>
                <a:spcPts val="0"/>
              </a:spcAft>
              <a:buSzPts val="1400"/>
              <a:buFont typeface="Open Sans"/>
              <a:buChar char="○"/>
              <a:defRPr>
                <a:latin typeface="Open Sans"/>
                <a:ea typeface="Open Sans"/>
                <a:cs typeface="Open Sans"/>
                <a:sym typeface="Open Sans"/>
              </a:defRPr>
            </a:lvl8pPr>
            <a:lvl9pPr indent="-317500" lvl="8" marL="4114800">
              <a:spcBef>
                <a:spcPts val="0"/>
              </a:spcBef>
              <a:spcAft>
                <a:spcPts val="0"/>
              </a:spcAft>
              <a:buSzPts val="1400"/>
              <a:buFont typeface="Open Sans"/>
              <a:buChar char="■"/>
              <a:defRPr>
                <a:latin typeface="Open Sans"/>
                <a:ea typeface="Open Sans"/>
                <a:cs typeface="Open Sans"/>
                <a:sym typeface="Open Sans"/>
              </a:defRPr>
            </a:lvl9pPr>
          </a:lstStyle>
          <a:p/>
        </p:txBody>
      </p:sp>
      <p:sp>
        <p:nvSpPr>
          <p:cNvPr id="186" name="Google Shape;186;p2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rDreamin' Divided Title and List (Purple)">
  <p:cSld name="SECTION_TITLE_AND_DESCRIPTION_1">
    <p:spTree>
      <p:nvGrpSpPr>
        <p:cNvPr id="187" name="Shape 187"/>
        <p:cNvGrpSpPr/>
        <p:nvPr/>
      </p:nvGrpSpPr>
      <p:grpSpPr>
        <a:xfrm>
          <a:off x="0" y="0"/>
          <a:ext cx="0" cy="0"/>
          <a:chOff x="0" y="0"/>
          <a:chExt cx="0" cy="0"/>
        </a:xfrm>
      </p:grpSpPr>
      <p:sp>
        <p:nvSpPr>
          <p:cNvPr id="188" name="Google Shape;188;p23"/>
          <p:cNvSpPr/>
          <p:nvPr/>
        </p:nvSpPr>
        <p:spPr>
          <a:xfrm>
            <a:off x="4572000" y="-125"/>
            <a:ext cx="4572000" cy="5143500"/>
          </a:xfrm>
          <a:prstGeom prst="rect">
            <a:avLst/>
          </a:prstGeom>
          <a:solidFill>
            <a:srgbClr val="7A2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23"/>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Autofit/>
          </a:bodyPr>
          <a:lstStyle>
            <a:lvl1pPr lvl="0" rtl="0" algn="ctr">
              <a:spcBef>
                <a:spcPts val="0"/>
              </a:spcBef>
              <a:spcAft>
                <a:spcPts val="0"/>
              </a:spcAft>
              <a:buSzPts val="3000"/>
              <a:buFont typeface="Overpass"/>
              <a:buChar char="●"/>
              <a:defRPr b="1" sz="3000">
                <a:latin typeface="Overpass"/>
                <a:ea typeface="Overpass"/>
                <a:cs typeface="Overpass"/>
                <a:sym typeface="Overpass"/>
              </a:defRPr>
            </a:lvl1pPr>
            <a:lvl2pPr lvl="1" rtl="0" algn="ctr">
              <a:spcBef>
                <a:spcPts val="0"/>
              </a:spcBef>
              <a:spcAft>
                <a:spcPts val="0"/>
              </a:spcAft>
              <a:buSzPts val="4200"/>
              <a:buChar char="○"/>
              <a:defRPr sz="4200"/>
            </a:lvl2pPr>
            <a:lvl3pPr lvl="2" rtl="0" algn="ctr">
              <a:spcBef>
                <a:spcPts val="0"/>
              </a:spcBef>
              <a:spcAft>
                <a:spcPts val="0"/>
              </a:spcAft>
              <a:buSzPts val="4200"/>
              <a:buChar char="■"/>
              <a:defRPr sz="4200"/>
            </a:lvl3pPr>
            <a:lvl4pPr lvl="3" rtl="0" algn="ctr">
              <a:spcBef>
                <a:spcPts val="0"/>
              </a:spcBef>
              <a:spcAft>
                <a:spcPts val="0"/>
              </a:spcAft>
              <a:buSzPts val="4200"/>
              <a:buChar char="●"/>
              <a:defRPr sz="4200"/>
            </a:lvl4pPr>
            <a:lvl5pPr lvl="4" rtl="0" algn="ctr">
              <a:spcBef>
                <a:spcPts val="0"/>
              </a:spcBef>
              <a:spcAft>
                <a:spcPts val="0"/>
              </a:spcAft>
              <a:buSzPts val="4200"/>
              <a:buChar char="○"/>
              <a:defRPr sz="4200"/>
            </a:lvl5pPr>
            <a:lvl6pPr lvl="5" rtl="0" algn="ctr">
              <a:spcBef>
                <a:spcPts val="0"/>
              </a:spcBef>
              <a:spcAft>
                <a:spcPts val="0"/>
              </a:spcAft>
              <a:buSzPts val="4200"/>
              <a:buChar char="■"/>
              <a:defRPr sz="4200"/>
            </a:lvl6pPr>
            <a:lvl7pPr lvl="6" rtl="0" algn="ctr">
              <a:spcBef>
                <a:spcPts val="0"/>
              </a:spcBef>
              <a:spcAft>
                <a:spcPts val="0"/>
              </a:spcAft>
              <a:buSzPts val="4200"/>
              <a:buChar char="●"/>
              <a:defRPr sz="4200"/>
            </a:lvl7pPr>
            <a:lvl8pPr lvl="7" rtl="0" algn="ctr">
              <a:spcBef>
                <a:spcPts val="0"/>
              </a:spcBef>
              <a:spcAft>
                <a:spcPts val="0"/>
              </a:spcAft>
              <a:buSzPts val="4200"/>
              <a:buChar char="○"/>
              <a:defRPr sz="4200"/>
            </a:lvl8pPr>
            <a:lvl9pPr lvl="8" rtl="0" algn="ctr">
              <a:spcBef>
                <a:spcPts val="0"/>
              </a:spcBef>
              <a:spcAft>
                <a:spcPts val="0"/>
              </a:spcAft>
              <a:buSzPts val="4200"/>
              <a:buChar char="■"/>
              <a:defRPr sz="4200"/>
            </a:lvl9pPr>
          </a:lstStyle>
          <a:p/>
        </p:txBody>
      </p:sp>
      <p:sp>
        <p:nvSpPr>
          <p:cNvPr id="190" name="Google Shape;190;p23"/>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1800"/>
              <a:buFont typeface="Open Sans"/>
              <a:buNone/>
              <a:defRPr>
                <a:latin typeface="Open Sans"/>
                <a:ea typeface="Open Sans"/>
                <a:cs typeface="Open Sans"/>
                <a:sym typeface="Open Sans"/>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191" name="Google Shape;191;p23"/>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17500" lvl="0" marL="457200" rtl="0">
              <a:spcBef>
                <a:spcPts val="0"/>
              </a:spcBef>
              <a:spcAft>
                <a:spcPts val="0"/>
              </a:spcAft>
              <a:buClr>
                <a:schemeClr val="lt1"/>
              </a:buClr>
              <a:buSzPts val="1400"/>
              <a:buFont typeface="Open Sans"/>
              <a:buChar char="●"/>
              <a:defRPr sz="1400">
                <a:solidFill>
                  <a:schemeClr val="lt1"/>
                </a:solidFill>
                <a:latin typeface="Open Sans"/>
                <a:ea typeface="Open Sans"/>
                <a:cs typeface="Open Sans"/>
                <a:sym typeface="Open Sans"/>
              </a:defRPr>
            </a:lvl1pPr>
            <a:lvl2pPr indent="-317500" lvl="1" marL="914400" rtl="0">
              <a:spcBef>
                <a:spcPts val="0"/>
              </a:spcBef>
              <a:spcAft>
                <a:spcPts val="0"/>
              </a:spcAft>
              <a:buClr>
                <a:schemeClr val="lt1"/>
              </a:buClr>
              <a:buSzPts val="1400"/>
              <a:buFont typeface="Open Sans"/>
              <a:buChar char="○"/>
              <a:defRPr>
                <a:solidFill>
                  <a:schemeClr val="lt1"/>
                </a:solidFill>
                <a:latin typeface="Open Sans"/>
                <a:ea typeface="Open Sans"/>
                <a:cs typeface="Open Sans"/>
                <a:sym typeface="Open Sans"/>
              </a:defRPr>
            </a:lvl2pPr>
            <a:lvl3pPr indent="-317500" lvl="2" marL="1371600" rtl="0">
              <a:spcBef>
                <a:spcPts val="0"/>
              </a:spcBef>
              <a:spcAft>
                <a:spcPts val="0"/>
              </a:spcAft>
              <a:buClr>
                <a:schemeClr val="lt1"/>
              </a:buClr>
              <a:buSzPts val="1400"/>
              <a:buFont typeface="Open Sans"/>
              <a:buChar char="■"/>
              <a:defRPr>
                <a:solidFill>
                  <a:schemeClr val="lt1"/>
                </a:solidFill>
                <a:latin typeface="Open Sans"/>
                <a:ea typeface="Open Sans"/>
                <a:cs typeface="Open Sans"/>
                <a:sym typeface="Open Sans"/>
              </a:defRPr>
            </a:lvl3pPr>
            <a:lvl4pPr indent="-317500" lvl="3" marL="1828800" rtl="0">
              <a:spcBef>
                <a:spcPts val="0"/>
              </a:spcBef>
              <a:spcAft>
                <a:spcPts val="0"/>
              </a:spcAft>
              <a:buClr>
                <a:schemeClr val="lt1"/>
              </a:buClr>
              <a:buSzPts val="1400"/>
              <a:buFont typeface="Open Sans"/>
              <a:buChar char="●"/>
              <a:defRPr>
                <a:solidFill>
                  <a:schemeClr val="lt1"/>
                </a:solidFill>
                <a:latin typeface="Open Sans"/>
                <a:ea typeface="Open Sans"/>
                <a:cs typeface="Open Sans"/>
                <a:sym typeface="Open Sans"/>
              </a:defRPr>
            </a:lvl4pPr>
            <a:lvl5pPr indent="-317500" lvl="4" marL="2286000" rtl="0">
              <a:spcBef>
                <a:spcPts val="0"/>
              </a:spcBef>
              <a:spcAft>
                <a:spcPts val="0"/>
              </a:spcAft>
              <a:buClr>
                <a:schemeClr val="lt1"/>
              </a:buClr>
              <a:buSzPts val="1400"/>
              <a:buFont typeface="Open Sans"/>
              <a:buChar char="○"/>
              <a:defRPr>
                <a:solidFill>
                  <a:schemeClr val="lt1"/>
                </a:solidFill>
                <a:latin typeface="Open Sans"/>
                <a:ea typeface="Open Sans"/>
                <a:cs typeface="Open Sans"/>
                <a:sym typeface="Open Sans"/>
              </a:defRPr>
            </a:lvl5pPr>
            <a:lvl6pPr indent="-317500" lvl="5" marL="2743200" rtl="0">
              <a:spcBef>
                <a:spcPts val="0"/>
              </a:spcBef>
              <a:spcAft>
                <a:spcPts val="0"/>
              </a:spcAft>
              <a:buClr>
                <a:schemeClr val="lt1"/>
              </a:buClr>
              <a:buSzPts val="1400"/>
              <a:buFont typeface="Open Sans"/>
              <a:buChar char="■"/>
              <a:defRPr>
                <a:solidFill>
                  <a:schemeClr val="lt1"/>
                </a:solidFill>
                <a:latin typeface="Open Sans"/>
                <a:ea typeface="Open Sans"/>
                <a:cs typeface="Open Sans"/>
                <a:sym typeface="Open Sans"/>
              </a:defRPr>
            </a:lvl6pPr>
            <a:lvl7pPr indent="-317500" lvl="6" marL="3200400" rtl="0">
              <a:spcBef>
                <a:spcPts val="0"/>
              </a:spcBef>
              <a:spcAft>
                <a:spcPts val="0"/>
              </a:spcAft>
              <a:buClr>
                <a:schemeClr val="lt1"/>
              </a:buClr>
              <a:buSzPts val="1400"/>
              <a:buFont typeface="Open Sans"/>
              <a:buChar char="●"/>
              <a:defRPr>
                <a:solidFill>
                  <a:schemeClr val="lt1"/>
                </a:solidFill>
                <a:latin typeface="Open Sans"/>
                <a:ea typeface="Open Sans"/>
                <a:cs typeface="Open Sans"/>
                <a:sym typeface="Open Sans"/>
              </a:defRPr>
            </a:lvl7pPr>
            <a:lvl8pPr indent="-317500" lvl="7" marL="3657600" rtl="0">
              <a:spcBef>
                <a:spcPts val="0"/>
              </a:spcBef>
              <a:spcAft>
                <a:spcPts val="0"/>
              </a:spcAft>
              <a:buClr>
                <a:schemeClr val="lt1"/>
              </a:buClr>
              <a:buSzPts val="1400"/>
              <a:buFont typeface="Open Sans"/>
              <a:buChar char="○"/>
              <a:defRPr>
                <a:solidFill>
                  <a:schemeClr val="lt1"/>
                </a:solidFill>
                <a:latin typeface="Open Sans"/>
                <a:ea typeface="Open Sans"/>
                <a:cs typeface="Open Sans"/>
                <a:sym typeface="Open Sans"/>
              </a:defRPr>
            </a:lvl8pPr>
            <a:lvl9pPr indent="-317500" lvl="8" marL="4114800" rtl="0">
              <a:spcBef>
                <a:spcPts val="0"/>
              </a:spcBef>
              <a:spcAft>
                <a:spcPts val="0"/>
              </a:spcAft>
              <a:buClr>
                <a:schemeClr val="lt1"/>
              </a:buClr>
              <a:buSzPts val="1400"/>
              <a:buFont typeface="Open Sans"/>
              <a:buChar char="■"/>
              <a:defRPr>
                <a:solidFill>
                  <a:schemeClr val="lt1"/>
                </a:solidFill>
                <a:latin typeface="Open Sans"/>
                <a:ea typeface="Open Sans"/>
                <a:cs typeface="Open Sans"/>
                <a:sym typeface="Open Sans"/>
              </a:defRPr>
            </a:lvl9pPr>
          </a:lstStyle>
          <a:p/>
        </p:txBody>
      </p:sp>
      <p:sp>
        <p:nvSpPr>
          <p:cNvPr id="192" name="Google Shape;192;p2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rDreamin' Thank You Slide">
  <p:cSld name="TITLE_3_1">
    <p:spTree>
      <p:nvGrpSpPr>
        <p:cNvPr id="17" name="Shape 17"/>
        <p:cNvGrpSpPr/>
        <p:nvPr/>
      </p:nvGrpSpPr>
      <p:grpSpPr>
        <a:xfrm>
          <a:off x="0" y="0"/>
          <a:ext cx="0" cy="0"/>
          <a:chOff x="0" y="0"/>
          <a:chExt cx="0" cy="0"/>
        </a:xfrm>
      </p:grpSpPr>
      <p:pic>
        <p:nvPicPr>
          <p:cNvPr id="18" name="Google Shape;18;p4"/>
          <p:cNvPicPr preferRelativeResize="0"/>
          <p:nvPr/>
        </p:nvPicPr>
        <p:blipFill>
          <a:blip r:embed="rId2">
            <a:alphaModFix/>
          </a:blip>
          <a:stretch>
            <a:fillRect/>
          </a:stretch>
        </p:blipFill>
        <p:spPr>
          <a:xfrm>
            <a:off x="-32600" y="-18338"/>
            <a:ext cx="9209208" cy="5180174"/>
          </a:xfrm>
          <a:prstGeom prst="rect">
            <a:avLst/>
          </a:prstGeom>
          <a:noFill/>
          <a:ln>
            <a:noFill/>
          </a:ln>
        </p:spPr>
      </p:pic>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20" name="Google Shape;20;p4"/>
          <p:cNvPicPr preferRelativeResize="0"/>
          <p:nvPr/>
        </p:nvPicPr>
        <p:blipFill>
          <a:blip r:embed="rId2">
            <a:alphaModFix/>
          </a:blip>
          <a:stretch>
            <a:fillRect/>
          </a:stretch>
        </p:blipFill>
        <p:spPr>
          <a:xfrm>
            <a:off x="2" y="-3"/>
            <a:ext cx="9144000" cy="5143511"/>
          </a:xfrm>
          <a:prstGeom prst="rect">
            <a:avLst/>
          </a:prstGeom>
          <a:noFill/>
          <a:ln>
            <a:noFill/>
          </a:ln>
        </p:spPr>
      </p:pic>
      <p:sp>
        <p:nvSpPr>
          <p:cNvPr id="21" name="Google Shape;21;p4"/>
          <p:cNvSpPr txBox="1"/>
          <p:nvPr/>
        </p:nvSpPr>
        <p:spPr>
          <a:xfrm>
            <a:off x="342375" y="1890450"/>
            <a:ext cx="8598900" cy="5394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None/>
            </a:pPr>
            <a:r>
              <a:rPr b="1" lang="en" sz="5000">
                <a:solidFill>
                  <a:srgbClr val="12191B"/>
                </a:solidFill>
                <a:latin typeface="Overpass"/>
                <a:ea typeface="Overpass"/>
                <a:cs typeface="Overpass"/>
                <a:sym typeface="Overpass"/>
              </a:rPr>
              <a:t>Thank you!</a:t>
            </a:r>
            <a:endParaRPr b="1" sz="5000">
              <a:solidFill>
                <a:srgbClr val="12191B"/>
              </a:solidFill>
              <a:latin typeface="Overpass"/>
              <a:ea typeface="Overpass"/>
              <a:cs typeface="Overpass"/>
              <a:sym typeface="Overpass"/>
            </a:endParaRPr>
          </a:p>
        </p:txBody>
      </p:sp>
      <p:sp>
        <p:nvSpPr>
          <p:cNvPr id="22" name="Google Shape;22;p4"/>
          <p:cNvSpPr txBox="1"/>
          <p:nvPr/>
        </p:nvSpPr>
        <p:spPr>
          <a:xfrm>
            <a:off x="342375" y="2429850"/>
            <a:ext cx="5681700" cy="782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None/>
            </a:pPr>
            <a:r>
              <a:rPr lang="en">
                <a:solidFill>
                  <a:srgbClr val="12191B"/>
                </a:solidFill>
                <a:latin typeface="Overpass"/>
                <a:ea typeface="Overpass"/>
                <a:cs typeface="Overpass"/>
                <a:sym typeface="Overpass"/>
              </a:rPr>
              <a:t>We appreciate your attendance at this session. If you have any questions please reach out to us via Goldcast or use the information below. We hope you enjoy the rest of the conference!</a:t>
            </a:r>
            <a:br>
              <a:rPr lang="en">
                <a:solidFill>
                  <a:srgbClr val="12191B"/>
                </a:solidFill>
                <a:latin typeface="Overpass"/>
                <a:ea typeface="Overpass"/>
                <a:cs typeface="Overpass"/>
                <a:sym typeface="Overpass"/>
              </a:rPr>
            </a:br>
            <a:br>
              <a:rPr lang="en">
                <a:solidFill>
                  <a:srgbClr val="12191B"/>
                </a:solidFill>
                <a:latin typeface="Overpass"/>
                <a:ea typeface="Overpass"/>
                <a:cs typeface="Overpass"/>
                <a:sym typeface="Overpass"/>
              </a:rPr>
            </a:br>
            <a:endParaRPr>
              <a:solidFill>
                <a:srgbClr val="12191B"/>
              </a:solidFill>
              <a:latin typeface="Overpass"/>
              <a:ea typeface="Overpass"/>
              <a:cs typeface="Overpass"/>
              <a:sym typeface="Overpass"/>
            </a:endParaRPr>
          </a:p>
        </p:txBody>
      </p:sp>
      <p:pic>
        <p:nvPicPr>
          <p:cNvPr id="23" name="Google Shape;23;p4"/>
          <p:cNvPicPr preferRelativeResize="0"/>
          <p:nvPr/>
        </p:nvPicPr>
        <p:blipFill>
          <a:blip r:embed="rId3">
            <a:alphaModFix/>
          </a:blip>
          <a:stretch>
            <a:fillRect/>
          </a:stretch>
        </p:blipFill>
        <p:spPr>
          <a:xfrm>
            <a:off x="36675" y="114251"/>
            <a:ext cx="2852675" cy="1536075"/>
          </a:xfrm>
          <a:prstGeom prst="rect">
            <a:avLst/>
          </a:prstGeom>
          <a:noFill/>
          <a:ln>
            <a:noFill/>
          </a:ln>
        </p:spPr>
      </p:pic>
      <p:sp>
        <p:nvSpPr>
          <p:cNvPr id="24" name="Google Shape;24;p4"/>
          <p:cNvSpPr txBox="1"/>
          <p:nvPr>
            <p:ph idx="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rDreamin' Speaker Goal">
  <p:cSld name="TITLE_2">
    <p:spTree>
      <p:nvGrpSpPr>
        <p:cNvPr id="25" name="Shape 25"/>
        <p:cNvGrpSpPr/>
        <p:nvPr/>
      </p:nvGrpSpPr>
      <p:grpSpPr>
        <a:xfrm>
          <a:off x="0" y="0"/>
          <a:ext cx="0" cy="0"/>
          <a:chOff x="0" y="0"/>
          <a:chExt cx="0" cy="0"/>
        </a:xfrm>
      </p:grpSpPr>
      <p:pic>
        <p:nvPicPr>
          <p:cNvPr id="26" name="Google Shape;26;p5"/>
          <p:cNvPicPr preferRelativeResize="0"/>
          <p:nvPr/>
        </p:nvPicPr>
        <p:blipFill>
          <a:blip r:embed="rId2">
            <a:alphaModFix/>
          </a:blip>
          <a:stretch>
            <a:fillRect/>
          </a:stretch>
        </p:blipFill>
        <p:spPr>
          <a:xfrm>
            <a:off x="-32600" y="-18338"/>
            <a:ext cx="9209208" cy="5180174"/>
          </a:xfrm>
          <a:prstGeom prst="rect">
            <a:avLst/>
          </a:prstGeom>
          <a:noFill/>
          <a:ln>
            <a:noFill/>
          </a:ln>
        </p:spPr>
      </p:pic>
      <p:sp>
        <p:nvSpPr>
          <p:cNvPr id="27" name="Google Shape;27;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28" name="Google Shape;28;p5"/>
          <p:cNvPicPr preferRelativeResize="0"/>
          <p:nvPr/>
        </p:nvPicPr>
        <p:blipFill>
          <a:blip r:embed="rId2">
            <a:alphaModFix/>
          </a:blip>
          <a:stretch>
            <a:fillRect/>
          </a:stretch>
        </p:blipFill>
        <p:spPr>
          <a:xfrm>
            <a:off x="-32600" y="-18338"/>
            <a:ext cx="9209208" cy="5180174"/>
          </a:xfrm>
          <a:prstGeom prst="rect">
            <a:avLst/>
          </a:prstGeom>
          <a:noFill/>
          <a:ln>
            <a:noFill/>
          </a:ln>
        </p:spPr>
      </p:pic>
      <p:sp>
        <p:nvSpPr>
          <p:cNvPr id="29" name="Google Shape;29;p5"/>
          <p:cNvSpPr/>
          <p:nvPr/>
        </p:nvSpPr>
        <p:spPr>
          <a:xfrm>
            <a:off x="378200" y="510650"/>
            <a:ext cx="6618600" cy="3944700"/>
          </a:xfrm>
          <a:prstGeom prst="roundRect">
            <a:avLst>
              <a:gd fmla="val 3384" name="adj"/>
            </a:avLst>
          </a:prstGeom>
          <a:solidFill>
            <a:srgbClr val="FFFFFF"/>
          </a:solidFill>
          <a:ln>
            <a:noFill/>
          </a:ln>
          <a:effectLst>
            <a:outerShdw blurRad="300038" rotWithShape="0" algn="tl" dir="3600000" dist="114300">
              <a:srgbClr val="000000">
                <a:alpha val="16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cap="none" strike="noStrike">
              <a:solidFill>
                <a:srgbClr val="FFFFFF"/>
              </a:solidFill>
              <a:latin typeface="Salesforce Sans"/>
              <a:ea typeface="Salesforce Sans"/>
              <a:cs typeface="Salesforce Sans"/>
              <a:sym typeface="Salesforce Sans"/>
            </a:endParaRPr>
          </a:p>
        </p:txBody>
      </p:sp>
      <p:sp>
        <p:nvSpPr>
          <p:cNvPr id="30" name="Google Shape;30;p5"/>
          <p:cNvSpPr txBox="1"/>
          <p:nvPr>
            <p:ph idx="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31" name="Google Shape;31;p5"/>
          <p:cNvSpPr txBox="1"/>
          <p:nvPr>
            <p:ph type="title"/>
          </p:nvPr>
        </p:nvSpPr>
        <p:spPr>
          <a:xfrm>
            <a:off x="584575" y="694125"/>
            <a:ext cx="6155400" cy="855000"/>
          </a:xfrm>
          <a:prstGeom prst="rect">
            <a:avLst/>
          </a:prstGeom>
          <a:noFill/>
          <a:ln>
            <a:noFill/>
          </a:ln>
        </p:spPr>
        <p:txBody>
          <a:bodyPr anchorCtr="0" anchor="b" bIns="0" lIns="0" spcFirstLastPara="1" rIns="0" wrap="square" tIns="0">
            <a:noAutofit/>
          </a:bodyPr>
          <a:lstStyle>
            <a:lvl1pPr lvl="0" rtl="0" algn="l">
              <a:lnSpc>
                <a:spcPct val="90000"/>
              </a:lnSpc>
              <a:spcBef>
                <a:spcPts val="0"/>
              </a:spcBef>
              <a:spcAft>
                <a:spcPts val="0"/>
              </a:spcAft>
              <a:buClr>
                <a:schemeClr val="accent1"/>
              </a:buClr>
              <a:buSzPts val="3000"/>
              <a:buFont typeface="Overpass"/>
              <a:buNone/>
              <a:defRPr b="1" sz="3000">
                <a:latin typeface="Overpass"/>
                <a:ea typeface="Overpass"/>
                <a:cs typeface="Overpass"/>
                <a:sym typeface="Overpass"/>
              </a:defRPr>
            </a:lvl1pPr>
            <a:lvl2pPr lvl="1" rtl="0" algn="l">
              <a:spcBef>
                <a:spcPts val="0"/>
              </a:spcBef>
              <a:spcAft>
                <a:spcPts val="0"/>
              </a:spcAft>
              <a:buClr>
                <a:schemeClr val="accent1"/>
              </a:buClr>
              <a:buSzPts val="1400"/>
              <a:buFont typeface="Poppins"/>
              <a:buNone/>
              <a:defRPr b="1">
                <a:latin typeface="Poppins"/>
                <a:ea typeface="Poppins"/>
                <a:cs typeface="Poppins"/>
                <a:sym typeface="Poppins"/>
              </a:defRPr>
            </a:lvl2pPr>
            <a:lvl3pPr lvl="2" rtl="0" algn="l">
              <a:spcBef>
                <a:spcPts val="0"/>
              </a:spcBef>
              <a:spcAft>
                <a:spcPts val="0"/>
              </a:spcAft>
              <a:buClr>
                <a:schemeClr val="accent1"/>
              </a:buClr>
              <a:buSzPts val="1400"/>
              <a:buFont typeface="Poppins"/>
              <a:buNone/>
              <a:defRPr b="1">
                <a:latin typeface="Poppins"/>
                <a:ea typeface="Poppins"/>
                <a:cs typeface="Poppins"/>
                <a:sym typeface="Poppins"/>
              </a:defRPr>
            </a:lvl3pPr>
            <a:lvl4pPr lvl="3" rtl="0" algn="l">
              <a:spcBef>
                <a:spcPts val="0"/>
              </a:spcBef>
              <a:spcAft>
                <a:spcPts val="0"/>
              </a:spcAft>
              <a:buClr>
                <a:schemeClr val="accent1"/>
              </a:buClr>
              <a:buSzPts val="1400"/>
              <a:buFont typeface="Poppins"/>
              <a:buNone/>
              <a:defRPr b="1">
                <a:latin typeface="Poppins"/>
                <a:ea typeface="Poppins"/>
                <a:cs typeface="Poppins"/>
                <a:sym typeface="Poppins"/>
              </a:defRPr>
            </a:lvl4pPr>
            <a:lvl5pPr lvl="4" rtl="0" algn="l">
              <a:spcBef>
                <a:spcPts val="0"/>
              </a:spcBef>
              <a:spcAft>
                <a:spcPts val="0"/>
              </a:spcAft>
              <a:buClr>
                <a:schemeClr val="accent1"/>
              </a:buClr>
              <a:buSzPts val="1400"/>
              <a:buFont typeface="Poppins"/>
              <a:buNone/>
              <a:defRPr b="1">
                <a:latin typeface="Poppins"/>
                <a:ea typeface="Poppins"/>
                <a:cs typeface="Poppins"/>
                <a:sym typeface="Poppins"/>
              </a:defRPr>
            </a:lvl5pPr>
            <a:lvl6pPr lvl="5" rtl="0" algn="l">
              <a:spcBef>
                <a:spcPts val="0"/>
              </a:spcBef>
              <a:spcAft>
                <a:spcPts val="0"/>
              </a:spcAft>
              <a:buClr>
                <a:schemeClr val="accent1"/>
              </a:buClr>
              <a:buSzPts val="1400"/>
              <a:buFont typeface="Poppins"/>
              <a:buNone/>
              <a:defRPr b="1">
                <a:latin typeface="Poppins"/>
                <a:ea typeface="Poppins"/>
                <a:cs typeface="Poppins"/>
                <a:sym typeface="Poppins"/>
              </a:defRPr>
            </a:lvl6pPr>
            <a:lvl7pPr lvl="6" rtl="0" algn="l">
              <a:spcBef>
                <a:spcPts val="0"/>
              </a:spcBef>
              <a:spcAft>
                <a:spcPts val="0"/>
              </a:spcAft>
              <a:buClr>
                <a:schemeClr val="accent1"/>
              </a:buClr>
              <a:buSzPts val="1400"/>
              <a:buFont typeface="Poppins"/>
              <a:buNone/>
              <a:defRPr b="1">
                <a:latin typeface="Poppins"/>
                <a:ea typeface="Poppins"/>
                <a:cs typeface="Poppins"/>
                <a:sym typeface="Poppins"/>
              </a:defRPr>
            </a:lvl7pPr>
            <a:lvl8pPr lvl="7" rtl="0" algn="l">
              <a:spcBef>
                <a:spcPts val="0"/>
              </a:spcBef>
              <a:spcAft>
                <a:spcPts val="0"/>
              </a:spcAft>
              <a:buClr>
                <a:schemeClr val="accent1"/>
              </a:buClr>
              <a:buSzPts val="1400"/>
              <a:buFont typeface="Poppins"/>
              <a:buNone/>
              <a:defRPr b="1">
                <a:latin typeface="Poppins"/>
                <a:ea typeface="Poppins"/>
                <a:cs typeface="Poppins"/>
                <a:sym typeface="Poppins"/>
              </a:defRPr>
            </a:lvl8pPr>
            <a:lvl9pPr lvl="8" rtl="0" algn="l">
              <a:spcBef>
                <a:spcPts val="0"/>
              </a:spcBef>
              <a:spcAft>
                <a:spcPts val="0"/>
              </a:spcAft>
              <a:buClr>
                <a:schemeClr val="accent1"/>
              </a:buClr>
              <a:buSzPts val="1400"/>
              <a:buFont typeface="Poppins"/>
              <a:buNone/>
              <a:defRPr b="1">
                <a:latin typeface="Poppins"/>
                <a:ea typeface="Poppins"/>
                <a:cs typeface="Poppins"/>
                <a:sym typeface="Poppins"/>
              </a:defRPr>
            </a:lvl9pPr>
          </a:lstStyle>
          <a:p/>
        </p:txBody>
      </p:sp>
      <p:sp>
        <p:nvSpPr>
          <p:cNvPr id="32" name="Google Shape;32;p5"/>
          <p:cNvSpPr txBox="1"/>
          <p:nvPr>
            <p:ph idx="1" type="subTitle"/>
          </p:nvPr>
        </p:nvSpPr>
        <p:spPr>
          <a:xfrm>
            <a:off x="584575" y="1596975"/>
            <a:ext cx="6238800" cy="2658000"/>
          </a:xfrm>
          <a:prstGeom prst="rect">
            <a:avLst/>
          </a:prstGeom>
        </p:spPr>
        <p:txBody>
          <a:bodyPr anchorCtr="0" anchor="t" bIns="0" lIns="0" spcFirstLastPara="1" rIns="0" wrap="square" tIns="0">
            <a:normAutofit/>
          </a:bodyPr>
          <a:lstStyle>
            <a:lvl1pPr lvl="0" rtl="0">
              <a:lnSpc>
                <a:spcPct val="103000"/>
              </a:lnSpc>
              <a:spcBef>
                <a:spcPts val="400"/>
              </a:spcBef>
              <a:spcAft>
                <a:spcPts val="0"/>
              </a:spcAft>
              <a:buSzPts val="1400"/>
              <a:buFont typeface="Open Sans"/>
              <a:buNone/>
              <a:defRPr sz="1400">
                <a:latin typeface="Open Sans"/>
                <a:ea typeface="Open Sans"/>
                <a:cs typeface="Open Sans"/>
                <a:sym typeface="Open Sans"/>
              </a:defRPr>
            </a:lvl1pPr>
            <a:lvl2pPr lvl="1" rtl="0">
              <a:lnSpc>
                <a:spcPct val="103000"/>
              </a:lnSpc>
              <a:spcBef>
                <a:spcPts val="400"/>
              </a:spcBef>
              <a:spcAft>
                <a:spcPts val="0"/>
              </a:spcAft>
              <a:buClr>
                <a:schemeClr val="accent1"/>
              </a:buClr>
              <a:buSzPts val="1700"/>
              <a:buNone/>
              <a:defRPr sz="1700">
                <a:solidFill>
                  <a:schemeClr val="accent1"/>
                </a:solidFill>
              </a:defRPr>
            </a:lvl2pPr>
            <a:lvl3pPr lvl="2" rtl="0">
              <a:lnSpc>
                <a:spcPct val="103000"/>
              </a:lnSpc>
              <a:spcBef>
                <a:spcPts val="400"/>
              </a:spcBef>
              <a:spcAft>
                <a:spcPts val="0"/>
              </a:spcAft>
              <a:buClr>
                <a:schemeClr val="accent1"/>
              </a:buClr>
              <a:buSzPts val="1700"/>
              <a:buNone/>
              <a:defRPr sz="1700">
                <a:solidFill>
                  <a:schemeClr val="accent1"/>
                </a:solidFill>
              </a:defRPr>
            </a:lvl3pPr>
            <a:lvl4pPr lvl="3" rtl="0">
              <a:lnSpc>
                <a:spcPct val="103000"/>
              </a:lnSpc>
              <a:spcBef>
                <a:spcPts val="400"/>
              </a:spcBef>
              <a:spcAft>
                <a:spcPts val="0"/>
              </a:spcAft>
              <a:buClr>
                <a:schemeClr val="accent1"/>
              </a:buClr>
              <a:buSzPts val="1700"/>
              <a:buNone/>
              <a:defRPr sz="1700">
                <a:solidFill>
                  <a:schemeClr val="accent1"/>
                </a:solidFill>
              </a:defRPr>
            </a:lvl4pPr>
            <a:lvl5pPr lvl="4" rtl="0">
              <a:lnSpc>
                <a:spcPct val="103000"/>
              </a:lnSpc>
              <a:spcBef>
                <a:spcPts val="400"/>
              </a:spcBef>
              <a:spcAft>
                <a:spcPts val="0"/>
              </a:spcAft>
              <a:buClr>
                <a:schemeClr val="accent1"/>
              </a:buClr>
              <a:buSzPts val="1700"/>
              <a:buNone/>
              <a:defRPr sz="1700">
                <a:solidFill>
                  <a:schemeClr val="accent1"/>
                </a:solidFill>
              </a:defRPr>
            </a:lvl5pPr>
            <a:lvl6pPr lvl="5" rtl="0">
              <a:lnSpc>
                <a:spcPct val="103000"/>
              </a:lnSpc>
              <a:spcBef>
                <a:spcPts val="400"/>
              </a:spcBef>
              <a:spcAft>
                <a:spcPts val="0"/>
              </a:spcAft>
              <a:buClr>
                <a:schemeClr val="accent1"/>
              </a:buClr>
              <a:buSzPts val="1700"/>
              <a:buNone/>
              <a:defRPr sz="1700">
                <a:solidFill>
                  <a:schemeClr val="accent1"/>
                </a:solidFill>
              </a:defRPr>
            </a:lvl6pPr>
            <a:lvl7pPr lvl="6" rtl="0">
              <a:lnSpc>
                <a:spcPct val="103000"/>
              </a:lnSpc>
              <a:spcBef>
                <a:spcPts val="400"/>
              </a:spcBef>
              <a:spcAft>
                <a:spcPts val="0"/>
              </a:spcAft>
              <a:buClr>
                <a:schemeClr val="accent1"/>
              </a:buClr>
              <a:buSzPts val="1700"/>
              <a:buNone/>
              <a:defRPr sz="1700">
                <a:solidFill>
                  <a:schemeClr val="accent1"/>
                </a:solidFill>
              </a:defRPr>
            </a:lvl7pPr>
            <a:lvl8pPr lvl="7" rtl="0">
              <a:lnSpc>
                <a:spcPct val="103000"/>
              </a:lnSpc>
              <a:spcBef>
                <a:spcPts val="400"/>
              </a:spcBef>
              <a:spcAft>
                <a:spcPts val="0"/>
              </a:spcAft>
              <a:buClr>
                <a:schemeClr val="accent1"/>
              </a:buClr>
              <a:buSzPts val="1700"/>
              <a:buNone/>
              <a:defRPr sz="1700">
                <a:solidFill>
                  <a:schemeClr val="accent1"/>
                </a:solidFill>
              </a:defRPr>
            </a:lvl8pPr>
            <a:lvl9pPr lvl="8" rtl="0">
              <a:lnSpc>
                <a:spcPct val="103000"/>
              </a:lnSpc>
              <a:spcBef>
                <a:spcPts val="400"/>
              </a:spcBef>
              <a:spcAft>
                <a:spcPts val="400"/>
              </a:spcAft>
              <a:buClr>
                <a:schemeClr val="accent1"/>
              </a:buClr>
              <a:buSzPts val="1700"/>
              <a:buNone/>
              <a:defRPr sz="1700">
                <a:solidFill>
                  <a:schemeClr val="accent1"/>
                </a:solidFill>
              </a:defRPr>
            </a:lvl9pPr>
          </a:lstStyle>
          <a:p/>
        </p:txBody>
      </p:sp>
      <p:pic>
        <p:nvPicPr>
          <p:cNvPr id="33" name="Google Shape;33;p5"/>
          <p:cNvPicPr preferRelativeResize="0"/>
          <p:nvPr/>
        </p:nvPicPr>
        <p:blipFill>
          <a:blip r:embed="rId3">
            <a:alphaModFix/>
          </a:blip>
          <a:stretch>
            <a:fillRect/>
          </a:stretch>
        </p:blipFill>
        <p:spPr>
          <a:xfrm>
            <a:off x="7398925" y="233437"/>
            <a:ext cx="1571751" cy="846325"/>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rDreamin' Presentation (Singular)">
  <p:cSld name="TITLE_1">
    <p:spTree>
      <p:nvGrpSpPr>
        <p:cNvPr id="34" name="Shape 34"/>
        <p:cNvGrpSpPr/>
        <p:nvPr/>
      </p:nvGrpSpPr>
      <p:grpSpPr>
        <a:xfrm>
          <a:off x="0" y="0"/>
          <a:ext cx="0" cy="0"/>
          <a:chOff x="0" y="0"/>
          <a:chExt cx="0" cy="0"/>
        </a:xfrm>
      </p:grpSpPr>
      <p:pic>
        <p:nvPicPr>
          <p:cNvPr id="35" name="Google Shape;35;p6"/>
          <p:cNvPicPr preferRelativeResize="0"/>
          <p:nvPr/>
        </p:nvPicPr>
        <p:blipFill>
          <a:blip r:embed="rId2">
            <a:alphaModFix/>
          </a:blip>
          <a:stretch>
            <a:fillRect/>
          </a:stretch>
        </p:blipFill>
        <p:spPr>
          <a:xfrm>
            <a:off x="-32600" y="-18338"/>
            <a:ext cx="9209208" cy="5180174"/>
          </a:xfrm>
          <a:prstGeom prst="rect">
            <a:avLst/>
          </a:prstGeom>
          <a:noFill/>
          <a:ln>
            <a:noFill/>
          </a:ln>
        </p:spPr>
      </p:pic>
      <p:sp>
        <p:nvSpPr>
          <p:cNvPr id="36" name="Google Shape;36;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37" name="Google Shape;37;p6"/>
          <p:cNvPicPr preferRelativeResize="0"/>
          <p:nvPr/>
        </p:nvPicPr>
        <p:blipFill>
          <a:blip r:embed="rId3">
            <a:alphaModFix/>
          </a:blip>
          <a:stretch>
            <a:fillRect/>
          </a:stretch>
        </p:blipFill>
        <p:spPr>
          <a:xfrm>
            <a:off x="0" y="88850"/>
            <a:ext cx="2768876" cy="1490925"/>
          </a:xfrm>
          <a:prstGeom prst="rect">
            <a:avLst/>
          </a:prstGeom>
          <a:noFill/>
          <a:ln>
            <a:noFill/>
          </a:ln>
        </p:spPr>
      </p:pic>
      <p:sp>
        <p:nvSpPr>
          <p:cNvPr id="38" name="Google Shape;38;p6"/>
          <p:cNvSpPr/>
          <p:nvPr>
            <p:ph idx="2" type="pic"/>
          </p:nvPr>
        </p:nvSpPr>
        <p:spPr>
          <a:xfrm>
            <a:off x="6345579" y="538981"/>
            <a:ext cx="2096400" cy="2096400"/>
          </a:xfrm>
          <a:prstGeom prst="ellipse">
            <a:avLst/>
          </a:prstGeom>
          <a:noFill/>
          <a:ln>
            <a:noFill/>
          </a:ln>
        </p:spPr>
      </p:sp>
      <p:sp>
        <p:nvSpPr>
          <p:cNvPr id="39" name="Google Shape;39;p6"/>
          <p:cNvSpPr txBox="1"/>
          <p:nvPr/>
        </p:nvSpPr>
        <p:spPr>
          <a:xfrm>
            <a:off x="342375" y="1724700"/>
            <a:ext cx="8598900" cy="7074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None/>
            </a:pPr>
            <a:r>
              <a:rPr lang="en">
                <a:solidFill>
                  <a:srgbClr val="4A0A77"/>
                </a:solidFill>
                <a:latin typeface="Open Sans"/>
                <a:ea typeface="Open Sans"/>
                <a:cs typeface="Open Sans"/>
                <a:sym typeface="Open Sans"/>
              </a:rPr>
              <a:t>Learn. Network. Grow.</a:t>
            </a:r>
            <a:endParaRPr>
              <a:solidFill>
                <a:srgbClr val="4A0A77"/>
              </a:solidFill>
              <a:latin typeface="Open Sans"/>
              <a:ea typeface="Open Sans"/>
              <a:cs typeface="Open Sans"/>
              <a:sym typeface="Open Sans"/>
            </a:endParaRPr>
          </a:p>
          <a:p>
            <a:pPr indent="0" lvl="0" marL="0" rtl="0" algn="l">
              <a:lnSpc>
                <a:spcPct val="90000"/>
              </a:lnSpc>
              <a:spcBef>
                <a:spcPts val="0"/>
              </a:spcBef>
              <a:spcAft>
                <a:spcPts val="0"/>
              </a:spcAft>
              <a:buNone/>
            </a:pPr>
            <a:r>
              <a:rPr b="1" lang="en" sz="2200">
                <a:solidFill>
                  <a:srgbClr val="12191B"/>
                </a:solidFill>
                <a:latin typeface="Caveat"/>
                <a:ea typeface="Caveat"/>
                <a:cs typeface="Caveat"/>
                <a:sym typeface="Caveat"/>
              </a:rPr>
              <a:t>M </a:t>
            </a:r>
            <a:r>
              <a:rPr b="1" lang="en" sz="2200" strike="sngStrike">
                <a:solidFill>
                  <a:srgbClr val="12191B"/>
                </a:solidFill>
                <a:latin typeface="Overpass"/>
                <a:ea typeface="Overpass"/>
                <a:cs typeface="Overpass"/>
                <a:sym typeface="Overpass"/>
              </a:rPr>
              <a:t>P</a:t>
            </a:r>
            <a:r>
              <a:rPr b="1" lang="en" sz="2200">
                <a:solidFill>
                  <a:srgbClr val="12191B"/>
                </a:solidFill>
                <a:latin typeface="Overpass"/>
                <a:ea typeface="Overpass"/>
                <a:cs typeface="Overpass"/>
                <a:sym typeface="Overpass"/>
              </a:rPr>
              <a:t>arDreamin’ 2022</a:t>
            </a:r>
            <a:endParaRPr b="1" sz="4200">
              <a:solidFill>
                <a:srgbClr val="12191B"/>
              </a:solidFill>
              <a:latin typeface="Overpass"/>
              <a:ea typeface="Overpass"/>
              <a:cs typeface="Overpass"/>
              <a:sym typeface="Overpas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rDreamin' Presentation (Multiple)">
  <p:cSld name="TITLE_1_2">
    <p:spTree>
      <p:nvGrpSpPr>
        <p:cNvPr id="40" name="Shape 40"/>
        <p:cNvGrpSpPr/>
        <p:nvPr/>
      </p:nvGrpSpPr>
      <p:grpSpPr>
        <a:xfrm>
          <a:off x="0" y="0"/>
          <a:ext cx="0" cy="0"/>
          <a:chOff x="0" y="0"/>
          <a:chExt cx="0" cy="0"/>
        </a:xfrm>
      </p:grpSpPr>
      <p:pic>
        <p:nvPicPr>
          <p:cNvPr id="41" name="Google Shape;41;p7"/>
          <p:cNvPicPr preferRelativeResize="0"/>
          <p:nvPr/>
        </p:nvPicPr>
        <p:blipFill>
          <a:blip r:embed="rId2">
            <a:alphaModFix/>
          </a:blip>
          <a:stretch>
            <a:fillRect/>
          </a:stretch>
        </p:blipFill>
        <p:spPr>
          <a:xfrm>
            <a:off x="-32600" y="-18338"/>
            <a:ext cx="9209208" cy="5180174"/>
          </a:xfrm>
          <a:prstGeom prst="rect">
            <a:avLst/>
          </a:prstGeom>
          <a:noFill/>
          <a:ln>
            <a:noFill/>
          </a:ln>
        </p:spPr>
      </p:pic>
      <p:sp>
        <p:nvSpPr>
          <p:cNvPr id="42" name="Google Shape;42;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43" name="Google Shape;43;p7"/>
          <p:cNvSpPr txBox="1"/>
          <p:nvPr/>
        </p:nvSpPr>
        <p:spPr>
          <a:xfrm>
            <a:off x="342375" y="1724700"/>
            <a:ext cx="8598900" cy="7074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None/>
            </a:pPr>
            <a:r>
              <a:rPr lang="en">
                <a:solidFill>
                  <a:srgbClr val="4A0A77"/>
                </a:solidFill>
                <a:latin typeface="Open Sans"/>
                <a:ea typeface="Open Sans"/>
                <a:cs typeface="Open Sans"/>
                <a:sym typeface="Open Sans"/>
              </a:rPr>
              <a:t>Learn. Network. Grow.</a:t>
            </a:r>
            <a:endParaRPr>
              <a:solidFill>
                <a:srgbClr val="4A0A77"/>
              </a:solidFill>
              <a:latin typeface="Open Sans"/>
              <a:ea typeface="Open Sans"/>
              <a:cs typeface="Open Sans"/>
              <a:sym typeface="Open Sans"/>
            </a:endParaRPr>
          </a:p>
          <a:p>
            <a:pPr indent="0" lvl="0" marL="0" rtl="0" algn="l">
              <a:lnSpc>
                <a:spcPct val="90000"/>
              </a:lnSpc>
              <a:spcBef>
                <a:spcPts val="0"/>
              </a:spcBef>
              <a:spcAft>
                <a:spcPts val="0"/>
              </a:spcAft>
              <a:buNone/>
            </a:pPr>
            <a:r>
              <a:rPr b="1" lang="en" sz="2200">
                <a:solidFill>
                  <a:srgbClr val="12191B"/>
                </a:solidFill>
                <a:latin typeface="Caveat"/>
                <a:ea typeface="Caveat"/>
                <a:cs typeface="Caveat"/>
                <a:sym typeface="Caveat"/>
              </a:rPr>
              <a:t>M </a:t>
            </a:r>
            <a:r>
              <a:rPr b="1" lang="en" sz="2200" strike="sngStrike">
                <a:solidFill>
                  <a:srgbClr val="12191B"/>
                </a:solidFill>
                <a:latin typeface="Overpass"/>
                <a:ea typeface="Overpass"/>
                <a:cs typeface="Overpass"/>
                <a:sym typeface="Overpass"/>
              </a:rPr>
              <a:t>P</a:t>
            </a:r>
            <a:r>
              <a:rPr b="1" lang="en" sz="2200">
                <a:solidFill>
                  <a:srgbClr val="12191B"/>
                </a:solidFill>
                <a:latin typeface="Overpass"/>
                <a:ea typeface="Overpass"/>
                <a:cs typeface="Overpass"/>
                <a:sym typeface="Overpass"/>
              </a:rPr>
              <a:t>arDreamin’ 2022</a:t>
            </a:r>
            <a:endParaRPr b="1" sz="4200">
              <a:solidFill>
                <a:srgbClr val="12191B"/>
              </a:solidFill>
              <a:latin typeface="Overpass"/>
              <a:ea typeface="Overpass"/>
              <a:cs typeface="Overpass"/>
              <a:sym typeface="Overpass"/>
            </a:endParaRPr>
          </a:p>
        </p:txBody>
      </p:sp>
      <p:pic>
        <p:nvPicPr>
          <p:cNvPr id="44" name="Google Shape;44;p7"/>
          <p:cNvPicPr preferRelativeResize="0"/>
          <p:nvPr/>
        </p:nvPicPr>
        <p:blipFill>
          <a:blip r:embed="rId3">
            <a:alphaModFix/>
          </a:blip>
          <a:stretch>
            <a:fillRect/>
          </a:stretch>
        </p:blipFill>
        <p:spPr>
          <a:xfrm>
            <a:off x="0" y="88850"/>
            <a:ext cx="2768876" cy="1490925"/>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rDreamin' Branding">
  <p:cSld name="TITLE_1_1">
    <p:bg>
      <p:bgPr>
        <a:solidFill>
          <a:srgbClr val="4A0A77"/>
        </a:solidFill>
      </p:bgPr>
    </p:bg>
    <p:spTree>
      <p:nvGrpSpPr>
        <p:cNvPr id="45" name="Shape 45"/>
        <p:cNvGrpSpPr/>
        <p:nvPr/>
      </p:nvGrpSpPr>
      <p:grpSpPr>
        <a:xfrm>
          <a:off x="0" y="0"/>
          <a:ext cx="0" cy="0"/>
          <a:chOff x="0" y="0"/>
          <a:chExt cx="0" cy="0"/>
        </a:xfrm>
      </p:grpSpPr>
      <p:sp>
        <p:nvSpPr>
          <p:cNvPr id="46" name="Google Shape;46;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47" name="Google Shape;47;p8"/>
          <p:cNvSpPr txBox="1"/>
          <p:nvPr/>
        </p:nvSpPr>
        <p:spPr>
          <a:xfrm>
            <a:off x="304800" y="422300"/>
            <a:ext cx="5695800" cy="4686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None/>
            </a:pPr>
            <a:r>
              <a:rPr b="1" lang="en" sz="3000">
                <a:solidFill>
                  <a:schemeClr val="lt1"/>
                </a:solidFill>
                <a:latin typeface="Overpass"/>
                <a:ea typeface="Overpass"/>
                <a:cs typeface="Overpass"/>
                <a:sym typeface="Overpass"/>
              </a:rPr>
              <a:t>Branding</a:t>
            </a:r>
            <a:endParaRPr b="1" sz="3000">
              <a:solidFill>
                <a:schemeClr val="lt1"/>
              </a:solidFill>
              <a:latin typeface="Overpass"/>
              <a:ea typeface="Overpass"/>
              <a:cs typeface="Overpass"/>
              <a:sym typeface="Overpass"/>
            </a:endParaRPr>
          </a:p>
        </p:txBody>
      </p:sp>
      <p:pic>
        <p:nvPicPr>
          <p:cNvPr id="48" name="Google Shape;48;p8"/>
          <p:cNvPicPr preferRelativeResize="0"/>
          <p:nvPr/>
        </p:nvPicPr>
        <p:blipFill>
          <a:blip r:embed="rId2">
            <a:alphaModFix/>
          </a:blip>
          <a:stretch>
            <a:fillRect/>
          </a:stretch>
        </p:blipFill>
        <p:spPr>
          <a:xfrm>
            <a:off x="7398925" y="233437"/>
            <a:ext cx="1571751" cy="846325"/>
          </a:xfrm>
          <a:prstGeom prst="rect">
            <a:avLst/>
          </a:prstGeom>
          <a:noFill/>
          <a:ln>
            <a:noFill/>
          </a:ln>
        </p:spPr>
      </p:pic>
      <p:sp>
        <p:nvSpPr>
          <p:cNvPr id="49" name="Google Shape;49;p8"/>
          <p:cNvSpPr/>
          <p:nvPr/>
        </p:nvSpPr>
        <p:spPr>
          <a:xfrm rot="-5400000">
            <a:off x="4529550" y="-4535100"/>
            <a:ext cx="84900" cy="9155100"/>
          </a:xfrm>
          <a:prstGeom prst="rect">
            <a:avLst/>
          </a:prstGeom>
          <a:gradFill>
            <a:gsLst>
              <a:gs pos="0">
                <a:srgbClr val="4A0A77"/>
              </a:gs>
              <a:gs pos="100000">
                <a:srgbClr val="78C8CF"/>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8"/>
          <p:cNvSpPr txBox="1"/>
          <p:nvPr/>
        </p:nvSpPr>
        <p:spPr>
          <a:xfrm>
            <a:off x="446825" y="1180900"/>
            <a:ext cx="4217700" cy="3324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u="sng">
                <a:solidFill>
                  <a:srgbClr val="FEFEFD"/>
                </a:solidFill>
              </a:rPr>
              <a:t>FONTS</a:t>
            </a:r>
            <a:br>
              <a:rPr lang="en" sz="1200">
                <a:solidFill>
                  <a:srgbClr val="FEFEFD"/>
                </a:solidFill>
              </a:rPr>
            </a:br>
            <a:r>
              <a:rPr lang="en" sz="1200">
                <a:solidFill>
                  <a:srgbClr val="FEFEFD"/>
                </a:solidFill>
              </a:rPr>
              <a:t>Please stick to the following fonts when designing your presentation</a:t>
            </a:r>
            <a:br>
              <a:rPr lang="en" sz="1200">
                <a:solidFill>
                  <a:srgbClr val="FEFEFD"/>
                </a:solidFill>
              </a:rPr>
            </a:br>
            <a:br>
              <a:rPr lang="en" sz="1200">
                <a:solidFill>
                  <a:srgbClr val="FEFEFD"/>
                </a:solidFill>
              </a:rPr>
            </a:br>
            <a:r>
              <a:rPr b="1" lang="en" sz="1200">
                <a:solidFill>
                  <a:srgbClr val="FEFEFD"/>
                </a:solidFill>
              </a:rPr>
              <a:t>Open Sans</a:t>
            </a:r>
            <a:br>
              <a:rPr lang="en" sz="1200">
                <a:solidFill>
                  <a:srgbClr val="FEFEFD"/>
                </a:solidFill>
              </a:rPr>
            </a:br>
            <a:r>
              <a:rPr lang="en" sz="1200">
                <a:solidFill>
                  <a:srgbClr val="FEFEFD"/>
                </a:solidFill>
              </a:rPr>
              <a:t>This font is used in the body and subtitles. For body text select 14px (or as close as possible - adjust as needed); for subtitles select 18px; normal font-weight</a:t>
            </a:r>
            <a:br>
              <a:rPr lang="en" sz="1200">
                <a:solidFill>
                  <a:srgbClr val="FEFEFD"/>
                </a:solidFill>
              </a:rPr>
            </a:br>
            <a:br>
              <a:rPr lang="en" sz="1200">
                <a:solidFill>
                  <a:srgbClr val="FEFEFD"/>
                </a:solidFill>
              </a:rPr>
            </a:br>
            <a:r>
              <a:rPr b="1" lang="en" sz="1200">
                <a:solidFill>
                  <a:srgbClr val="FEFEFD"/>
                </a:solidFill>
              </a:rPr>
              <a:t>Overpass</a:t>
            </a:r>
            <a:br>
              <a:rPr lang="en" sz="1200">
                <a:solidFill>
                  <a:srgbClr val="FEFEFD"/>
                </a:solidFill>
              </a:rPr>
            </a:br>
            <a:r>
              <a:rPr lang="en" sz="1200">
                <a:solidFill>
                  <a:srgbClr val="FEFEFD"/>
                </a:solidFill>
              </a:rPr>
              <a:t>This font is used for headers. For slide headers select 30px; bold font-weight</a:t>
            </a:r>
            <a:br>
              <a:rPr lang="en" sz="1200">
                <a:solidFill>
                  <a:srgbClr val="FEFEFD"/>
                </a:solidFill>
              </a:rPr>
            </a:br>
            <a:br>
              <a:rPr lang="en" sz="1200">
                <a:solidFill>
                  <a:srgbClr val="FEFEFD"/>
                </a:solidFill>
              </a:rPr>
            </a:br>
            <a:r>
              <a:rPr b="1" lang="en" sz="1200">
                <a:solidFill>
                  <a:srgbClr val="FEFEFD"/>
                </a:solidFill>
              </a:rPr>
              <a:t>Arial</a:t>
            </a:r>
            <a:br>
              <a:rPr lang="en" sz="1200">
                <a:solidFill>
                  <a:srgbClr val="FEFEFD"/>
                </a:solidFill>
              </a:rPr>
            </a:br>
            <a:r>
              <a:rPr lang="en" sz="1200">
                <a:solidFill>
                  <a:srgbClr val="FEFEFD"/>
                </a:solidFill>
              </a:rPr>
              <a:t>This font can be used to substitute either font should they not be </a:t>
            </a:r>
            <a:r>
              <a:rPr lang="en" sz="1200">
                <a:solidFill>
                  <a:srgbClr val="FEFEFD"/>
                </a:solidFill>
              </a:rPr>
              <a:t>available</a:t>
            </a:r>
            <a:r>
              <a:rPr lang="en" sz="1200">
                <a:solidFill>
                  <a:srgbClr val="FEFEFD"/>
                </a:solidFill>
              </a:rPr>
              <a:t> to the presenter(s)</a:t>
            </a:r>
            <a:br>
              <a:rPr lang="en" sz="1200">
                <a:solidFill>
                  <a:srgbClr val="FEFEFD"/>
                </a:solidFill>
              </a:rPr>
            </a:br>
            <a:r>
              <a:rPr lang="en" sz="1200">
                <a:solidFill>
                  <a:srgbClr val="FEFEFD"/>
                </a:solidFill>
              </a:rPr>
              <a:t>Please follow attributes listed above</a:t>
            </a:r>
            <a:endParaRPr sz="1200">
              <a:solidFill>
                <a:srgbClr val="FEFEFD"/>
              </a:solidFill>
            </a:endParaRPr>
          </a:p>
        </p:txBody>
      </p:sp>
      <p:sp>
        <p:nvSpPr>
          <p:cNvPr id="51" name="Google Shape;51;p8"/>
          <p:cNvSpPr txBox="1"/>
          <p:nvPr/>
        </p:nvSpPr>
        <p:spPr>
          <a:xfrm>
            <a:off x="4714025" y="1180900"/>
            <a:ext cx="4217700" cy="3324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u="sng">
                <a:solidFill>
                  <a:srgbClr val="FEFEFD"/>
                </a:solidFill>
              </a:rPr>
              <a:t>COLORS</a:t>
            </a:r>
            <a:br>
              <a:rPr lang="en" sz="1200">
                <a:solidFill>
                  <a:srgbClr val="FEFEFD"/>
                </a:solidFill>
              </a:rPr>
            </a:br>
            <a:r>
              <a:rPr lang="en" sz="1200">
                <a:solidFill>
                  <a:srgbClr val="FEFEFD"/>
                </a:solidFill>
              </a:rPr>
              <a:t>Please stick to the following colors when designing your presentation</a:t>
            </a:r>
            <a:br>
              <a:rPr lang="en" sz="1200">
                <a:solidFill>
                  <a:srgbClr val="FEFEFD"/>
                </a:solidFill>
              </a:rPr>
            </a:br>
            <a:br>
              <a:rPr lang="en" sz="1200">
                <a:solidFill>
                  <a:srgbClr val="FEFEFD"/>
                </a:solidFill>
              </a:rPr>
            </a:br>
            <a:r>
              <a:rPr lang="en" sz="1200">
                <a:solidFill>
                  <a:srgbClr val="FEFEFD"/>
                </a:solidFill>
              </a:rPr>
              <a:t>HEX Color Codes (</a:t>
            </a:r>
            <a:r>
              <a:rPr i="1" lang="en" sz="1200">
                <a:solidFill>
                  <a:srgbClr val="FEFEFD"/>
                </a:solidFill>
              </a:rPr>
              <a:t>As Displayed in Google Sheets</a:t>
            </a:r>
            <a:r>
              <a:rPr lang="en" sz="1200">
                <a:solidFill>
                  <a:srgbClr val="FEFEFD"/>
                </a:solidFill>
              </a:rPr>
              <a:t>)</a:t>
            </a:r>
            <a:br>
              <a:rPr b="1" lang="en" sz="1200">
                <a:solidFill>
                  <a:srgbClr val="FEFEFD"/>
                </a:solidFill>
              </a:rPr>
            </a:br>
            <a:br>
              <a:rPr b="1" lang="en" sz="1200">
                <a:solidFill>
                  <a:srgbClr val="FEFEFD"/>
                </a:solidFill>
              </a:rPr>
            </a:br>
            <a:r>
              <a:rPr b="1" lang="en" sz="1200">
                <a:solidFill>
                  <a:srgbClr val="FEFEFD"/>
                </a:solidFill>
              </a:rPr>
              <a:t>Dark Purple </a:t>
            </a:r>
            <a:r>
              <a:rPr lang="en" sz="1200">
                <a:solidFill>
                  <a:srgbClr val="FEFEFD"/>
                </a:solidFill>
              </a:rPr>
              <a:t>- #4AOA77FF</a:t>
            </a:r>
            <a:br>
              <a:rPr b="1" lang="en" sz="1200">
                <a:solidFill>
                  <a:srgbClr val="FEFEFD"/>
                </a:solidFill>
              </a:rPr>
            </a:br>
            <a:br>
              <a:rPr b="1" lang="en" sz="1200">
                <a:solidFill>
                  <a:srgbClr val="FEFEFD"/>
                </a:solidFill>
              </a:rPr>
            </a:br>
            <a:r>
              <a:rPr b="1" lang="en" sz="1200">
                <a:solidFill>
                  <a:srgbClr val="FEFEFD"/>
                </a:solidFill>
              </a:rPr>
              <a:t>Violet Purple </a:t>
            </a:r>
            <a:r>
              <a:rPr lang="en" sz="1200">
                <a:solidFill>
                  <a:srgbClr val="FEFEFD"/>
                </a:solidFill>
              </a:rPr>
              <a:t>- #7A27B7FF</a:t>
            </a:r>
            <a:br>
              <a:rPr b="1" lang="en" sz="1200">
                <a:solidFill>
                  <a:srgbClr val="FEFEFD"/>
                </a:solidFill>
              </a:rPr>
            </a:br>
            <a:br>
              <a:rPr b="1" lang="en" sz="1200">
                <a:solidFill>
                  <a:srgbClr val="FEFEFD"/>
                </a:solidFill>
              </a:rPr>
            </a:br>
            <a:r>
              <a:rPr b="1" lang="en" sz="1200">
                <a:solidFill>
                  <a:srgbClr val="FEFEFD"/>
                </a:solidFill>
              </a:rPr>
              <a:t>Teal</a:t>
            </a:r>
            <a:r>
              <a:rPr lang="en" sz="1200">
                <a:solidFill>
                  <a:srgbClr val="FEFEFD"/>
                </a:solidFill>
              </a:rPr>
              <a:t> - #5AC8CFFF</a:t>
            </a:r>
            <a:br>
              <a:rPr b="1" lang="en" sz="1200">
                <a:solidFill>
                  <a:srgbClr val="FEFEFD"/>
                </a:solidFill>
              </a:rPr>
            </a:br>
            <a:br>
              <a:rPr b="1" lang="en" sz="1200">
                <a:solidFill>
                  <a:srgbClr val="FEFEFD"/>
                </a:solidFill>
              </a:rPr>
            </a:br>
            <a:r>
              <a:rPr b="1" lang="en" sz="1200">
                <a:solidFill>
                  <a:srgbClr val="FEFEFD"/>
                </a:solidFill>
              </a:rPr>
              <a:t>Black </a:t>
            </a:r>
            <a:r>
              <a:rPr lang="en" sz="1200">
                <a:solidFill>
                  <a:srgbClr val="FEFEFD"/>
                </a:solidFill>
              </a:rPr>
              <a:t>- #000000</a:t>
            </a:r>
            <a:br>
              <a:rPr b="1" lang="en" sz="1200">
                <a:solidFill>
                  <a:srgbClr val="FEFEFD"/>
                </a:solidFill>
              </a:rPr>
            </a:br>
            <a:br>
              <a:rPr b="1" lang="en" sz="1200">
                <a:solidFill>
                  <a:srgbClr val="FEFEFD"/>
                </a:solidFill>
              </a:rPr>
            </a:br>
            <a:r>
              <a:rPr b="1" lang="en" sz="1200">
                <a:solidFill>
                  <a:srgbClr val="FEFEFD"/>
                </a:solidFill>
              </a:rPr>
              <a:t>Charcoal </a:t>
            </a:r>
            <a:r>
              <a:rPr lang="en" sz="1200">
                <a:solidFill>
                  <a:srgbClr val="FEFEFD"/>
                </a:solidFill>
              </a:rPr>
              <a:t>- #12171A</a:t>
            </a:r>
            <a:br>
              <a:rPr b="1" lang="en" sz="1200">
                <a:solidFill>
                  <a:srgbClr val="FEFEFD"/>
                </a:solidFill>
              </a:rPr>
            </a:br>
            <a:br>
              <a:rPr b="1" lang="en" sz="1200">
                <a:solidFill>
                  <a:srgbClr val="FEFEFD"/>
                </a:solidFill>
              </a:rPr>
            </a:br>
            <a:r>
              <a:rPr b="1" lang="en" sz="1200">
                <a:solidFill>
                  <a:srgbClr val="FEFEFD"/>
                </a:solidFill>
              </a:rPr>
              <a:t>White</a:t>
            </a:r>
            <a:r>
              <a:rPr lang="en" sz="1200">
                <a:solidFill>
                  <a:srgbClr val="FEFEFD"/>
                </a:solidFill>
              </a:rPr>
              <a:t> - #FFFFFF</a:t>
            </a:r>
            <a:endParaRPr sz="1200">
              <a:solidFill>
                <a:srgbClr val="FEFEFD"/>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rDreamin' Standard Slide (Purple)">
  <p:cSld name="TITLE_1_1_7">
    <p:bg>
      <p:bgPr>
        <a:solidFill>
          <a:srgbClr val="4A0A77"/>
        </a:solidFill>
      </p:bgPr>
    </p:bg>
    <p:spTree>
      <p:nvGrpSpPr>
        <p:cNvPr id="52" name="Shape 52"/>
        <p:cNvGrpSpPr/>
        <p:nvPr/>
      </p:nvGrpSpPr>
      <p:grpSpPr>
        <a:xfrm>
          <a:off x="0" y="0"/>
          <a:ext cx="0" cy="0"/>
          <a:chOff x="0" y="0"/>
          <a:chExt cx="0" cy="0"/>
        </a:xfrm>
      </p:grpSpPr>
      <p:sp>
        <p:nvSpPr>
          <p:cNvPr id="53" name="Google Shape;53;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54" name="Google Shape;54;p9"/>
          <p:cNvPicPr preferRelativeResize="0"/>
          <p:nvPr/>
        </p:nvPicPr>
        <p:blipFill>
          <a:blip r:embed="rId2">
            <a:alphaModFix/>
          </a:blip>
          <a:stretch>
            <a:fillRect/>
          </a:stretch>
        </p:blipFill>
        <p:spPr>
          <a:xfrm>
            <a:off x="7398925" y="233437"/>
            <a:ext cx="1571751" cy="846325"/>
          </a:xfrm>
          <a:prstGeom prst="rect">
            <a:avLst/>
          </a:prstGeom>
          <a:noFill/>
          <a:ln>
            <a:noFill/>
          </a:ln>
        </p:spPr>
      </p:pic>
      <p:sp>
        <p:nvSpPr>
          <p:cNvPr id="55" name="Google Shape;55;p9"/>
          <p:cNvSpPr/>
          <p:nvPr/>
        </p:nvSpPr>
        <p:spPr>
          <a:xfrm rot="-5400000">
            <a:off x="4529550" y="-4535100"/>
            <a:ext cx="84900" cy="9155100"/>
          </a:xfrm>
          <a:prstGeom prst="rect">
            <a:avLst/>
          </a:prstGeom>
          <a:gradFill>
            <a:gsLst>
              <a:gs pos="0">
                <a:srgbClr val="4A0A77"/>
              </a:gs>
              <a:gs pos="100000">
                <a:srgbClr val="78C8CF"/>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9"/>
          <p:cNvSpPr txBox="1"/>
          <p:nvPr>
            <p:ph type="title"/>
          </p:nvPr>
        </p:nvSpPr>
        <p:spPr>
          <a:xfrm>
            <a:off x="298475" y="160725"/>
            <a:ext cx="7134900" cy="8550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Clr>
                <a:srgbClr val="FEFEFD"/>
              </a:buClr>
              <a:buSzPts val="3000"/>
              <a:buFont typeface="Overpass"/>
              <a:buNone/>
              <a:defRPr b="1" sz="3000">
                <a:solidFill>
                  <a:srgbClr val="FEFEFD"/>
                </a:solidFill>
                <a:latin typeface="Overpass"/>
                <a:ea typeface="Overpass"/>
                <a:cs typeface="Overpass"/>
                <a:sym typeface="Overpas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57" name="Google Shape;57;p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Clr>
                <a:srgbClr val="FEFEFD"/>
              </a:buClr>
              <a:buSzPts val="1400"/>
              <a:buFont typeface="Open Sans"/>
              <a:buChar char="●"/>
              <a:defRPr sz="1400">
                <a:solidFill>
                  <a:srgbClr val="FEFEFD"/>
                </a:solidFill>
                <a:latin typeface="Open Sans"/>
                <a:ea typeface="Open Sans"/>
                <a:cs typeface="Open Sans"/>
                <a:sym typeface="Open Sans"/>
              </a:defRPr>
            </a:lvl1pPr>
            <a:lvl2pPr indent="-317500" lvl="1" marL="914400" rtl="0">
              <a:spcBef>
                <a:spcPts val="0"/>
              </a:spcBef>
              <a:spcAft>
                <a:spcPts val="0"/>
              </a:spcAft>
              <a:buClr>
                <a:srgbClr val="FEFEFD"/>
              </a:buClr>
              <a:buSzPts val="1400"/>
              <a:buFont typeface="Open Sans"/>
              <a:buChar char="○"/>
              <a:defRPr>
                <a:solidFill>
                  <a:srgbClr val="FEFEFD"/>
                </a:solidFill>
                <a:latin typeface="Open Sans"/>
                <a:ea typeface="Open Sans"/>
                <a:cs typeface="Open Sans"/>
                <a:sym typeface="Open Sans"/>
              </a:defRPr>
            </a:lvl2pPr>
            <a:lvl3pPr indent="-317500" lvl="2" marL="1371600" rtl="0">
              <a:spcBef>
                <a:spcPts val="0"/>
              </a:spcBef>
              <a:spcAft>
                <a:spcPts val="0"/>
              </a:spcAft>
              <a:buClr>
                <a:srgbClr val="FEFEFD"/>
              </a:buClr>
              <a:buSzPts val="1400"/>
              <a:buFont typeface="Open Sans"/>
              <a:buChar char="■"/>
              <a:defRPr>
                <a:solidFill>
                  <a:srgbClr val="FEFEFD"/>
                </a:solidFill>
                <a:latin typeface="Open Sans"/>
                <a:ea typeface="Open Sans"/>
                <a:cs typeface="Open Sans"/>
                <a:sym typeface="Open Sans"/>
              </a:defRPr>
            </a:lvl3pPr>
            <a:lvl4pPr indent="-317500" lvl="3" marL="1828800" rtl="0">
              <a:spcBef>
                <a:spcPts val="0"/>
              </a:spcBef>
              <a:spcAft>
                <a:spcPts val="0"/>
              </a:spcAft>
              <a:buClr>
                <a:srgbClr val="FEFEFD"/>
              </a:buClr>
              <a:buSzPts val="1400"/>
              <a:buFont typeface="Open Sans"/>
              <a:buChar char="●"/>
              <a:defRPr>
                <a:solidFill>
                  <a:srgbClr val="FEFEFD"/>
                </a:solidFill>
                <a:latin typeface="Open Sans"/>
                <a:ea typeface="Open Sans"/>
                <a:cs typeface="Open Sans"/>
                <a:sym typeface="Open Sans"/>
              </a:defRPr>
            </a:lvl4pPr>
            <a:lvl5pPr indent="-317500" lvl="4" marL="2286000" rtl="0">
              <a:spcBef>
                <a:spcPts val="0"/>
              </a:spcBef>
              <a:spcAft>
                <a:spcPts val="0"/>
              </a:spcAft>
              <a:buClr>
                <a:srgbClr val="FEFEFD"/>
              </a:buClr>
              <a:buSzPts val="1400"/>
              <a:buFont typeface="Open Sans"/>
              <a:buChar char="○"/>
              <a:defRPr>
                <a:solidFill>
                  <a:srgbClr val="FEFEFD"/>
                </a:solidFill>
                <a:latin typeface="Open Sans"/>
                <a:ea typeface="Open Sans"/>
                <a:cs typeface="Open Sans"/>
                <a:sym typeface="Open Sans"/>
              </a:defRPr>
            </a:lvl5pPr>
            <a:lvl6pPr indent="-317500" lvl="5" marL="2743200" rtl="0">
              <a:spcBef>
                <a:spcPts val="0"/>
              </a:spcBef>
              <a:spcAft>
                <a:spcPts val="0"/>
              </a:spcAft>
              <a:buClr>
                <a:srgbClr val="FEFEFD"/>
              </a:buClr>
              <a:buSzPts val="1400"/>
              <a:buFont typeface="Open Sans"/>
              <a:buChar char="■"/>
              <a:defRPr>
                <a:solidFill>
                  <a:srgbClr val="FEFEFD"/>
                </a:solidFill>
                <a:latin typeface="Open Sans"/>
                <a:ea typeface="Open Sans"/>
                <a:cs typeface="Open Sans"/>
                <a:sym typeface="Open Sans"/>
              </a:defRPr>
            </a:lvl6pPr>
            <a:lvl7pPr indent="-317500" lvl="6" marL="3200400" rtl="0">
              <a:spcBef>
                <a:spcPts val="0"/>
              </a:spcBef>
              <a:spcAft>
                <a:spcPts val="0"/>
              </a:spcAft>
              <a:buClr>
                <a:srgbClr val="FEFEFD"/>
              </a:buClr>
              <a:buSzPts val="1400"/>
              <a:buFont typeface="Open Sans"/>
              <a:buChar char="●"/>
              <a:defRPr>
                <a:solidFill>
                  <a:srgbClr val="FEFEFD"/>
                </a:solidFill>
                <a:latin typeface="Open Sans"/>
                <a:ea typeface="Open Sans"/>
                <a:cs typeface="Open Sans"/>
                <a:sym typeface="Open Sans"/>
              </a:defRPr>
            </a:lvl7pPr>
            <a:lvl8pPr indent="-317500" lvl="7" marL="3657600" rtl="0">
              <a:spcBef>
                <a:spcPts val="0"/>
              </a:spcBef>
              <a:spcAft>
                <a:spcPts val="0"/>
              </a:spcAft>
              <a:buClr>
                <a:srgbClr val="FEFEFD"/>
              </a:buClr>
              <a:buSzPts val="1400"/>
              <a:buFont typeface="Open Sans"/>
              <a:buChar char="○"/>
              <a:defRPr>
                <a:solidFill>
                  <a:srgbClr val="FEFEFD"/>
                </a:solidFill>
                <a:latin typeface="Open Sans"/>
                <a:ea typeface="Open Sans"/>
                <a:cs typeface="Open Sans"/>
                <a:sym typeface="Open Sans"/>
              </a:defRPr>
            </a:lvl8pPr>
            <a:lvl9pPr indent="-317500" lvl="8" marL="4114800" rtl="0">
              <a:spcBef>
                <a:spcPts val="0"/>
              </a:spcBef>
              <a:spcAft>
                <a:spcPts val="0"/>
              </a:spcAft>
              <a:buClr>
                <a:srgbClr val="FEFEFD"/>
              </a:buClr>
              <a:buSzPts val="1400"/>
              <a:buFont typeface="Open Sans"/>
              <a:buChar char="■"/>
              <a:defRPr>
                <a:solidFill>
                  <a:srgbClr val="FEFEFD"/>
                </a:solidFill>
                <a:latin typeface="Open Sans"/>
                <a:ea typeface="Open Sans"/>
                <a:cs typeface="Open Sans"/>
                <a:sym typeface="Open Sans"/>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rDreamin' Standard Title (Purple)">
  <p:cSld name="TITLE_1_1_6">
    <p:bg>
      <p:bgPr>
        <a:solidFill>
          <a:srgbClr val="4A0A77"/>
        </a:solidFill>
      </p:bgPr>
    </p:bg>
    <p:spTree>
      <p:nvGrpSpPr>
        <p:cNvPr id="58" name="Shape 58"/>
        <p:cNvGrpSpPr/>
        <p:nvPr/>
      </p:nvGrpSpPr>
      <p:grpSpPr>
        <a:xfrm>
          <a:off x="0" y="0"/>
          <a:ext cx="0" cy="0"/>
          <a:chOff x="0" y="0"/>
          <a:chExt cx="0" cy="0"/>
        </a:xfrm>
      </p:grpSpPr>
      <p:sp>
        <p:nvSpPr>
          <p:cNvPr id="59" name="Google Shape;59;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60" name="Google Shape;60;p10"/>
          <p:cNvSpPr/>
          <p:nvPr/>
        </p:nvSpPr>
        <p:spPr>
          <a:xfrm rot="-5400000">
            <a:off x="4529550" y="-4535100"/>
            <a:ext cx="84900" cy="9155100"/>
          </a:xfrm>
          <a:prstGeom prst="rect">
            <a:avLst/>
          </a:prstGeom>
          <a:gradFill>
            <a:gsLst>
              <a:gs pos="0">
                <a:srgbClr val="4A0A77"/>
              </a:gs>
              <a:gs pos="100000">
                <a:srgbClr val="78C8CF"/>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61" name="Google Shape;61;p10"/>
          <p:cNvPicPr preferRelativeResize="0"/>
          <p:nvPr/>
        </p:nvPicPr>
        <p:blipFill>
          <a:blip r:embed="rId2">
            <a:alphaModFix/>
          </a:blip>
          <a:stretch>
            <a:fillRect/>
          </a:stretch>
        </p:blipFill>
        <p:spPr>
          <a:xfrm>
            <a:off x="152400" y="901600"/>
            <a:ext cx="2180027" cy="1173850"/>
          </a:xfrm>
          <a:prstGeom prst="rect">
            <a:avLst/>
          </a:prstGeom>
          <a:noFill/>
          <a:ln>
            <a:noFill/>
          </a:ln>
        </p:spPr>
      </p:pic>
      <p:sp>
        <p:nvSpPr>
          <p:cNvPr id="62" name="Google Shape;62;p10"/>
          <p:cNvSpPr txBox="1"/>
          <p:nvPr>
            <p:ph type="title"/>
          </p:nvPr>
        </p:nvSpPr>
        <p:spPr>
          <a:xfrm>
            <a:off x="298475" y="2138375"/>
            <a:ext cx="7864500" cy="18186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Clr>
                <a:srgbClr val="FEFEFD"/>
              </a:buClr>
              <a:buSzPts val="6000"/>
              <a:buFont typeface="Overpass"/>
              <a:buNone/>
              <a:defRPr b="1" sz="6000">
                <a:solidFill>
                  <a:srgbClr val="FEFEFD"/>
                </a:solidFill>
                <a:latin typeface="Overpass"/>
                <a:ea typeface="Overpass"/>
                <a:cs typeface="Overpass"/>
                <a:sym typeface="Overpas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22" Type="http://schemas.openxmlformats.org/officeDocument/2006/relationships/slideLayout" Target="../slideLayouts/slideLayout22.xml"/><Relationship Id="rId10" Type="http://schemas.openxmlformats.org/officeDocument/2006/relationships/slideLayout" Target="../slideLayouts/slideLayout10.xml"/><Relationship Id="rId21" Type="http://schemas.openxmlformats.org/officeDocument/2006/relationships/slideLayout" Target="../slideLayouts/slideLayout2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23" Type="http://schemas.openxmlformats.org/officeDocument/2006/relationships/theme" Target="../theme/theme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rtl="0">
              <a:lnSpc>
                <a:spcPct val="115000"/>
              </a:lnSpc>
              <a:spcBef>
                <a:spcPts val="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1pPr>
            <a:lvl2pPr indent="-317500" lvl="1" marL="914400" rtl="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indent="-317500" lvl="2" marL="1371600" rtl="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indent="-317500" lvl="3" marL="1828800" rtl="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indent="-317500" lvl="4" marL="2286000" rtl="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indent="-317500" lvl="5" marL="2743200" rtl="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indent="-317500" lvl="6" marL="3200400" rtl="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indent="-317500" lvl="7" marL="3657600" rtl="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indent="-317500" lvl="8" marL="4114800" rtl="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9pPr>
          </a:lstStyle>
          <a:p/>
        </p:txBody>
      </p:sp>
      <p:sp>
        <p:nvSpPr>
          <p:cNvPr id="7" name="Google Shape;7;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 Id="rId3"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xml"/><Relationship Id="rId3" Type="http://schemas.openxmlformats.org/officeDocument/2006/relationships/image" Target="../media/image2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1" Type="http://schemas.openxmlformats.org/officeDocument/2006/relationships/image" Target="../media/image24.png"/><Relationship Id="rId10" Type="http://schemas.openxmlformats.org/officeDocument/2006/relationships/image" Target="../media/image19.png"/><Relationship Id="rId13" Type="http://schemas.openxmlformats.org/officeDocument/2006/relationships/image" Target="../media/image25.png"/><Relationship Id="rId12" Type="http://schemas.openxmlformats.org/officeDocument/2006/relationships/image" Target="../media/image21.png"/><Relationship Id="rId1" Type="http://schemas.openxmlformats.org/officeDocument/2006/relationships/slideLayout" Target="../slideLayouts/slideLayout11.xml"/><Relationship Id="rId2" Type="http://schemas.openxmlformats.org/officeDocument/2006/relationships/notesSlide" Target="../notesSlides/notesSlide4.xml"/><Relationship Id="rId3"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22.png"/><Relationship Id="rId15" Type="http://schemas.openxmlformats.org/officeDocument/2006/relationships/image" Target="../media/image26.png"/><Relationship Id="rId14" Type="http://schemas.openxmlformats.org/officeDocument/2006/relationships/image" Target="../media/image23.png"/><Relationship Id="rId5" Type="http://schemas.openxmlformats.org/officeDocument/2006/relationships/image" Target="../media/image13.png"/><Relationship Id="rId6" Type="http://schemas.openxmlformats.org/officeDocument/2006/relationships/image" Target="../media/image14.png"/><Relationship Id="rId7" Type="http://schemas.openxmlformats.org/officeDocument/2006/relationships/image" Target="../media/image20.png"/><Relationship Id="rId8" Type="http://schemas.openxmlformats.org/officeDocument/2006/relationships/image" Target="../media/image1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8.xml"/><Relationship Id="rId3" Type="http://schemas.openxmlformats.org/officeDocument/2006/relationships/image" Target="../media/image14.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33"/>
          <p:cNvSpPr txBox="1"/>
          <p:nvPr>
            <p:ph type="title"/>
          </p:nvPr>
        </p:nvSpPr>
        <p:spPr>
          <a:xfrm>
            <a:off x="584575" y="694125"/>
            <a:ext cx="6155400" cy="8550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t/>
            </a:r>
            <a:endParaRPr/>
          </a:p>
        </p:txBody>
      </p:sp>
      <p:sp>
        <p:nvSpPr>
          <p:cNvPr id="278" name="Google Shape;278;p33"/>
          <p:cNvSpPr txBox="1"/>
          <p:nvPr>
            <p:ph idx="1" type="subTitle"/>
          </p:nvPr>
        </p:nvSpPr>
        <p:spPr>
          <a:xfrm>
            <a:off x="584575" y="1596975"/>
            <a:ext cx="6238800" cy="2658000"/>
          </a:xfrm>
          <a:prstGeom prst="rect">
            <a:avLst/>
          </a:prstGeom>
        </p:spPr>
        <p:txBody>
          <a:bodyPr anchorCtr="0" anchor="t" bIns="0" lIns="0" spcFirstLastPara="1" rIns="0" wrap="square" tIns="0">
            <a:normAutofit/>
          </a:bodyPr>
          <a:lstStyle/>
          <a:p>
            <a:pPr indent="0" lvl="0" marL="0" rtl="0" algn="l">
              <a:spcBef>
                <a:spcPts val="400"/>
              </a:spcBef>
              <a:spcAft>
                <a:spcPts val="40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34"/>
          <p:cNvSpPr txBox="1"/>
          <p:nvPr/>
        </p:nvSpPr>
        <p:spPr>
          <a:xfrm>
            <a:off x="702150" y="3659175"/>
            <a:ext cx="2101800" cy="7863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Clr>
                <a:srgbClr val="032D60"/>
              </a:buClr>
              <a:buSzPts val="2100"/>
              <a:buFont typeface="Salesforce Sans"/>
              <a:buNone/>
            </a:pPr>
            <a:r>
              <a:rPr b="1" lang="en" sz="2100">
                <a:solidFill>
                  <a:srgbClr val="4A0A77"/>
                </a:solidFill>
                <a:latin typeface="Overpass"/>
                <a:ea typeface="Overpass"/>
                <a:cs typeface="Overpass"/>
                <a:sym typeface="Overpass"/>
              </a:rPr>
              <a:t>Title</a:t>
            </a:r>
            <a:endParaRPr b="1">
              <a:solidFill>
                <a:srgbClr val="4A0A77"/>
              </a:solidFill>
              <a:latin typeface="Overpass"/>
              <a:ea typeface="Overpass"/>
              <a:cs typeface="Overpass"/>
              <a:sym typeface="Overpass"/>
            </a:endParaRPr>
          </a:p>
          <a:p>
            <a:pPr indent="0" lvl="0" marL="0" rtl="0" algn="ctr">
              <a:spcBef>
                <a:spcPts val="250"/>
              </a:spcBef>
              <a:spcAft>
                <a:spcPts val="0"/>
              </a:spcAft>
              <a:buClr>
                <a:srgbClr val="032D60"/>
              </a:buClr>
              <a:buSzPts val="1800"/>
              <a:buFont typeface="Salesforce Sans"/>
              <a:buNone/>
            </a:pPr>
            <a:br>
              <a:rPr lang="en">
                <a:solidFill>
                  <a:srgbClr val="7A27B7"/>
                </a:solidFill>
                <a:latin typeface="Open Sans"/>
                <a:ea typeface="Open Sans"/>
                <a:cs typeface="Open Sans"/>
                <a:sym typeface="Open Sans"/>
              </a:rPr>
            </a:br>
            <a:r>
              <a:rPr lang="en">
                <a:solidFill>
                  <a:srgbClr val="7A27B7"/>
                </a:solidFill>
                <a:latin typeface="Open Sans"/>
                <a:ea typeface="Open Sans"/>
                <a:cs typeface="Open Sans"/>
                <a:sym typeface="Open Sans"/>
              </a:rPr>
              <a:t>Optional description</a:t>
            </a:r>
            <a:endParaRPr b="1" sz="2100">
              <a:solidFill>
                <a:srgbClr val="4A0A77"/>
              </a:solidFill>
              <a:latin typeface="Overpass"/>
              <a:ea typeface="Overpass"/>
              <a:cs typeface="Overpass"/>
              <a:sym typeface="Overpass"/>
            </a:endParaRPr>
          </a:p>
        </p:txBody>
      </p:sp>
      <p:sp>
        <p:nvSpPr>
          <p:cNvPr id="284" name="Google Shape;284;p34"/>
          <p:cNvSpPr txBox="1"/>
          <p:nvPr/>
        </p:nvSpPr>
        <p:spPr>
          <a:xfrm>
            <a:off x="3399775" y="3659175"/>
            <a:ext cx="2101800" cy="7863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Clr>
                <a:srgbClr val="032D60"/>
              </a:buClr>
              <a:buSzPts val="2100"/>
              <a:buFont typeface="Salesforce Sans"/>
              <a:buNone/>
            </a:pPr>
            <a:r>
              <a:rPr b="1" lang="en" sz="2100">
                <a:solidFill>
                  <a:srgbClr val="4A0A77"/>
                </a:solidFill>
                <a:latin typeface="Overpass"/>
                <a:ea typeface="Overpass"/>
                <a:cs typeface="Overpass"/>
                <a:sym typeface="Overpass"/>
              </a:rPr>
              <a:t>Title</a:t>
            </a:r>
            <a:endParaRPr b="1">
              <a:solidFill>
                <a:srgbClr val="4A0A77"/>
              </a:solidFill>
              <a:latin typeface="Overpass"/>
              <a:ea typeface="Overpass"/>
              <a:cs typeface="Overpass"/>
              <a:sym typeface="Overpass"/>
            </a:endParaRPr>
          </a:p>
          <a:p>
            <a:pPr indent="0" lvl="0" marL="0" rtl="0" algn="ctr">
              <a:spcBef>
                <a:spcPts val="250"/>
              </a:spcBef>
              <a:spcAft>
                <a:spcPts val="0"/>
              </a:spcAft>
              <a:buClr>
                <a:srgbClr val="032D60"/>
              </a:buClr>
              <a:buSzPts val="1800"/>
              <a:buFont typeface="Salesforce Sans"/>
              <a:buNone/>
            </a:pPr>
            <a:br>
              <a:rPr lang="en">
                <a:solidFill>
                  <a:srgbClr val="7A27B7"/>
                </a:solidFill>
                <a:latin typeface="Open Sans"/>
                <a:ea typeface="Open Sans"/>
                <a:cs typeface="Open Sans"/>
                <a:sym typeface="Open Sans"/>
              </a:rPr>
            </a:br>
            <a:r>
              <a:rPr lang="en">
                <a:solidFill>
                  <a:srgbClr val="7A27B7"/>
                </a:solidFill>
                <a:latin typeface="Open Sans"/>
                <a:ea typeface="Open Sans"/>
                <a:cs typeface="Open Sans"/>
                <a:sym typeface="Open Sans"/>
              </a:rPr>
              <a:t>Optional description</a:t>
            </a:r>
            <a:endParaRPr b="1" sz="2100">
              <a:solidFill>
                <a:schemeClr val="lt1"/>
              </a:solidFill>
              <a:highlight>
                <a:srgbClr val="12181A"/>
              </a:highlight>
              <a:latin typeface="Overpass"/>
              <a:ea typeface="Overpass"/>
              <a:cs typeface="Overpass"/>
              <a:sym typeface="Overpass"/>
            </a:endParaRPr>
          </a:p>
        </p:txBody>
      </p:sp>
      <p:sp>
        <p:nvSpPr>
          <p:cNvPr id="285" name="Google Shape;285;p34"/>
          <p:cNvSpPr txBox="1"/>
          <p:nvPr/>
        </p:nvSpPr>
        <p:spPr>
          <a:xfrm>
            <a:off x="6106625" y="3659175"/>
            <a:ext cx="2101800" cy="7863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Clr>
                <a:srgbClr val="032D60"/>
              </a:buClr>
              <a:buSzPts val="2100"/>
              <a:buFont typeface="Salesforce Sans"/>
              <a:buNone/>
            </a:pPr>
            <a:r>
              <a:rPr b="1" lang="en" sz="2100">
                <a:solidFill>
                  <a:srgbClr val="4A0A77"/>
                </a:solidFill>
                <a:latin typeface="Overpass"/>
                <a:ea typeface="Overpass"/>
                <a:cs typeface="Overpass"/>
                <a:sym typeface="Overpass"/>
              </a:rPr>
              <a:t>Title</a:t>
            </a:r>
            <a:endParaRPr b="1">
              <a:solidFill>
                <a:srgbClr val="4A0A77"/>
              </a:solidFill>
              <a:latin typeface="Overpass"/>
              <a:ea typeface="Overpass"/>
              <a:cs typeface="Overpass"/>
              <a:sym typeface="Overpass"/>
            </a:endParaRPr>
          </a:p>
          <a:p>
            <a:pPr indent="0" lvl="0" marL="0" rtl="0" algn="ctr">
              <a:spcBef>
                <a:spcPts val="250"/>
              </a:spcBef>
              <a:spcAft>
                <a:spcPts val="0"/>
              </a:spcAft>
              <a:buClr>
                <a:srgbClr val="032D60"/>
              </a:buClr>
              <a:buSzPts val="1800"/>
              <a:buFont typeface="Salesforce Sans"/>
              <a:buNone/>
            </a:pPr>
            <a:br>
              <a:rPr lang="en">
                <a:solidFill>
                  <a:srgbClr val="7A27B7"/>
                </a:solidFill>
                <a:latin typeface="Open Sans"/>
                <a:ea typeface="Open Sans"/>
                <a:cs typeface="Open Sans"/>
                <a:sym typeface="Open Sans"/>
              </a:rPr>
            </a:br>
            <a:r>
              <a:rPr lang="en">
                <a:solidFill>
                  <a:srgbClr val="7A27B7"/>
                </a:solidFill>
                <a:latin typeface="Open Sans"/>
                <a:ea typeface="Open Sans"/>
                <a:cs typeface="Open Sans"/>
                <a:sym typeface="Open Sans"/>
              </a:rPr>
              <a:t>Optional description</a:t>
            </a:r>
            <a:endParaRPr b="1" sz="2100">
              <a:solidFill>
                <a:srgbClr val="7A27B7"/>
              </a:solidFill>
              <a:latin typeface="Salesforce Sans"/>
              <a:ea typeface="Salesforce Sans"/>
              <a:cs typeface="Salesforce Sans"/>
              <a:sym typeface="Salesforce Sans"/>
            </a:endParaRPr>
          </a:p>
        </p:txBody>
      </p:sp>
      <p:sp>
        <p:nvSpPr>
          <p:cNvPr id="286" name="Google Shape;286;p34"/>
          <p:cNvSpPr txBox="1"/>
          <p:nvPr/>
        </p:nvSpPr>
        <p:spPr>
          <a:xfrm>
            <a:off x="1428250" y="1013350"/>
            <a:ext cx="61359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chemeClr val="lt1"/>
                </a:solidFill>
                <a:highlight>
                  <a:srgbClr val="7A27B7"/>
                </a:highlight>
              </a:rPr>
              <a:t>Right click on each image to replace it with your ideal image</a:t>
            </a:r>
            <a:endParaRPr>
              <a:solidFill>
                <a:schemeClr val="lt1"/>
              </a:solidFill>
              <a:highlight>
                <a:srgbClr val="7A27B7"/>
              </a:highlight>
            </a:endParaRPr>
          </a:p>
        </p:txBody>
      </p:sp>
      <p:pic>
        <p:nvPicPr>
          <p:cNvPr id="287" name="Google Shape;287;p34"/>
          <p:cNvPicPr preferRelativeResize="0"/>
          <p:nvPr/>
        </p:nvPicPr>
        <p:blipFill>
          <a:blip r:embed="rId3">
            <a:alphaModFix/>
          </a:blip>
          <a:stretch>
            <a:fillRect/>
          </a:stretch>
        </p:blipFill>
        <p:spPr>
          <a:xfrm>
            <a:off x="3657600" y="4101025"/>
            <a:ext cx="1562100" cy="57150"/>
          </a:xfrm>
          <a:prstGeom prst="rect">
            <a:avLst/>
          </a:prstGeom>
          <a:noFill/>
          <a:ln>
            <a:noFill/>
          </a:ln>
        </p:spPr>
      </p:pic>
      <p:pic>
        <p:nvPicPr>
          <p:cNvPr id="288" name="Google Shape;288;p34"/>
          <p:cNvPicPr preferRelativeResize="0"/>
          <p:nvPr/>
        </p:nvPicPr>
        <p:blipFill>
          <a:blip r:embed="rId3">
            <a:alphaModFix/>
          </a:blip>
          <a:stretch>
            <a:fillRect/>
          </a:stretch>
        </p:blipFill>
        <p:spPr>
          <a:xfrm>
            <a:off x="6400800" y="4063707"/>
            <a:ext cx="1562100" cy="57150"/>
          </a:xfrm>
          <a:prstGeom prst="rect">
            <a:avLst/>
          </a:prstGeom>
          <a:noFill/>
          <a:ln>
            <a:noFill/>
          </a:ln>
        </p:spPr>
      </p:pic>
      <p:pic>
        <p:nvPicPr>
          <p:cNvPr id="289" name="Google Shape;289;p34"/>
          <p:cNvPicPr preferRelativeResize="0"/>
          <p:nvPr/>
        </p:nvPicPr>
        <p:blipFill>
          <a:blip r:embed="rId3">
            <a:alphaModFix/>
          </a:blip>
          <a:stretch>
            <a:fillRect/>
          </a:stretch>
        </p:blipFill>
        <p:spPr>
          <a:xfrm>
            <a:off x="990600" y="4063707"/>
            <a:ext cx="1562100" cy="57150"/>
          </a:xfrm>
          <a:prstGeom prst="rect">
            <a:avLst/>
          </a:prstGeom>
          <a:noFill/>
          <a:ln>
            <a:noFill/>
          </a:ln>
        </p:spPr>
      </p:pic>
      <p:sp>
        <p:nvSpPr>
          <p:cNvPr id="290" name="Google Shape;290;p34"/>
          <p:cNvSpPr txBox="1"/>
          <p:nvPr>
            <p:ph type="title"/>
          </p:nvPr>
        </p:nvSpPr>
        <p:spPr>
          <a:xfrm>
            <a:off x="298475" y="160725"/>
            <a:ext cx="7134900" cy="855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34"/>
          <p:cNvSpPr/>
          <p:nvPr>
            <p:ph idx="2" type="pic"/>
          </p:nvPr>
        </p:nvSpPr>
        <p:spPr>
          <a:xfrm>
            <a:off x="706779" y="1453381"/>
            <a:ext cx="2096400" cy="2096400"/>
          </a:xfrm>
          <a:prstGeom prst="ellipse">
            <a:avLst/>
          </a:prstGeom>
        </p:spPr>
      </p:sp>
      <p:sp>
        <p:nvSpPr>
          <p:cNvPr id="292" name="Google Shape;292;p34"/>
          <p:cNvSpPr/>
          <p:nvPr>
            <p:ph idx="3" type="pic"/>
          </p:nvPr>
        </p:nvSpPr>
        <p:spPr>
          <a:xfrm>
            <a:off x="6116979" y="1453381"/>
            <a:ext cx="2096400" cy="2096400"/>
          </a:xfrm>
          <a:prstGeom prst="ellipse">
            <a:avLst/>
          </a:prstGeom>
        </p:spPr>
      </p:sp>
      <p:sp>
        <p:nvSpPr>
          <p:cNvPr id="293" name="Google Shape;293;p34"/>
          <p:cNvSpPr/>
          <p:nvPr>
            <p:ph idx="4" type="pic"/>
          </p:nvPr>
        </p:nvSpPr>
        <p:spPr>
          <a:xfrm>
            <a:off x="3411879" y="1453381"/>
            <a:ext cx="2096400" cy="2096400"/>
          </a:xfrm>
          <a:prstGeom prst="ellipse">
            <a:avLst/>
          </a:prstGeom>
        </p:spPr>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sp>
        <p:nvSpPr>
          <p:cNvPr id="298" name="Google Shape;298;p35"/>
          <p:cNvSpPr txBox="1"/>
          <p:nvPr>
            <p:ph type="title"/>
          </p:nvPr>
        </p:nvSpPr>
        <p:spPr>
          <a:xfrm>
            <a:off x="298475" y="2138375"/>
            <a:ext cx="7864500" cy="1818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sp>
        <p:nvSpPr>
          <p:cNvPr id="303" name="Google Shape;303;p36"/>
          <p:cNvSpPr txBox="1"/>
          <p:nvPr>
            <p:ph idx="1" type="subTitle"/>
          </p:nvPr>
        </p:nvSpPr>
        <p:spPr>
          <a:xfrm>
            <a:off x="584575" y="1596975"/>
            <a:ext cx="3656700" cy="3066300"/>
          </a:xfrm>
          <a:prstGeom prst="rect">
            <a:avLst/>
          </a:prstGeom>
        </p:spPr>
        <p:txBody>
          <a:bodyPr anchorCtr="0" anchor="t" bIns="0" lIns="0" spcFirstLastPara="1" rIns="0" wrap="square" tIns="0">
            <a:normAutofit/>
          </a:bodyPr>
          <a:lstStyle/>
          <a:p>
            <a:pPr indent="0" lvl="0" marL="0" rtl="0" algn="l">
              <a:spcBef>
                <a:spcPts val="400"/>
              </a:spcBef>
              <a:spcAft>
                <a:spcPts val="400"/>
              </a:spcAft>
              <a:buNone/>
            </a:pPr>
            <a:r>
              <a:t/>
            </a:r>
            <a:endParaRPr/>
          </a:p>
        </p:txBody>
      </p:sp>
      <p:sp>
        <p:nvSpPr>
          <p:cNvPr id="304" name="Google Shape;304;p36"/>
          <p:cNvSpPr txBox="1"/>
          <p:nvPr>
            <p:ph idx="2" type="subTitle"/>
          </p:nvPr>
        </p:nvSpPr>
        <p:spPr>
          <a:xfrm>
            <a:off x="5004175" y="1596975"/>
            <a:ext cx="3656700" cy="3066300"/>
          </a:xfrm>
          <a:prstGeom prst="rect">
            <a:avLst/>
          </a:prstGeom>
        </p:spPr>
        <p:txBody>
          <a:bodyPr anchorCtr="0" anchor="t" bIns="0" lIns="0" spcFirstLastPara="1" rIns="0" wrap="square" tIns="0">
            <a:normAutofit/>
          </a:bodyPr>
          <a:lstStyle/>
          <a:p>
            <a:pPr indent="0" lvl="0" marL="0" rtl="0" algn="l">
              <a:spcBef>
                <a:spcPts val="400"/>
              </a:spcBef>
              <a:spcAft>
                <a:spcPts val="400"/>
              </a:spcAft>
              <a:buNone/>
            </a:pPr>
            <a:r>
              <a:t/>
            </a:r>
            <a:endParaRPr/>
          </a:p>
        </p:txBody>
      </p:sp>
      <p:sp>
        <p:nvSpPr>
          <p:cNvPr id="305" name="Google Shape;305;p36"/>
          <p:cNvSpPr txBox="1"/>
          <p:nvPr>
            <p:ph type="title"/>
          </p:nvPr>
        </p:nvSpPr>
        <p:spPr>
          <a:xfrm>
            <a:off x="298475" y="160725"/>
            <a:ext cx="7134900" cy="855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sp>
        <p:nvSpPr>
          <p:cNvPr id="310" name="Google Shape;310;p37"/>
          <p:cNvSpPr txBox="1"/>
          <p:nvPr>
            <p:ph type="title"/>
          </p:nvPr>
        </p:nvSpPr>
        <p:spPr>
          <a:xfrm>
            <a:off x="298475" y="160725"/>
            <a:ext cx="7134900" cy="855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37"/>
          <p:cNvSpPr txBox="1"/>
          <p:nvPr>
            <p:ph idx="1" type="subTitle"/>
          </p:nvPr>
        </p:nvSpPr>
        <p:spPr>
          <a:xfrm>
            <a:off x="326275" y="1516025"/>
            <a:ext cx="2545200" cy="3147300"/>
          </a:xfrm>
          <a:prstGeom prst="rect">
            <a:avLst/>
          </a:prstGeom>
        </p:spPr>
        <p:txBody>
          <a:bodyPr anchorCtr="0" anchor="t" bIns="0" lIns="0" spcFirstLastPara="1" rIns="0" wrap="square" tIns="0">
            <a:normAutofit/>
          </a:bodyPr>
          <a:lstStyle/>
          <a:p>
            <a:pPr indent="0" lvl="0" marL="0" rtl="0" algn="l">
              <a:spcBef>
                <a:spcPts val="400"/>
              </a:spcBef>
              <a:spcAft>
                <a:spcPts val="400"/>
              </a:spcAft>
              <a:buNone/>
            </a:pPr>
            <a:r>
              <a:t/>
            </a:r>
            <a:endParaRPr/>
          </a:p>
        </p:txBody>
      </p:sp>
      <p:sp>
        <p:nvSpPr>
          <p:cNvPr id="312" name="Google Shape;312;p37"/>
          <p:cNvSpPr txBox="1"/>
          <p:nvPr>
            <p:ph idx="2" type="subTitle"/>
          </p:nvPr>
        </p:nvSpPr>
        <p:spPr>
          <a:xfrm>
            <a:off x="3298075" y="1516025"/>
            <a:ext cx="2545200" cy="3147300"/>
          </a:xfrm>
          <a:prstGeom prst="rect">
            <a:avLst/>
          </a:prstGeom>
        </p:spPr>
        <p:txBody>
          <a:bodyPr anchorCtr="0" anchor="t" bIns="0" lIns="0" spcFirstLastPara="1" rIns="0" wrap="square" tIns="0">
            <a:normAutofit/>
          </a:bodyPr>
          <a:lstStyle/>
          <a:p>
            <a:pPr indent="0" lvl="0" marL="0" rtl="0" algn="l">
              <a:spcBef>
                <a:spcPts val="400"/>
              </a:spcBef>
              <a:spcAft>
                <a:spcPts val="400"/>
              </a:spcAft>
              <a:buNone/>
            </a:pPr>
            <a:r>
              <a:t/>
            </a:r>
            <a:endParaRPr/>
          </a:p>
        </p:txBody>
      </p:sp>
      <p:sp>
        <p:nvSpPr>
          <p:cNvPr id="313" name="Google Shape;313;p37"/>
          <p:cNvSpPr txBox="1"/>
          <p:nvPr>
            <p:ph idx="3" type="subTitle"/>
          </p:nvPr>
        </p:nvSpPr>
        <p:spPr>
          <a:xfrm>
            <a:off x="6269875" y="1516025"/>
            <a:ext cx="2545200" cy="3147300"/>
          </a:xfrm>
          <a:prstGeom prst="rect">
            <a:avLst/>
          </a:prstGeom>
        </p:spPr>
        <p:txBody>
          <a:bodyPr anchorCtr="0" anchor="t" bIns="0" lIns="0" spcFirstLastPara="1" rIns="0" wrap="square" tIns="0">
            <a:normAutofit/>
          </a:bodyPr>
          <a:lstStyle/>
          <a:p>
            <a:pPr indent="0" lvl="0" marL="0" rtl="0" algn="l">
              <a:spcBef>
                <a:spcPts val="400"/>
              </a:spcBef>
              <a:spcAft>
                <a:spcPts val="400"/>
              </a:spcAft>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sp>
        <p:nvSpPr>
          <p:cNvPr id="318" name="Google Shape;318;p38"/>
          <p:cNvSpPr txBox="1"/>
          <p:nvPr/>
        </p:nvSpPr>
        <p:spPr>
          <a:xfrm>
            <a:off x="302150" y="2277500"/>
            <a:ext cx="1437300" cy="1196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rgbClr val="FFFFFF"/>
                </a:solidFill>
                <a:latin typeface="Open Sans"/>
                <a:ea typeface="Open Sans"/>
                <a:cs typeface="Open Sans"/>
                <a:sym typeface="Open Sans"/>
              </a:rPr>
              <a:t>Step 1</a:t>
            </a:r>
            <a:endParaRPr sz="1800">
              <a:solidFill>
                <a:srgbClr val="FFFFFF"/>
              </a:solidFill>
              <a:latin typeface="Open Sans"/>
              <a:ea typeface="Open Sans"/>
              <a:cs typeface="Open Sans"/>
              <a:sym typeface="Open Sans"/>
            </a:endParaRPr>
          </a:p>
        </p:txBody>
      </p:sp>
      <p:sp>
        <p:nvSpPr>
          <p:cNvPr id="319" name="Google Shape;319;p38"/>
          <p:cNvSpPr txBox="1"/>
          <p:nvPr/>
        </p:nvSpPr>
        <p:spPr>
          <a:xfrm>
            <a:off x="2450725" y="2277500"/>
            <a:ext cx="1437300" cy="1167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chemeClr val="lt1"/>
                </a:solidFill>
                <a:latin typeface="Open Sans"/>
                <a:ea typeface="Open Sans"/>
                <a:cs typeface="Open Sans"/>
                <a:sym typeface="Open Sans"/>
              </a:rPr>
              <a:t>Step 2</a:t>
            </a:r>
            <a:endParaRPr sz="1800">
              <a:solidFill>
                <a:schemeClr val="lt1"/>
              </a:solidFill>
              <a:latin typeface="Open Sans"/>
              <a:ea typeface="Open Sans"/>
              <a:cs typeface="Open Sans"/>
              <a:sym typeface="Open Sans"/>
            </a:endParaRPr>
          </a:p>
        </p:txBody>
      </p:sp>
      <p:sp>
        <p:nvSpPr>
          <p:cNvPr id="320" name="Google Shape;320;p38"/>
          <p:cNvSpPr txBox="1"/>
          <p:nvPr/>
        </p:nvSpPr>
        <p:spPr>
          <a:xfrm>
            <a:off x="4733224" y="2270900"/>
            <a:ext cx="1437300" cy="1173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chemeClr val="lt1"/>
                </a:solidFill>
                <a:latin typeface="Open Sans Medium"/>
                <a:ea typeface="Open Sans Medium"/>
                <a:cs typeface="Open Sans Medium"/>
                <a:sym typeface="Open Sans Medium"/>
              </a:rPr>
              <a:t>Step 3</a:t>
            </a:r>
            <a:endParaRPr sz="1800">
              <a:solidFill>
                <a:srgbClr val="FFFFFF"/>
              </a:solidFill>
              <a:latin typeface="Open Sans Medium"/>
              <a:ea typeface="Open Sans Medium"/>
              <a:cs typeface="Open Sans Medium"/>
              <a:sym typeface="Open Sans Medium"/>
            </a:endParaRPr>
          </a:p>
        </p:txBody>
      </p:sp>
      <p:sp>
        <p:nvSpPr>
          <p:cNvPr id="321" name="Google Shape;321;p38"/>
          <p:cNvSpPr txBox="1"/>
          <p:nvPr/>
        </p:nvSpPr>
        <p:spPr>
          <a:xfrm>
            <a:off x="7022075" y="2277500"/>
            <a:ext cx="1437300" cy="1173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chemeClr val="lt1"/>
                </a:solidFill>
                <a:latin typeface="Open Sans"/>
                <a:ea typeface="Open Sans"/>
                <a:cs typeface="Open Sans"/>
                <a:sym typeface="Open Sans"/>
              </a:rPr>
              <a:t>Step 4</a:t>
            </a:r>
            <a:endParaRPr sz="1800">
              <a:solidFill>
                <a:srgbClr val="FFFFFF"/>
              </a:solidFill>
              <a:latin typeface="Open Sans"/>
              <a:ea typeface="Open Sans"/>
              <a:cs typeface="Open Sans"/>
              <a:sym typeface="Open Sans"/>
            </a:endParaRPr>
          </a:p>
        </p:txBody>
      </p:sp>
      <p:sp>
        <p:nvSpPr>
          <p:cNvPr id="322" name="Google Shape;322;p38"/>
          <p:cNvSpPr txBox="1"/>
          <p:nvPr>
            <p:ph type="title"/>
          </p:nvPr>
        </p:nvSpPr>
        <p:spPr>
          <a:xfrm>
            <a:off x="298475" y="160725"/>
            <a:ext cx="7134900" cy="855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 name="Shape 326"/>
        <p:cNvGrpSpPr/>
        <p:nvPr/>
      </p:nvGrpSpPr>
      <p:grpSpPr>
        <a:xfrm>
          <a:off x="0" y="0"/>
          <a:ext cx="0" cy="0"/>
          <a:chOff x="0" y="0"/>
          <a:chExt cx="0" cy="0"/>
        </a:xfrm>
      </p:grpSpPr>
      <p:sp>
        <p:nvSpPr>
          <p:cNvPr id="327" name="Google Shape;327;p39"/>
          <p:cNvSpPr txBox="1"/>
          <p:nvPr/>
        </p:nvSpPr>
        <p:spPr>
          <a:xfrm>
            <a:off x="469550" y="2211125"/>
            <a:ext cx="1636800" cy="1605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rgbClr val="FFFFFF"/>
                </a:solidFill>
                <a:latin typeface="Open Sans"/>
                <a:ea typeface="Open Sans"/>
                <a:cs typeface="Open Sans"/>
                <a:sym typeface="Open Sans"/>
              </a:rPr>
              <a:t>Step 1</a:t>
            </a:r>
            <a:endParaRPr sz="1800">
              <a:solidFill>
                <a:srgbClr val="FFFFFF"/>
              </a:solidFill>
              <a:latin typeface="Open Sans"/>
              <a:ea typeface="Open Sans"/>
              <a:cs typeface="Open Sans"/>
              <a:sym typeface="Open Sans"/>
            </a:endParaRPr>
          </a:p>
        </p:txBody>
      </p:sp>
      <p:sp>
        <p:nvSpPr>
          <p:cNvPr id="328" name="Google Shape;328;p39"/>
          <p:cNvSpPr txBox="1"/>
          <p:nvPr/>
        </p:nvSpPr>
        <p:spPr>
          <a:xfrm>
            <a:off x="3242825" y="2211125"/>
            <a:ext cx="1636800" cy="1566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chemeClr val="lt1"/>
                </a:solidFill>
                <a:latin typeface="Open Sans"/>
                <a:ea typeface="Open Sans"/>
                <a:cs typeface="Open Sans"/>
                <a:sym typeface="Open Sans"/>
              </a:rPr>
              <a:t>Step 2</a:t>
            </a:r>
            <a:endParaRPr sz="1800">
              <a:solidFill>
                <a:schemeClr val="lt1"/>
              </a:solidFill>
              <a:latin typeface="Open Sans"/>
              <a:ea typeface="Open Sans"/>
              <a:cs typeface="Open Sans"/>
              <a:sym typeface="Open Sans"/>
            </a:endParaRPr>
          </a:p>
        </p:txBody>
      </p:sp>
      <p:sp>
        <p:nvSpPr>
          <p:cNvPr id="329" name="Google Shape;329;p39"/>
          <p:cNvSpPr txBox="1"/>
          <p:nvPr/>
        </p:nvSpPr>
        <p:spPr>
          <a:xfrm>
            <a:off x="6160450" y="2202275"/>
            <a:ext cx="1571700" cy="1575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chemeClr val="lt1"/>
                </a:solidFill>
                <a:latin typeface="Open Sans"/>
                <a:ea typeface="Open Sans"/>
                <a:cs typeface="Open Sans"/>
                <a:sym typeface="Open Sans"/>
              </a:rPr>
              <a:t>Step 3</a:t>
            </a:r>
            <a:endParaRPr sz="1800">
              <a:solidFill>
                <a:srgbClr val="FFFFFF"/>
              </a:solidFill>
              <a:latin typeface="Open Sans"/>
              <a:ea typeface="Open Sans"/>
              <a:cs typeface="Open Sans"/>
              <a:sym typeface="Open Sans"/>
            </a:endParaRPr>
          </a:p>
        </p:txBody>
      </p:sp>
      <p:sp>
        <p:nvSpPr>
          <p:cNvPr id="330" name="Google Shape;330;p39"/>
          <p:cNvSpPr txBox="1"/>
          <p:nvPr>
            <p:ph type="title"/>
          </p:nvPr>
        </p:nvSpPr>
        <p:spPr>
          <a:xfrm>
            <a:off x="298475" y="160725"/>
            <a:ext cx="7134900" cy="855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4" name="Shape 334"/>
        <p:cNvGrpSpPr/>
        <p:nvPr/>
      </p:nvGrpSpPr>
      <p:grpSpPr>
        <a:xfrm>
          <a:off x="0" y="0"/>
          <a:ext cx="0" cy="0"/>
          <a:chOff x="0" y="0"/>
          <a:chExt cx="0" cy="0"/>
        </a:xfrm>
      </p:grpSpPr>
      <p:sp>
        <p:nvSpPr>
          <p:cNvPr id="335" name="Google Shape;335;p4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
        <p:nvSpPr>
          <p:cNvPr id="336" name="Google Shape;336;p40"/>
          <p:cNvSpPr txBox="1"/>
          <p:nvPr>
            <p:ph type="title"/>
          </p:nvPr>
        </p:nvSpPr>
        <p:spPr>
          <a:xfrm>
            <a:off x="298475" y="160725"/>
            <a:ext cx="7134900" cy="855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0" name="Shape 340"/>
        <p:cNvGrpSpPr/>
        <p:nvPr/>
      </p:nvGrpSpPr>
      <p:grpSpPr>
        <a:xfrm>
          <a:off x="0" y="0"/>
          <a:ext cx="0" cy="0"/>
          <a:chOff x="0" y="0"/>
          <a:chExt cx="0" cy="0"/>
        </a:xfrm>
      </p:grpSpPr>
      <p:sp>
        <p:nvSpPr>
          <p:cNvPr id="341" name="Google Shape;341;p41"/>
          <p:cNvSpPr txBox="1"/>
          <p:nvPr>
            <p:ph idx="1" type="body"/>
          </p:nvPr>
        </p:nvSpPr>
        <p:spPr>
          <a:xfrm>
            <a:off x="311700" y="1152475"/>
            <a:ext cx="5387100" cy="37689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
        <p:nvSpPr>
          <p:cNvPr id="342" name="Google Shape;342;p41"/>
          <p:cNvSpPr txBox="1"/>
          <p:nvPr>
            <p:ph type="title"/>
          </p:nvPr>
        </p:nvSpPr>
        <p:spPr>
          <a:xfrm>
            <a:off x="298475" y="160725"/>
            <a:ext cx="7134900" cy="855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41"/>
          <p:cNvSpPr/>
          <p:nvPr>
            <p:ph idx="2" type="pic"/>
          </p:nvPr>
        </p:nvSpPr>
        <p:spPr>
          <a:xfrm>
            <a:off x="5775150" y="1145325"/>
            <a:ext cx="3005700" cy="3776100"/>
          </a:xfrm>
          <a:prstGeom prst="rect">
            <a:avLst/>
          </a:prstGeom>
        </p:spPr>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7" name="Shape 347"/>
        <p:cNvGrpSpPr/>
        <p:nvPr/>
      </p:nvGrpSpPr>
      <p:grpSpPr>
        <a:xfrm>
          <a:off x="0" y="0"/>
          <a:ext cx="0" cy="0"/>
          <a:chOff x="0" y="0"/>
          <a:chExt cx="0" cy="0"/>
        </a:xfrm>
      </p:grpSpPr>
      <p:sp>
        <p:nvSpPr>
          <p:cNvPr id="348" name="Google Shape;348;p42"/>
          <p:cNvSpPr txBox="1"/>
          <p:nvPr>
            <p:ph idx="1" type="body"/>
          </p:nvPr>
        </p:nvSpPr>
        <p:spPr>
          <a:xfrm>
            <a:off x="311700" y="1152475"/>
            <a:ext cx="4026600" cy="37689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
        <p:nvSpPr>
          <p:cNvPr id="349" name="Google Shape;349;p42"/>
          <p:cNvSpPr txBox="1"/>
          <p:nvPr>
            <p:ph type="title"/>
          </p:nvPr>
        </p:nvSpPr>
        <p:spPr>
          <a:xfrm>
            <a:off x="298475" y="160725"/>
            <a:ext cx="7134900" cy="855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42"/>
          <p:cNvSpPr txBox="1"/>
          <p:nvPr>
            <p:ph idx="2" type="body"/>
          </p:nvPr>
        </p:nvSpPr>
        <p:spPr>
          <a:xfrm>
            <a:off x="4655100" y="1152475"/>
            <a:ext cx="4026600" cy="37689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25"/>
          <p:cNvSpPr txBox="1"/>
          <p:nvPr>
            <p:ph type="title"/>
          </p:nvPr>
        </p:nvSpPr>
        <p:spPr>
          <a:xfrm>
            <a:off x="298475" y="160725"/>
            <a:ext cx="7134900" cy="855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Welcome Speakers!</a:t>
            </a:r>
            <a:endParaRPr/>
          </a:p>
        </p:txBody>
      </p:sp>
      <p:sp>
        <p:nvSpPr>
          <p:cNvPr id="202" name="Google Shape;202;p2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1200"/>
              </a:spcAft>
              <a:buNone/>
            </a:pPr>
            <a:r>
              <a:rPr lang="en"/>
              <a:t>The MarDreamin’ Team would like to thank you for your participation in this incredible event. It is </a:t>
            </a:r>
            <a:r>
              <a:rPr lang="en"/>
              <a:t>because</a:t>
            </a:r>
            <a:r>
              <a:rPr lang="en"/>
              <a:t> of you that we are able to provide a global community of Marketers with the best tips and tricks in the world of Salesforce and marketing automation.</a:t>
            </a:r>
            <a:br>
              <a:rPr lang="en"/>
            </a:br>
            <a:br>
              <a:rPr lang="en"/>
            </a:br>
            <a:r>
              <a:rPr lang="en"/>
              <a:t>Sharing our knowledge is one of the key goals for this event. We understand that by doing so we are growing the community which ultimately means growing the “pie” - and that means more opportunities for everyone. Whether you’re joining us from California, Spain or even Australia we welcome you to this event and hope you share our enthusiasm.  </a:t>
            </a:r>
            <a:br>
              <a:rPr lang="en"/>
            </a:br>
            <a:br>
              <a:rPr lang="en"/>
            </a:br>
            <a:r>
              <a:rPr lang="en"/>
              <a:t>Again, thank </a:t>
            </a:r>
            <a:r>
              <a:rPr lang="en"/>
              <a:t>you for your time and for sharing your gift with others.</a:t>
            </a:r>
            <a:br>
              <a:rPr lang="en"/>
            </a:br>
            <a:br>
              <a:rPr lang="en"/>
            </a:br>
            <a:r>
              <a:rPr b="1" lang="en"/>
              <a:t>You’re all incredible trailblazers!</a:t>
            </a:r>
            <a:br>
              <a:rPr lang="en"/>
            </a:br>
            <a:br>
              <a:rPr lang="en"/>
            </a:br>
            <a:r>
              <a:rPr lang="en"/>
              <a:t>If you have any questions please don’t hesitate to reach out to us. </a:t>
            </a:r>
            <a:endParaRPr/>
          </a:p>
        </p:txBody>
      </p:sp>
      <p:pic>
        <p:nvPicPr>
          <p:cNvPr id="203" name="Google Shape;203;p25"/>
          <p:cNvPicPr preferRelativeResize="0"/>
          <p:nvPr/>
        </p:nvPicPr>
        <p:blipFill>
          <a:blip r:embed="rId3">
            <a:alphaModFix/>
          </a:blip>
          <a:stretch>
            <a:fillRect/>
          </a:stretch>
        </p:blipFill>
        <p:spPr>
          <a:xfrm>
            <a:off x="6657612" y="3106950"/>
            <a:ext cx="1818512" cy="141395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4" name="Shape 354"/>
        <p:cNvGrpSpPr/>
        <p:nvPr/>
      </p:nvGrpSpPr>
      <p:grpSpPr>
        <a:xfrm>
          <a:off x="0" y="0"/>
          <a:ext cx="0" cy="0"/>
          <a:chOff x="0" y="0"/>
          <a:chExt cx="0" cy="0"/>
        </a:xfrm>
      </p:grpSpPr>
      <p:sp>
        <p:nvSpPr>
          <p:cNvPr id="355" name="Google Shape;355;p43"/>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t/>
            </a:r>
            <a:endParaRPr/>
          </a:p>
        </p:txBody>
      </p:sp>
      <p:sp>
        <p:nvSpPr>
          <p:cNvPr id="356" name="Google Shape;356;p43"/>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a:p>
        </p:txBody>
      </p:sp>
      <p:sp>
        <p:nvSpPr>
          <p:cNvPr id="357" name="Google Shape;357;p43"/>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p>
            <a:pPr indent="0" lvl="0" marL="0" rtl="0" algn="l">
              <a:spcBef>
                <a:spcPts val="0"/>
              </a:spcBef>
              <a:spcAft>
                <a:spcPts val="1200"/>
              </a:spcAft>
              <a:buNone/>
            </a:pPr>
            <a:r>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1" name="Shape 361"/>
        <p:cNvGrpSpPr/>
        <p:nvPr/>
      </p:nvGrpSpPr>
      <p:grpSpPr>
        <a:xfrm>
          <a:off x="0" y="0"/>
          <a:ext cx="0" cy="0"/>
          <a:chOff x="0" y="0"/>
          <a:chExt cx="0" cy="0"/>
        </a:xfrm>
      </p:grpSpPr>
      <p:sp>
        <p:nvSpPr>
          <p:cNvPr id="362" name="Google Shape;362;p44"/>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t/>
            </a:r>
            <a:endParaRPr/>
          </a:p>
        </p:txBody>
      </p:sp>
      <p:sp>
        <p:nvSpPr>
          <p:cNvPr id="363" name="Google Shape;363;p44"/>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a:p>
        </p:txBody>
      </p:sp>
      <p:sp>
        <p:nvSpPr>
          <p:cNvPr id="364" name="Google Shape;364;p44"/>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p>
            <a:pPr indent="0" lvl="0" marL="0" rtl="0" algn="l">
              <a:spcBef>
                <a:spcPts val="0"/>
              </a:spcBef>
              <a:spcAft>
                <a:spcPts val="1200"/>
              </a:spcAft>
              <a:buNone/>
            </a:pPr>
            <a:r>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 name="Shape 368"/>
        <p:cNvGrpSpPr/>
        <p:nvPr/>
      </p:nvGrpSpPr>
      <p:grpSpPr>
        <a:xfrm>
          <a:off x="0" y="0"/>
          <a:ext cx="0" cy="0"/>
          <a:chOff x="0" y="0"/>
          <a:chExt cx="0" cy="0"/>
        </a:xfrm>
      </p:grpSpPr>
      <p:sp>
        <p:nvSpPr>
          <p:cNvPr id="369" name="Google Shape;369;p45"/>
          <p:cNvSpPr txBox="1"/>
          <p:nvPr/>
        </p:nvSpPr>
        <p:spPr>
          <a:xfrm>
            <a:off x="342375" y="3470925"/>
            <a:ext cx="4635900" cy="11922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1100"/>
              <a:buFont typeface="Arial"/>
              <a:buNone/>
            </a:pPr>
            <a:r>
              <a:rPr b="1" lang="en">
                <a:solidFill>
                  <a:srgbClr val="12191B"/>
                </a:solidFill>
                <a:latin typeface="Overpass"/>
                <a:ea typeface="Overpass"/>
                <a:cs typeface="Overpass"/>
                <a:sym typeface="Overpass"/>
              </a:rPr>
              <a:t>Speaker Full Name</a:t>
            </a:r>
            <a:endParaRPr b="1">
              <a:solidFill>
                <a:srgbClr val="12191B"/>
              </a:solidFill>
              <a:latin typeface="Overpass"/>
              <a:ea typeface="Overpass"/>
              <a:cs typeface="Overpass"/>
              <a:sym typeface="Overpass"/>
            </a:endParaRPr>
          </a:p>
          <a:p>
            <a:pPr indent="0" lvl="0" marL="0" rtl="0" algn="l">
              <a:lnSpc>
                <a:spcPct val="90000"/>
              </a:lnSpc>
              <a:spcBef>
                <a:spcPts val="0"/>
              </a:spcBef>
              <a:spcAft>
                <a:spcPts val="0"/>
              </a:spcAft>
              <a:buClr>
                <a:schemeClr val="dk1"/>
              </a:buClr>
              <a:buSzPts val="1100"/>
              <a:buFont typeface="Arial"/>
              <a:buNone/>
            </a:pPr>
            <a:r>
              <a:rPr lang="en">
                <a:solidFill>
                  <a:srgbClr val="4A0A77"/>
                </a:solidFill>
                <a:latin typeface="Overpass"/>
                <a:ea typeface="Overpass"/>
                <a:cs typeface="Overpass"/>
                <a:sym typeface="Overpass"/>
              </a:rPr>
              <a:t>Email</a:t>
            </a:r>
            <a:br>
              <a:rPr lang="en">
                <a:solidFill>
                  <a:srgbClr val="4A0A77"/>
                </a:solidFill>
                <a:latin typeface="Overpass"/>
                <a:ea typeface="Overpass"/>
                <a:cs typeface="Overpass"/>
                <a:sym typeface="Overpass"/>
              </a:rPr>
            </a:br>
            <a:br>
              <a:rPr lang="en">
                <a:solidFill>
                  <a:srgbClr val="4A0A77"/>
                </a:solidFill>
                <a:latin typeface="Overpass"/>
                <a:ea typeface="Overpass"/>
                <a:cs typeface="Overpass"/>
                <a:sym typeface="Overpass"/>
              </a:rPr>
            </a:br>
            <a:r>
              <a:rPr b="1" lang="en">
                <a:solidFill>
                  <a:srgbClr val="12191B"/>
                </a:solidFill>
                <a:latin typeface="Overpass"/>
                <a:ea typeface="Overpass"/>
                <a:cs typeface="Overpass"/>
                <a:sym typeface="Overpass"/>
              </a:rPr>
              <a:t>Speaker Full Name</a:t>
            </a:r>
            <a:endParaRPr b="1">
              <a:solidFill>
                <a:srgbClr val="12191B"/>
              </a:solidFill>
              <a:latin typeface="Overpass"/>
              <a:ea typeface="Overpass"/>
              <a:cs typeface="Overpass"/>
              <a:sym typeface="Overpass"/>
            </a:endParaRPr>
          </a:p>
          <a:p>
            <a:pPr indent="0" lvl="0" marL="0" rtl="0" algn="l">
              <a:lnSpc>
                <a:spcPct val="90000"/>
              </a:lnSpc>
              <a:spcBef>
                <a:spcPts val="0"/>
              </a:spcBef>
              <a:spcAft>
                <a:spcPts val="0"/>
              </a:spcAft>
              <a:buClr>
                <a:schemeClr val="dk1"/>
              </a:buClr>
              <a:buSzPts val="1100"/>
              <a:buFont typeface="Arial"/>
              <a:buNone/>
            </a:pPr>
            <a:r>
              <a:rPr lang="en">
                <a:solidFill>
                  <a:srgbClr val="4A0A77"/>
                </a:solidFill>
                <a:latin typeface="Overpass"/>
                <a:ea typeface="Overpass"/>
                <a:cs typeface="Overpass"/>
                <a:sym typeface="Overpass"/>
              </a:rPr>
              <a:t>Email</a:t>
            </a:r>
            <a:endParaRPr>
              <a:solidFill>
                <a:srgbClr val="4A0A77"/>
              </a:solidFill>
              <a:latin typeface="Overpass"/>
              <a:ea typeface="Overpass"/>
              <a:cs typeface="Overpass"/>
              <a:sym typeface="Overpass"/>
            </a:endParaRPr>
          </a:p>
          <a:p>
            <a:pPr indent="0" lvl="0" marL="0" rtl="0" algn="l">
              <a:lnSpc>
                <a:spcPct val="90000"/>
              </a:lnSpc>
              <a:spcBef>
                <a:spcPts val="0"/>
              </a:spcBef>
              <a:spcAft>
                <a:spcPts val="0"/>
              </a:spcAft>
              <a:buClr>
                <a:schemeClr val="dk1"/>
              </a:buClr>
              <a:buSzPts val="1100"/>
              <a:buFont typeface="Arial"/>
              <a:buNone/>
            </a:pPr>
            <a:r>
              <a:t/>
            </a:r>
            <a:endParaRPr>
              <a:solidFill>
                <a:srgbClr val="12191B"/>
              </a:solidFill>
              <a:latin typeface="Overpass"/>
              <a:ea typeface="Overpass"/>
              <a:cs typeface="Overpass"/>
              <a:sym typeface="Overpass"/>
            </a:endParaRPr>
          </a:p>
          <a:p>
            <a:pPr indent="0" lvl="0" marL="0" rtl="0" algn="l">
              <a:lnSpc>
                <a:spcPct val="90000"/>
              </a:lnSpc>
              <a:spcBef>
                <a:spcPts val="0"/>
              </a:spcBef>
              <a:spcAft>
                <a:spcPts val="0"/>
              </a:spcAft>
              <a:buClr>
                <a:schemeClr val="dk1"/>
              </a:buClr>
              <a:buSzPts val="1100"/>
              <a:buFont typeface="Arial"/>
              <a:buNone/>
            </a:pPr>
            <a:r>
              <a:t/>
            </a:r>
            <a:endParaRPr>
              <a:solidFill>
                <a:srgbClr val="12191B"/>
              </a:solidFill>
              <a:latin typeface="Overpass"/>
              <a:ea typeface="Overpass"/>
              <a:cs typeface="Overpass"/>
              <a:sym typeface="Overpass"/>
            </a:endParaRPr>
          </a:p>
          <a:p>
            <a:pPr indent="0" lvl="0" marL="0" rtl="0" algn="l">
              <a:lnSpc>
                <a:spcPct val="90000"/>
              </a:lnSpc>
              <a:spcBef>
                <a:spcPts val="0"/>
              </a:spcBef>
              <a:spcAft>
                <a:spcPts val="0"/>
              </a:spcAft>
              <a:buClr>
                <a:schemeClr val="dk1"/>
              </a:buClr>
              <a:buSzPts val="1100"/>
              <a:buFont typeface="Arial"/>
              <a:buNone/>
            </a:pPr>
            <a:r>
              <a:t/>
            </a:r>
            <a:endParaRPr>
              <a:solidFill>
                <a:srgbClr val="4A0A77"/>
              </a:solidFill>
              <a:latin typeface="Overpass"/>
              <a:ea typeface="Overpass"/>
              <a:cs typeface="Overpass"/>
              <a:sym typeface="Overpass"/>
            </a:endParaRPr>
          </a:p>
          <a:p>
            <a:pPr indent="0" lvl="0" marL="0" rtl="0" algn="l">
              <a:lnSpc>
                <a:spcPct val="90000"/>
              </a:lnSpc>
              <a:spcBef>
                <a:spcPts val="0"/>
              </a:spcBef>
              <a:spcAft>
                <a:spcPts val="0"/>
              </a:spcAft>
              <a:buClr>
                <a:schemeClr val="dk1"/>
              </a:buClr>
              <a:buSzPts val="1100"/>
              <a:buFont typeface="Arial"/>
              <a:buNone/>
            </a:pPr>
            <a:r>
              <a:t/>
            </a:r>
            <a:endParaRPr>
              <a:solidFill>
                <a:srgbClr val="12191B"/>
              </a:solidFill>
              <a:latin typeface="Overpass"/>
              <a:ea typeface="Overpass"/>
              <a:cs typeface="Overpass"/>
              <a:sym typeface="Overpass"/>
            </a:endParaRPr>
          </a:p>
          <a:p>
            <a:pPr indent="0" lvl="0" marL="0" rtl="0" algn="l">
              <a:lnSpc>
                <a:spcPct val="90000"/>
              </a:lnSpc>
              <a:spcBef>
                <a:spcPts val="0"/>
              </a:spcBef>
              <a:spcAft>
                <a:spcPts val="0"/>
              </a:spcAft>
              <a:buNone/>
            </a:pPr>
            <a:r>
              <a:t/>
            </a:r>
            <a:endParaRPr>
              <a:solidFill>
                <a:srgbClr val="12191B"/>
              </a:solidFill>
              <a:latin typeface="Overpass"/>
              <a:ea typeface="Overpass"/>
              <a:cs typeface="Overpass"/>
              <a:sym typeface="Overpass"/>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3" name="Shape 373"/>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pic>
        <p:nvPicPr>
          <p:cNvPr id="212" name="Google Shape;212;p27"/>
          <p:cNvPicPr preferRelativeResize="0"/>
          <p:nvPr/>
        </p:nvPicPr>
        <p:blipFill>
          <a:blip r:embed="rId3">
            <a:alphaModFix/>
          </a:blip>
          <a:stretch>
            <a:fillRect/>
          </a:stretch>
        </p:blipFill>
        <p:spPr>
          <a:xfrm>
            <a:off x="304800" y="4368507"/>
            <a:ext cx="1562100" cy="57150"/>
          </a:xfrm>
          <a:prstGeom prst="rect">
            <a:avLst/>
          </a:prstGeom>
          <a:noFill/>
          <a:ln>
            <a:noFill/>
          </a:ln>
        </p:spPr>
      </p:pic>
      <p:sp>
        <p:nvSpPr>
          <p:cNvPr id="213" name="Google Shape;213;p2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214" name="Google Shape;214;p27"/>
          <p:cNvPicPr preferRelativeResize="0"/>
          <p:nvPr/>
        </p:nvPicPr>
        <p:blipFill>
          <a:blip r:embed="rId4">
            <a:alphaModFix/>
          </a:blip>
          <a:stretch>
            <a:fillRect/>
          </a:stretch>
        </p:blipFill>
        <p:spPr>
          <a:xfrm>
            <a:off x="5180675" y="1883850"/>
            <a:ext cx="952500" cy="962025"/>
          </a:xfrm>
          <a:prstGeom prst="rect">
            <a:avLst/>
          </a:prstGeom>
          <a:noFill/>
          <a:ln>
            <a:noFill/>
          </a:ln>
        </p:spPr>
      </p:pic>
      <p:pic>
        <p:nvPicPr>
          <p:cNvPr id="215" name="Google Shape;215;p27"/>
          <p:cNvPicPr preferRelativeResize="0"/>
          <p:nvPr/>
        </p:nvPicPr>
        <p:blipFill>
          <a:blip r:embed="rId5">
            <a:alphaModFix/>
          </a:blip>
          <a:stretch>
            <a:fillRect/>
          </a:stretch>
        </p:blipFill>
        <p:spPr>
          <a:xfrm>
            <a:off x="6499375" y="1883850"/>
            <a:ext cx="952500" cy="962025"/>
          </a:xfrm>
          <a:prstGeom prst="rect">
            <a:avLst/>
          </a:prstGeom>
          <a:noFill/>
          <a:ln>
            <a:noFill/>
          </a:ln>
        </p:spPr>
      </p:pic>
      <p:pic>
        <p:nvPicPr>
          <p:cNvPr id="216" name="Google Shape;216;p27"/>
          <p:cNvPicPr preferRelativeResize="0"/>
          <p:nvPr/>
        </p:nvPicPr>
        <p:blipFill>
          <a:blip r:embed="rId6">
            <a:alphaModFix/>
          </a:blip>
          <a:stretch>
            <a:fillRect/>
          </a:stretch>
        </p:blipFill>
        <p:spPr>
          <a:xfrm>
            <a:off x="7818075" y="1843600"/>
            <a:ext cx="952500" cy="952500"/>
          </a:xfrm>
          <a:prstGeom prst="rect">
            <a:avLst/>
          </a:prstGeom>
          <a:noFill/>
          <a:ln>
            <a:noFill/>
          </a:ln>
        </p:spPr>
      </p:pic>
      <p:pic>
        <p:nvPicPr>
          <p:cNvPr id="217" name="Google Shape;217;p27"/>
          <p:cNvPicPr preferRelativeResize="0"/>
          <p:nvPr/>
        </p:nvPicPr>
        <p:blipFill>
          <a:blip r:embed="rId7">
            <a:alphaModFix/>
          </a:blip>
          <a:stretch>
            <a:fillRect/>
          </a:stretch>
        </p:blipFill>
        <p:spPr>
          <a:xfrm>
            <a:off x="2325350" y="2374825"/>
            <a:ext cx="2500000" cy="1296875"/>
          </a:xfrm>
          <a:prstGeom prst="rect">
            <a:avLst/>
          </a:prstGeom>
          <a:noFill/>
          <a:ln>
            <a:noFill/>
          </a:ln>
        </p:spPr>
      </p:pic>
      <p:pic>
        <p:nvPicPr>
          <p:cNvPr id="218" name="Google Shape;218;p27"/>
          <p:cNvPicPr preferRelativeResize="0"/>
          <p:nvPr/>
        </p:nvPicPr>
        <p:blipFill>
          <a:blip r:embed="rId8">
            <a:alphaModFix/>
          </a:blip>
          <a:stretch>
            <a:fillRect/>
          </a:stretch>
        </p:blipFill>
        <p:spPr>
          <a:xfrm>
            <a:off x="7419975" y="3018637"/>
            <a:ext cx="1704825" cy="1843888"/>
          </a:xfrm>
          <a:prstGeom prst="rect">
            <a:avLst/>
          </a:prstGeom>
          <a:noFill/>
          <a:ln>
            <a:noFill/>
          </a:ln>
        </p:spPr>
      </p:pic>
      <p:pic>
        <p:nvPicPr>
          <p:cNvPr id="219" name="Google Shape;219;p27"/>
          <p:cNvPicPr preferRelativeResize="0"/>
          <p:nvPr/>
        </p:nvPicPr>
        <p:blipFill>
          <a:blip r:embed="rId9">
            <a:alphaModFix/>
          </a:blip>
          <a:stretch>
            <a:fillRect/>
          </a:stretch>
        </p:blipFill>
        <p:spPr>
          <a:xfrm>
            <a:off x="333012" y="2344950"/>
            <a:ext cx="1818512" cy="1413950"/>
          </a:xfrm>
          <a:prstGeom prst="rect">
            <a:avLst/>
          </a:prstGeom>
          <a:noFill/>
          <a:ln>
            <a:noFill/>
          </a:ln>
        </p:spPr>
      </p:pic>
      <p:pic>
        <p:nvPicPr>
          <p:cNvPr id="220" name="Google Shape;220;p27"/>
          <p:cNvPicPr preferRelativeResize="0"/>
          <p:nvPr/>
        </p:nvPicPr>
        <p:blipFill>
          <a:blip r:embed="rId10">
            <a:alphaModFix/>
          </a:blip>
          <a:stretch>
            <a:fillRect/>
          </a:stretch>
        </p:blipFill>
        <p:spPr>
          <a:xfrm>
            <a:off x="5410200" y="3841000"/>
            <a:ext cx="322048" cy="720775"/>
          </a:xfrm>
          <a:prstGeom prst="rect">
            <a:avLst/>
          </a:prstGeom>
          <a:noFill/>
          <a:ln>
            <a:noFill/>
          </a:ln>
        </p:spPr>
      </p:pic>
      <p:pic>
        <p:nvPicPr>
          <p:cNvPr id="221" name="Google Shape;221;p27"/>
          <p:cNvPicPr preferRelativeResize="0"/>
          <p:nvPr/>
        </p:nvPicPr>
        <p:blipFill>
          <a:blip r:embed="rId11">
            <a:alphaModFix/>
          </a:blip>
          <a:stretch>
            <a:fillRect/>
          </a:stretch>
        </p:blipFill>
        <p:spPr>
          <a:xfrm>
            <a:off x="29950" y="4605642"/>
            <a:ext cx="9144000" cy="410766"/>
          </a:xfrm>
          <a:prstGeom prst="rect">
            <a:avLst/>
          </a:prstGeom>
          <a:noFill/>
          <a:ln>
            <a:noFill/>
          </a:ln>
        </p:spPr>
      </p:pic>
      <p:pic>
        <p:nvPicPr>
          <p:cNvPr id="222" name="Google Shape;222;p27"/>
          <p:cNvPicPr preferRelativeResize="0"/>
          <p:nvPr/>
        </p:nvPicPr>
        <p:blipFill>
          <a:blip r:embed="rId12">
            <a:alphaModFix/>
          </a:blip>
          <a:stretch>
            <a:fillRect/>
          </a:stretch>
        </p:blipFill>
        <p:spPr>
          <a:xfrm>
            <a:off x="5884648" y="3612400"/>
            <a:ext cx="322048" cy="720775"/>
          </a:xfrm>
          <a:prstGeom prst="rect">
            <a:avLst/>
          </a:prstGeom>
          <a:noFill/>
          <a:ln>
            <a:noFill/>
          </a:ln>
        </p:spPr>
      </p:pic>
      <p:pic>
        <p:nvPicPr>
          <p:cNvPr id="223" name="Google Shape;223;p27"/>
          <p:cNvPicPr preferRelativeResize="0"/>
          <p:nvPr/>
        </p:nvPicPr>
        <p:blipFill>
          <a:blip r:embed="rId13">
            <a:alphaModFix/>
          </a:blip>
          <a:stretch>
            <a:fillRect/>
          </a:stretch>
        </p:blipFill>
        <p:spPr>
          <a:xfrm>
            <a:off x="6359097" y="3612400"/>
            <a:ext cx="322048" cy="720775"/>
          </a:xfrm>
          <a:prstGeom prst="rect">
            <a:avLst/>
          </a:prstGeom>
          <a:noFill/>
          <a:ln>
            <a:noFill/>
          </a:ln>
        </p:spPr>
      </p:pic>
      <p:pic>
        <p:nvPicPr>
          <p:cNvPr id="224" name="Google Shape;224;p27"/>
          <p:cNvPicPr preferRelativeResize="0"/>
          <p:nvPr/>
        </p:nvPicPr>
        <p:blipFill>
          <a:blip r:embed="rId14">
            <a:alphaModFix/>
          </a:blip>
          <a:stretch>
            <a:fillRect/>
          </a:stretch>
        </p:blipFill>
        <p:spPr>
          <a:xfrm>
            <a:off x="6798125" y="3710300"/>
            <a:ext cx="419100" cy="895350"/>
          </a:xfrm>
          <a:prstGeom prst="rect">
            <a:avLst/>
          </a:prstGeom>
          <a:noFill/>
          <a:ln>
            <a:noFill/>
          </a:ln>
        </p:spPr>
      </p:pic>
      <p:pic>
        <p:nvPicPr>
          <p:cNvPr id="225" name="Google Shape;225;p27"/>
          <p:cNvPicPr preferRelativeResize="0"/>
          <p:nvPr/>
        </p:nvPicPr>
        <p:blipFill>
          <a:blip r:embed="rId3">
            <a:alphaModFix/>
          </a:blip>
          <a:stretch>
            <a:fillRect/>
          </a:stretch>
        </p:blipFill>
        <p:spPr>
          <a:xfrm>
            <a:off x="1905000" y="3872425"/>
            <a:ext cx="1562100" cy="57150"/>
          </a:xfrm>
          <a:prstGeom prst="rect">
            <a:avLst/>
          </a:prstGeom>
          <a:noFill/>
          <a:ln>
            <a:noFill/>
          </a:ln>
        </p:spPr>
      </p:pic>
      <p:pic>
        <p:nvPicPr>
          <p:cNvPr id="226" name="Google Shape;226;p27"/>
          <p:cNvPicPr preferRelativeResize="0"/>
          <p:nvPr/>
        </p:nvPicPr>
        <p:blipFill>
          <a:blip r:embed="rId3">
            <a:alphaModFix/>
          </a:blip>
          <a:stretch>
            <a:fillRect/>
          </a:stretch>
        </p:blipFill>
        <p:spPr>
          <a:xfrm>
            <a:off x="3581400" y="3911307"/>
            <a:ext cx="1562100" cy="57150"/>
          </a:xfrm>
          <a:prstGeom prst="rect">
            <a:avLst/>
          </a:prstGeom>
          <a:noFill/>
          <a:ln>
            <a:noFill/>
          </a:ln>
        </p:spPr>
      </p:pic>
      <p:pic>
        <p:nvPicPr>
          <p:cNvPr id="227" name="Google Shape;227;p27"/>
          <p:cNvPicPr preferRelativeResize="0"/>
          <p:nvPr/>
        </p:nvPicPr>
        <p:blipFill>
          <a:blip r:embed="rId3">
            <a:alphaModFix/>
          </a:blip>
          <a:stretch>
            <a:fillRect/>
          </a:stretch>
        </p:blipFill>
        <p:spPr>
          <a:xfrm>
            <a:off x="304800" y="3835107"/>
            <a:ext cx="1562100" cy="57150"/>
          </a:xfrm>
          <a:prstGeom prst="rect">
            <a:avLst/>
          </a:prstGeom>
          <a:noFill/>
          <a:ln>
            <a:noFill/>
          </a:ln>
        </p:spPr>
      </p:pic>
      <p:pic>
        <p:nvPicPr>
          <p:cNvPr id="228" name="Google Shape;228;p27"/>
          <p:cNvPicPr preferRelativeResize="0"/>
          <p:nvPr/>
        </p:nvPicPr>
        <p:blipFill rotWithShape="1">
          <a:blip r:embed="rId15">
            <a:alphaModFix/>
          </a:blip>
          <a:srcRect b="22857" l="0" r="0" t="0"/>
          <a:stretch/>
        </p:blipFill>
        <p:spPr>
          <a:xfrm>
            <a:off x="118575" y="4043088"/>
            <a:ext cx="3415127" cy="7910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28"/>
          <p:cNvSpPr txBox="1"/>
          <p:nvPr>
            <p:ph type="ctrTitle"/>
          </p:nvPr>
        </p:nvSpPr>
        <p:spPr>
          <a:xfrm>
            <a:off x="311708" y="1125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t/>
            </a:r>
            <a:endParaRPr/>
          </a:p>
        </p:txBody>
      </p:sp>
      <p:sp>
        <p:nvSpPr>
          <p:cNvPr id="234" name="Google Shape;234;p28"/>
          <p:cNvSpPr txBox="1"/>
          <p:nvPr>
            <p:ph idx="1" type="subTitle"/>
          </p:nvPr>
        </p:nvSpPr>
        <p:spPr>
          <a:xfrm>
            <a:off x="311700" y="32151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29"/>
          <p:cNvSpPr/>
          <p:nvPr>
            <p:ph idx="2" type="pic"/>
          </p:nvPr>
        </p:nvSpPr>
        <p:spPr>
          <a:xfrm>
            <a:off x="6345579" y="538981"/>
            <a:ext cx="2096400" cy="2096400"/>
          </a:xfrm>
          <a:prstGeom prst="ellipse">
            <a:avLst/>
          </a:prstGeom>
        </p:spPr>
      </p:sp>
      <p:sp>
        <p:nvSpPr>
          <p:cNvPr id="240" name="Google Shape;240;p29"/>
          <p:cNvSpPr txBox="1"/>
          <p:nvPr/>
        </p:nvSpPr>
        <p:spPr>
          <a:xfrm>
            <a:off x="342375" y="2704775"/>
            <a:ext cx="4054200" cy="4416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None/>
            </a:pPr>
            <a:r>
              <a:rPr b="1" lang="en" sz="3000">
                <a:solidFill>
                  <a:schemeClr val="lt1"/>
                </a:solidFill>
                <a:latin typeface="Overpass"/>
                <a:ea typeface="Overpass"/>
                <a:cs typeface="Overpass"/>
                <a:sym typeface="Overpass"/>
              </a:rPr>
              <a:t>Session Title</a:t>
            </a:r>
            <a:endParaRPr b="1" sz="3000">
              <a:solidFill>
                <a:schemeClr val="lt1"/>
              </a:solidFill>
              <a:latin typeface="Overpass"/>
              <a:ea typeface="Overpass"/>
              <a:cs typeface="Overpass"/>
              <a:sym typeface="Overpass"/>
            </a:endParaRPr>
          </a:p>
        </p:txBody>
      </p:sp>
      <p:sp>
        <p:nvSpPr>
          <p:cNvPr id="241" name="Google Shape;241;p29"/>
          <p:cNvSpPr txBox="1"/>
          <p:nvPr/>
        </p:nvSpPr>
        <p:spPr>
          <a:xfrm>
            <a:off x="342375" y="4177325"/>
            <a:ext cx="3926400" cy="707400"/>
          </a:xfrm>
          <a:prstGeom prst="rect">
            <a:avLst/>
          </a:prstGeom>
          <a:noFill/>
          <a:ln>
            <a:noFill/>
          </a:ln>
        </p:spPr>
        <p:txBody>
          <a:bodyPr anchorCtr="0" anchor="t" bIns="45700" lIns="91425" spcFirstLastPara="1" rIns="91425" wrap="square" tIns="45700">
            <a:noAutofit/>
          </a:bodyPr>
          <a:lstStyle/>
          <a:p>
            <a:pPr indent="0" lvl="0" marL="0" rtl="0" algn="l">
              <a:lnSpc>
                <a:spcPct val="150000"/>
              </a:lnSpc>
              <a:spcBef>
                <a:spcPts val="0"/>
              </a:spcBef>
              <a:spcAft>
                <a:spcPts val="0"/>
              </a:spcAft>
              <a:buNone/>
            </a:pPr>
            <a:r>
              <a:rPr b="1" lang="en" sz="1800">
                <a:solidFill>
                  <a:srgbClr val="12191B"/>
                </a:solidFill>
                <a:latin typeface="Open Sans"/>
                <a:ea typeface="Open Sans"/>
                <a:cs typeface="Open Sans"/>
                <a:sym typeface="Open Sans"/>
              </a:rPr>
              <a:t>Speaker Full Name</a:t>
            </a:r>
            <a:br>
              <a:rPr lang="en">
                <a:solidFill>
                  <a:srgbClr val="12191B"/>
                </a:solidFill>
                <a:latin typeface="Open Sans"/>
                <a:ea typeface="Open Sans"/>
                <a:cs typeface="Open Sans"/>
                <a:sym typeface="Open Sans"/>
              </a:rPr>
            </a:br>
            <a:r>
              <a:rPr lang="en">
                <a:solidFill>
                  <a:srgbClr val="12191B"/>
                </a:solidFill>
                <a:latin typeface="Open Sans"/>
                <a:ea typeface="Open Sans"/>
                <a:cs typeface="Open Sans"/>
                <a:sym typeface="Open Sans"/>
              </a:rPr>
              <a:t>Title, Company</a:t>
            </a:r>
            <a:endParaRPr>
              <a:solidFill>
                <a:srgbClr val="12191B"/>
              </a:solidFill>
              <a:latin typeface="Open Sans"/>
              <a:ea typeface="Open Sans"/>
              <a:cs typeface="Open Sans"/>
              <a:sym typeface="Open Sans"/>
            </a:endParaRPr>
          </a:p>
        </p:txBody>
      </p:sp>
      <p:sp>
        <p:nvSpPr>
          <p:cNvPr id="242" name="Google Shape;242;p29"/>
          <p:cNvSpPr/>
          <p:nvPr/>
        </p:nvSpPr>
        <p:spPr>
          <a:xfrm>
            <a:off x="7978350" y="2106750"/>
            <a:ext cx="549000" cy="549000"/>
          </a:xfrm>
          <a:prstGeom prst="ellipse">
            <a:avLst/>
          </a:prstGeom>
          <a:solidFill>
            <a:srgbClr val="4A0A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43" name="Google Shape;243;p29"/>
          <p:cNvPicPr preferRelativeResize="0"/>
          <p:nvPr/>
        </p:nvPicPr>
        <p:blipFill>
          <a:blip r:embed="rId3">
            <a:alphaModFix/>
          </a:blip>
          <a:stretch>
            <a:fillRect/>
          </a:stretch>
        </p:blipFill>
        <p:spPr>
          <a:xfrm>
            <a:off x="8034224" y="2160451"/>
            <a:ext cx="437260" cy="441600"/>
          </a:xfrm>
          <a:prstGeom prst="rect">
            <a:avLst/>
          </a:prstGeom>
          <a:noFill/>
          <a:ln>
            <a:noFill/>
          </a:ln>
        </p:spPr>
      </p:pic>
      <p:sp>
        <p:nvSpPr>
          <p:cNvPr id="244" name="Google Shape;244;p29"/>
          <p:cNvSpPr txBox="1"/>
          <p:nvPr/>
        </p:nvSpPr>
        <p:spPr>
          <a:xfrm>
            <a:off x="3180850" y="98950"/>
            <a:ext cx="61359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chemeClr val="lt1"/>
                </a:solidFill>
                <a:highlight>
                  <a:srgbClr val="7A27B7"/>
                </a:highlight>
              </a:rPr>
              <a:t>Right click on each image to replace it with your ideal image</a:t>
            </a:r>
            <a:endParaRPr>
              <a:solidFill>
                <a:schemeClr val="lt1"/>
              </a:solidFill>
              <a:highlight>
                <a:srgbClr val="7A27B7"/>
              </a:highlight>
            </a:endParaRPr>
          </a:p>
        </p:txBody>
      </p:sp>
      <p:sp>
        <p:nvSpPr>
          <p:cNvPr id="245" name="Google Shape;245;p29"/>
          <p:cNvSpPr txBox="1"/>
          <p:nvPr/>
        </p:nvSpPr>
        <p:spPr>
          <a:xfrm>
            <a:off x="3180850" y="4213750"/>
            <a:ext cx="61359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chemeClr val="lt1"/>
                </a:solidFill>
                <a:highlight>
                  <a:srgbClr val="7A27B7"/>
                </a:highlight>
              </a:rPr>
              <a:t>Use this slide if you are presenting on your own</a:t>
            </a:r>
            <a:endParaRPr>
              <a:solidFill>
                <a:schemeClr val="lt1"/>
              </a:solidFill>
              <a:highlight>
                <a:srgbClr val="7A27B7"/>
              </a:highlight>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30"/>
          <p:cNvSpPr txBox="1"/>
          <p:nvPr/>
        </p:nvSpPr>
        <p:spPr>
          <a:xfrm>
            <a:off x="342375" y="4177325"/>
            <a:ext cx="3926400" cy="707400"/>
          </a:xfrm>
          <a:prstGeom prst="rect">
            <a:avLst/>
          </a:prstGeom>
          <a:noFill/>
          <a:ln>
            <a:noFill/>
          </a:ln>
        </p:spPr>
        <p:txBody>
          <a:bodyPr anchorCtr="0" anchor="t" bIns="45700" lIns="91425" spcFirstLastPara="1" rIns="91425" wrap="square" tIns="45700">
            <a:noAutofit/>
          </a:bodyPr>
          <a:lstStyle/>
          <a:p>
            <a:pPr indent="0" lvl="0" marL="0" rtl="0" algn="l">
              <a:lnSpc>
                <a:spcPct val="150000"/>
              </a:lnSpc>
              <a:spcBef>
                <a:spcPts val="0"/>
              </a:spcBef>
              <a:spcAft>
                <a:spcPts val="0"/>
              </a:spcAft>
              <a:buNone/>
            </a:pPr>
            <a:r>
              <a:rPr b="1" lang="en" sz="1800">
                <a:solidFill>
                  <a:srgbClr val="12191B"/>
                </a:solidFill>
                <a:latin typeface="Open Sans"/>
                <a:ea typeface="Open Sans"/>
                <a:cs typeface="Open Sans"/>
                <a:sym typeface="Open Sans"/>
              </a:rPr>
              <a:t>Speaker Full Name</a:t>
            </a:r>
            <a:br>
              <a:rPr lang="en">
                <a:solidFill>
                  <a:srgbClr val="12191B"/>
                </a:solidFill>
                <a:latin typeface="Open Sans"/>
                <a:ea typeface="Open Sans"/>
                <a:cs typeface="Open Sans"/>
                <a:sym typeface="Open Sans"/>
              </a:rPr>
            </a:br>
            <a:r>
              <a:rPr lang="en">
                <a:solidFill>
                  <a:srgbClr val="12191B"/>
                </a:solidFill>
                <a:latin typeface="Open Sans"/>
                <a:ea typeface="Open Sans"/>
                <a:cs typeface="Open Sans"/>
                <a:sym typeface="Open Sans"/>
              </a:rPr>
              <a:t>Title, Company</a:t>
            </a:r>
            <a:endParaRPr>
              <a:solidFill>
                <a:srgbClr val="12191B"/>
              </a:solidFill>
              <a:latin typeface="Open Sans"/>
              <a:ea typeface="Open Sans"/>
              <a:cs typeface="Open Sans"/>
              <a:sym typeface="Open Sans"/>
            </a:endParaRPr>
          </a:p>
        </p:txBody>
      </p:sp>
      <p:sp>
        <p:nvSpPr>
          <p:cNvPr id="251" name="Google Shape;251;p30"/>
          <p:cNvSpPr txBox="1"/>
          <p:nvPr/>
        </p:nvSpPr>
        <p:spPr>
          <a:xfrm>
            <a:off x="342375" y="2704775"/>
            <a:ext cx="4054200" cy="4416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None/>
            </a:pPr>
            <a:r>
              <a:rPr b="1" lang="en" sz="3000">
                <a:solidFill>
                  <a:schemeClr val="lt1"/>
                </a:solidFill>
                <a:latin typeface="Overpass"/>
                <a:ea typeface="Overpass"/>
                <a:cs typeface="Overpass"/>
                <a:sym typeface="Overpass"/>
              </a:rPr>
              <a:t>Session Title</a:t>
            </a:r>
            <a:endParaRPr b="1" sz="3000">
              <a:solidFill>
                <a:schemeClr val="lt1"/>
              </a:solidFill>
              <a:latin typeface="Overpass"/>
              <a:ea typeface="Overpass"/>
              <a:cs typeface="Overpass"/>
              <a:sym typeface="Overpass"/>
            </a:endParaRPr>
          </a:p>
        </p:txBody>
      </p:sp>
      <p:sp>
        <p:nvSpPr>
          <p:cNvPr id="252" name="Google Shape;252;p30"/>
          <p:cNvSpPr txBox="1"/>
          <p:nvPr/>
        </p:nvSpPr>
        <p:spPr>
          <a:xfrm>
            <a:off x="4685775" y="4177325"/>
            <a:ext cx="3926400" cy="707400"/>
          </a:xfrm>
          <a:prstGeom prst="rect">
            <a:avLst/>
          </a:prstGeom>
          <a:noFill/>
          <a:ln>
            <a:noFill/>
          </a:ln>
        </p:spPr>
        <p:txBody>
          <a:bodyPr anchorCtr="0" anchor="t" bIns="45700" lIns="91425" spcFirstLastPara="1" rIns="91425" wrap="square" tIns="45700">
            <a:noAutofit/>
          </a:bodyPr>
          <a:lstStyle/>
          <a:p>
            <a:pPr indent="0" lvl="0" marL="0" rtl="0" algn="l">
              <a:lnSpc>
                <a:spcPct val="150000"/>
              </a:lnSpc>
              <a:spcBef>
                <a:spcPts val="0"/>
              </a:spcBef>
              <a:spcAft>
                <a:spcPts val="0"/>
              </a:spcAft>
              <a:buNone/>
            </a:pPr>
            <a:r>
              <a:rPr b="1" lang="en" sz="1800">
                <a:solidFill>
                  <a:srgbClr val="12191B"/>
                </a:solidFill>
                <a:latin typeface="Open Sans"/>
                <a:ea typeface="Open Sans"/>
                <a:cs typeface="Open Sans"/>
                <a:sym typeface="Open Sans"/>
              </a:rPr>
              <a:t>Speaker Full Name</a:t>
            </a:r>
            <a:br>
              <a:rPr lang="en">
                <a:solidFill>
                  <a:srgbClr val="12191B"/>
                </a:solidFill>
                <a:latin typeface="Open Sans"/>
                <a:ea typeface="Open Sans"/>
                <a:cs typeface="Open Sans"/>
                <a:sym typeface="Open Sans"/>
              </a:rPr>
            </a:br>
            <a:r>
              <a:rPr lang="en">
                <a:solidFill>
                  <a:srgbClr val="12191B"/>
                </a:solidFill>
                <a:latin typeface="Open Sans"/>
                <a:ea typeface="Open Sans"/>
                <a:cs typeface="Open Sans"/>
                <a:sym typeface="Open Sans"/>
              </a:rPr>
              <a:t>Title, Company</a:t>
            </a:r>
            <a:endParaRPr>
              <a:solidFill>
                <a:srgbClr val="12191B"/>
              </a:solidFill>
              <a:latin typeface="Open Sans"/>
              <a:ea typeface="Open Sans"/>
              <a:cs typeface="Open Sans"/>
              <a:sym typeface="Open Sans"/>
            </a:endParaRPr>
          </a:p>
        </p:txBody>
      </p:sp>
      <p:sp>
        <p:nvSpPr>
          <p:cNvPr id="253" name="Google Shape;253;p30"/>
          <p:cNvSpPr txBox="1"/>
          <p:nvPr/>
        </p:nvSpPr>
        <p:spPr>
          <a:xfrm>
            <a:off x="3180850" y="937150"/>
            <a:ext cx="61359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chemeClr val="lt1"/>
                </a:solidFill>
                <a:highlight>
                  <a:srgbClr val="7A27B7"/>
                </a:highlight>
              </a:rPr>
              <a:t>Use this slide if you are presenting with someone else. There is another slide to add your images.</a:t>
            </a:r>
            <a:endParaRPr>
              <a:solidFill>
                <a:schemeClr val="lt1"/>
              </a:solidFill>
              <a:highlight>
                <a:srgbClr val="7A27B7"/>
              </a:highlight>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31"/>
          <p:cNvSpPr txBox="1"/>
          <p:nvPr>
            <p:ph type="title"/>
          </p:nvPr>
        </p:nvSpPr>
        <p:spPr>
          <a:xfrm>
            <a:off x="432169" y="543131"/>
            <a:ext cx="3758100" cy="12345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t/>
            </a:r>
            <a:endParaRPr/>
          </a:p>
        </p:txBody>
      </p:sp>
      <p:sp>
        <p:nvSpPr>
          <p:cNvPr id="259" name="Google Shape;259;p31"/>
          <p:cNvSpPr txBox="1"/>
          <p:nvPr>
            <p:ph idx="1" type="subTitle"/>
          </p:nvPr>
        </p:nvSpPr>
        <p:spPr>
          <a:xfrm>
            <a:off x="432169" y="1825574"/>
            <a:ext cx="4733100" cy="624300"/>
          </a:xfrm>
          <a:prstGeom prst="rect">
            <a:avLst/>
          </a:prstGeom>
        </p:spPr>
        <p:txBody>
          <a:bodyPr anchorCtr="0" anchor="t" bIns="0" lIns="0" spcFirstLastPara="1" rIns="0" wrap="square" tIns="0">
            <a:normAutofit/>
          </a:bodyPr>
          <a:lstStyle/>
          <a:p>
            <a:pPr indent="0" lvl="0" marL="0" rtl="0" algn="l">
              <a:spcBef>
                <a:spcPts val="400"/>
              </a:spcBef>
              <a:spcAft>
                <a:spcPts val="400"/>
              </a:spcAft>
              <a:buNone/>
            </a:pPr>
            <a:r>
              <a:t/>
            </a:r>
            <a:endParaRPr/>
          </a:p>
        </p:txBody>
      </p:sp>
      <p:sp>
        <p:nvSpPr>
          <p:cNvPr id="260" name="Google Shape;260;p31"/>
          <p:cNvSpPr txBox="1"/>
          <p:nvPr>
            <p:ph idx="2" type="title"/>
          </p:nvPr>
        </p:nvSpPr>
        <p:spPr>
          <a:xfrm>
            <a:off x="1053312" y="2711513"/>
            <a:ext cx="3758100" cy="12345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t/>
            </a:r>
            <a:endParaRPr/>
          </a:p>
        </p:txBody>
      </p:sp>
      <p:sp>
        <p:nvSpPr>
          <p:cNvPr id="261" name="Google Shape;261;p31"/>
          <p:cNvSpPr txBox="1"/>
          <p:nvPr>
            <p:ph idx="3" type="subTitle"/>
          </p:nvPr>
        </p:nvSpPr>
        <p:spPr>
          <a:xfrm>
            <a:off x="973450" y="3993950"/>
            <a:ext cx="4812900" cy="624300"/>
          </a:xfrm>
          <a:prstGeom prst="rect">
            <a:avLst/>
          </a:prstGeom>
        </p:spPr>
        <p:txBody>
          <a:bodyPr anchorCtr="0" anchor="t" bIns="91425" lIns="91425" spcFirstLastPara="1" rIns="91425" wrap="square" tIns="91425">
            <a:normAutofit/>
          </a:bodyPr>
          <a:lstStyle/>
          <a:p>
            <a:pPr indent="0" lvl="0" marL="0" rtl="0" algn="l">
              <a:spcBef>
                <a:spcPts val="400"/>
              </a:spcBef>
              <a:spcAft>
                <a:spcPts val="400"/>
              </a:spcAft>
              <a:buNone/>
            </a:pPr>
            <a:r>
              <a:t/>
            </a:r>
            <a:endParaRPr/>
          </a:p>
        </p:txBody>
      </p:sp>
      <p:sp>
        <p:nvSpPr>
          <p:cNvPr id="262" name="Google Shape;262;p31"/>
          <p:cNvSpPr/>
          <p:nvPr>
            <p:ph idx="4" type="pic"/>
          </p:nvPr>
        </p:nvSpPr>
        <p:spPr>
          <a:xfrm>
            <a:off x="4592979" y="615181"/>
            <a:ext cx="2096400" cy="2096400"/>
          </a:xfrm>
          <a:prstGeom prst="ellipse">
            <a:avLst/>
          </a:prstGeom>
        </p:spPr>
      </p:sp>
      <p:sp>
        <p:nvSpPr>
          <p:cNvPr id="263" name="Google Shape;263;p31"/>
          <p:cNvSpPr/>
          <p:nvPr>
            <p:ph idx="5" type="pic"/>
          </p:nvPr>
        </p:nvSpPr>
        <p:spPr>
          <a:xfrm>
            <a:off x="6486941" y="2376406"/>
            <a:ext cx="2096400" cy="2096400"/>
          </a:xfrm>
          <a:prstGeom prst="ellipse">
            <a:avLst/>
          </a:prstGeom>
        </p:spPr>
      </p:sp>
      <p:sp>
        <p:nvSpPr>
          <p:cNvPr id="264" name="Google Shape;264;p31"/>
          <p:cNvSpPr/>
          <p:nvPr/>
        </p:nvSpPr>
        <p:spPr>
          <a:xfrm>
            <a:off x="4625550" y="658950"/>
            <a:ext cx="549000" cy="549000"/>
          </a:xfrm>
          <a:prstGeom prst="ellipse">
            <a:avLst/>
          </a:prstGeom>
          <a:solidFill>
            <a:srgbClr val="4A0A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65" name="Google Shape;265;p31"/>
          <p:cNvPicPr preferRelativeResize="0"/>
          <p:nvPr/>
        </p:nvPicPr>
        <p:blipFill>
          <a:blip r:embed="rId3">
            <a:alphaModFix/>
          </a:blip>
          <a:stretch>
            <a:fillRect/>
          </a:stretch>
        </p:blipFill>
        <p:spPr>
          <a:xfrm>
            <a:off x="4674600" y="708000"/>
            <a:ext cx="450900" cy="450900"/>
          </a:xfrm>
          <a:prstGeom prst="rect">
            <a:avLst/>
          </a:prstGeom>
          <a:noFill/>
          <a:ln>
            <a:noFill/>
          </a:ln>
        </p:spPr>
      </p:pic>
      <p:sp>
        <p:nvSpPr>
          <p:cNvPr id="266" name="Google Shape;266;p31"/>
          <p:cNvSpPr/>
          <p:nvPr/>
        </p:nvSpPr>
        <p:spPr>
          <a:xfrm>
            <a:off x="8034350" y="2297250"/>
            <a:ext cx="549000" cy="549000"/>
          </a:xfrm>
          <a:prstGeom prst="ellipse">
            <a:avLst/>
          </a:prstGeom>
          <a:solidFill>
            <a:srgbClr val="4A0A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67" name="Google Shape;267;p31"/>
          <p:cNvPicPr preferRelativeResize="0"/>
          <p:nvPr/>
        </p:nvPicPr>
        <p:blipFill>
          <a:blip r:embed="rId4">
            <a:alphaModFix/>
          </a:blip>
          <a:stretch>
            <a:fillRect/>
          </a:stretch>
        </p:blipFill>
        <p:spPr>
          <a:xfrm>
            <a:off x="8083400" y="2344043"/>
            <a:ext cx="450900" cy="455407"/>
          </a:xfrm>
          <a:prstGeom prst="rect">
            <a:avLst/>
          </a:prstGeom>
          <a:noFill/>
          <a:ln>
            <a:noFill/>
          </a:ln>
        </p:spPr>
      </p:pic>
      <p:sp>
        <p:nvSpPr>
          <p:cNvPr id="268" name="Google Shape;268;p31"/>
          <p:cNvSpPr txBox="1"/>
          <p:nvPr/>
        </p:nvSpPr>
        <p:spPr>
          <a:xfrm>
            <a:off x="513850" y="2842150"/>
            <a:ext cx="61359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chemeClr val="lt1"/>
                </a:solidFill>
                <a:highlight>
                  <a:srgbClr val="7A27B7"/>
                </a:highlight>
              </a:rPr>
              <a:t>Right click on each image to replace it with your ideal image</a:t>
            </a:r>
            <a:endParaRPr>
              <a:solidFill>
                <a:schemeClr val="lt1"/>
              </a:solidFill>
              <a:highlight>
                <a:srgbClr val="7A27B7"/>
              </a:highlight>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