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9" r:id="rId5"/>
    <p:sldMasterId id="214748370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Lst>
  <p:sldSz cy="5143500" cx="9144000"/>
  <p:notesSz cx="6858000" cy="9144000"/>
  <p:embeddedFontLst>
    <p:embeddedFont>
      <p:font typeface="League Spartan"/>
      <p:regular r:id="rId27"/>
      <p:bold r:id="rId28"/>
    </p:embeddedFont>
    <p:embeddedFont>
      <p:font typeface="Raleway"/>
      <p:regular r:id="rId29"/>
      <p:bold r:id="rId30"/>
      <p:italic r:id="rId31"/>
      <p:boldItalic r:id="rId32"/>
    </p:embeddedFont>
    <p:embeddedFont>
      <p:font typeface="Prompt SemiBold"/>
      <p:regular r:id="rId33"/>
      <p:bold r:id="rId34"/>
      <p:italic r:id="rId35"/>
      <p:boldItalic r:id="rId36"/>
    </p:embeddedFont>
    <p:embeddedFont>
      <p:font typeface="Helvetica Neue"/>
      <p:regular r:id="rId37"/>
      <p:bold r:id="rId38"/>
      <p:italic r:id="rId39"/>
      <p:boldItalic r:id="rId40"/>
    </p:embeddedFont>
    <p:embeddedFont>
      <p:font typeface="Avant Garde Demi SFDC"/>
      <p:regular r:id="rId41"/>
    </p:embeddedFont>
    <p:embeddedFont>
      <p:font typeface="Century Gothic"/>
      <p:regular r:id="rId42"/>
      <p:bold r:id="rId43"/>
      <p:italic r:id="rId44"/>
      <p:boldItalic r:id="rId45"/>
    </p:embeddedFont>
    <p:embeddedFont>
      <p:font typeface="League Spartan Medium"/>
      <p:regular r:id="rId46"/>
      <p:bold r:id="rId47"/>
    </p:embeddedFont>
    <p:embeddedFont>
      <p:font typeface="Poppins"/>
      <p:regular r:id="rId48"/>
      <p:bold r:id="rId49"/>
      <p:italic r:id="rId50"/>
      <p:boldItalic r:id="rId51"/>
    </p:embeddedFont>
    <p:embeddedFont>
      <p:font typeface="Prompt"/>
      <p:regular r:id="rId52"/>
      <p:bold r:id="rId53"/>
      <p:italic r:id="rId54"/>
      <p:boldItalic r:id="rId55"/>
    </p:embeddedFont>
    <p:embeddedFont>
      <p:font typeface="Arial Black"/>
      <p:regular r:id="rId56"/>
    </p:embeddedFont>
    <p:embeddedFont>
      <p:font typeface="Open Sans Medium"/>
      <p:regular r:id="rId57"/>
      <p:bold r:id="rId58"/>
      <p:italic r:id="rId59"/>
      <p:boldItalic r:id="rId60"/>
    </p:embeddedFont>
    <p:embeddedFont>
      <p:font typeface="Helvetica Neue Light"/>
      <p:regular r:id="rId61"/>
      <p:bold r:id="rId62"/>
      <p:italic r:id="rId63"/>
      <p:boldItalic r:id="rId64"/>
    </p:embeddedFont>
    <p:embeddedFont>
      <p:font typeface="Gill Sans"/>
      <p:regular r:id="rId65"/>
      <p:bold r:id="rId66"/>
    </p:embeddedFont>
    <p:embeddedFont>
      <p:font typeface="Open Sans"/>
      <p:regular r:id="rId67"/>
      <p:bold r:id="rId68"/>
      <p:italic r:id="rId69"/>
      <p:boldItalic r:id="rId70"/>
    </p:embeddedFont>
    <p:embeddedFont>
      <p:font typeface="Questrial"/>
      <p:regular r:id="rId7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EDDA088-52E8-4452-AB48-14A903D46C43}">
  <a:tblStyle styleId="{7EDDA088-52E8-4452-AB48-14A903D46C43}"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HelveticaNeue-boldItalic.fntdata"/><Relationship Id="rId42" Type="http://schemas.openxmlformats.org/officeDocument/2006/relationships/font" Target="fonts/CenturyGothic-regular.fntdata"/><Relationship Id="rId41" Type="http://schemas.openxmlformats.org/officeDocument/2006/relationships/font" Target="fonts/AvantGardeDemiSFDC-regular.fntdata"/><Relationship Id="rId44" Type="http://schemas.openxmlformats.org/officeDocument/2006/relationships/font" Target="fonts/CenturyGothic-italic.fntdata"/><Relationship Id="rId43" Type="http://schemas.openxmlformats.org/officeDocument/2006/relationships/font" Target="fonts/CenturyGothic-bold.fntdata"/><Relationship Id="rId46" Type="http://schemas.openxmlformats.org/officeDocument/2006/relationships/font" Target="fonts/LeagueSpartanMedium-regular.fntdata"/><Relationship Id="rId45" Type="http://schemas.openxmlformats.org/officeDocument/2006/relationships/font" Target="fonts/CenturyGothic-boldItalic.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font" Target="fonts/Poppins-regular.fntdata"/><Relationship Id="rId47" Type="http://schemas.openxmlformats.org/officeDocument/2006/relationships/font" Target="fonts/LeagueSpartanMedium-bold.fntdata"/><Relationship Id="rId49" Type="http://schemas.openxmlformats.org/officeDocument/2006/relationships/font" Target="fonts/Poppins-bold.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Raleway-italic.fntdata"/><Relationship Id="rId30" Type="http://schemas.openxmlformats.org/officeDocument/2006/relationships/font" Target="fonts/Raleway-bold.fntdata"/><Relationship Id="rId33" Type="http://schemas.openxmlformats.org/officeDocument/2006/relationships/font" Target="fonts/PromptSemiBold-regular.fntdata"/><Relationship Id="rId32" Type="http://schemas.openxmlformats.org/officeDocument/2006/relationships/font" Target="fonts/Raleway-boldItalic.fntdata"/><Relationship Id="rId35" Type="http://schemas.openxmlformats.org/officeDocument/2006/relationships/font" Target="fonts/PromptSemiBold-italic.fntdata"/><Relationship Id="rId34" Type="http://schemas.openxmlformats.org/officeDocument/2006/relationships/font" Target="fonts/PromptSemiBold-bold.fntdata"/><Relationship Id="rId71" Type="http://schemas.openxmlformats.org/officeDocument/2006/relationships/font" Target="fonts/Questrial-regular.fntdata"/><Relationship Id="rId70" Type="http://schemas.openxmlformats.org/officeDocument/2006/relationships/font" Target="fonts/OpenSans-boldItalic.fntdata"/><Relationship Id="rId37" Type="http://schemas.openxmlformats.org/officeDocument/2006/relationships/font" Target="fonts/HelveticaNeue-regular.fntdata"/><Relationship Id="rId36" Type="http://schemas.openxmlformats.org/officeDocument/2006/relationships/font" Target="fonts/PromptSemiBold-boldItalic.fntdata"/><Relationship Id="rId39" Type="http://schemas.openxmlformats.org/officeDocument/2006/relationships/font" Target="fonts/HelveticaNeue-italic.fntdata"/><Relationship Id="rId38" Type="http://schemas.openxmlformats.org/officeDocument/2006/relationships/font" Target="fonts/HelveticaNeue-bold.fntdata"/><Relationship Id="rId62" Type="http://schemas.openxmlformats.org/officeDocument/2006/relationships/font" Target="fonts/HelveticaNeueLight-bold.fntdata"/><Relationship Id="rId61" Type="http://schemas.openxmlformats.org/officeDocument/2006/relationships/font" Target="fonts/HelveticaNeueLight-regular.fntdata"/><Relationship Id="rId20" Type="http://schemas.openxmlformats.org/officeDocument/2006/relationships/slide" Target="slides/slide13.xml"/><Relationship Id="rId64" Type="http://schemas.openxmlformats.org/officeDocument/2006/relationships/font" Target="fonts/HelveticaNeueLight-boldItalic.fntdata"/><Relationship Id="rId63" Type="http://schemas.openxmlformats.org/officeDocument/2006/relationships/font" Target="fonts/HelveticaNeueLight-italic.fntdata"/><Relationship Id="rId22" Type="http://schemas.openxmlformats.org/officeDocument/2006/relationships/slide" Target="slides/slide15.xml"/><Relationship Id="rId66" Type="http://schemas.openxmlformats.org/officeDocument/2006/relationships/font" Target="fonts/GillSans-bold.fntdata"/><Relationship Id="rId21" Type="http://schemas.openxmlformats.org/officeDocument/2006/relationships/slide" Target="slides/slide14.xml"/><Relationship Id="rId65" Type="http://schemas.openxmlformats.org/officeDocument/2006/relationships/font" Target="fonts/GillSans-regular.fntdata"/><Relationship Id="rId24" Type="http://schemas.openxmlformats.org/officeDocument/2006/relationships/slide" Target="slides/slide17.xml"/><Relationship Id="rId68" Type="http://schemas.openxmlformats.org/officeDocument/2006/relationships/font" Target="fonts/OpenSans-bold.fntdata"/><Relationship Id="rId23" Type="http://schemas.openxmlformats.org/officeDocument/2006/relationships/slide" Target="slides/slide16.xml"/><Relationship Id="rId67" Type="http://schemas.openxmlformats.org/officeDocument/2006/relationships/font" Target="fonts/OpenSans-regular.fntdata"/><Relationship Id="rId60" Type="http://schemas.openxmlformats.org/officeDocument/2006/relationships/font" Target="fonts/OpenSansMedium-boldItalic.fntdata"/><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font" Target="fonts/OpenSans-italic.fntdata"/><Relationship Id="rId28" Type="http://schemas.openxmlformats.org/officeDocument/2006/relationships/font" Target="fonts/LeagueSpartan-bold.fntdata"/><Relationship Id="rId27" Type="http://schemas.openxmlformats.org/officeDocument/2006/relationships/font" Target="fonts/LeagueSpartan-regular.fntdata"/><Relationship Id="rId29" Type="http://schemas.openxmlformats.org/officeDocument/2006/relationships/font" Target="fonts/Raleway-regular.fntdata"/><Relationship Id="rId51" Type="http://schemas.openxmlformats.org/officeDocument/2006/relationships/font" Target="fonts/Poppins-boldItalic.fntdata"/><Relationship Id="rId50" Type="http://schemas.openxmlformats.org/officeDocument/2006/relationships/font" Target="fonts/Poppins-italic.fntdata"/><Relationship Id="rId53" Type="http://schemas.openxmlformats.org/officeDocument/2006/relationships/font" Target="fonts/Prompt-bold.fntdata"/><Relationship Id="rId52" Type="http://schemas.openxmlformats.org/officeDocument/2006/relationships/font" Target="fonts/Prompt-regular.fntdata"/><Relationship Id="rId11" Type="http://schemas.openxmlformats.org/officeDocument/2006/relationships/slide" Target="slides/slide4.xml"/><Relationship Id="rId55" Type="http://schemas.openxmlformats.org/officeDocument/2006/relationships/font" Target="fonts/Prompt-boldItalic.fntdata"/><Relationship Id="rId10" Type="http://schemas.openxmlformats.org/officeDocument/2006/relationships/slide" Target="slides/slide3.xml"/><Relationship Id="rId54" Type="http://schemas.openxmlformats.org/officeDocument/2006/relationships/font" Target="fonts/Prompt-italic.fntdata"/><Relationship Id="rId13" Type="http://schemas.openxmlformats.org/officeDocument/2006/relationships/slide" Target="slides/slide6.xml"/><Relationship Id="rId57" Type="http://schemas.openxmlformats.org/officeDocument/2006/relationships/font" Target="fonts/OpenSansMedium-regular.fntdata"/><Relationship Id="rId12" Type="http://schemas.openxmlformats.org/officeDocument/2006/relationships/slide" Target="slides/slide5.xml"/><Relationship Id="rId56" Type="http://schemas.openxmlformats.org/officeDocument/2006/relationships/font" Target="fonts/ArialBlack-regular.fntdata"/><Relationship Id="rId15" Type="http://schemas.openxmlformats.org/officeDocument/2006/relationships/slide" Target="slides/slide8.xml"/><Relationship Id="rId59" Type="http://schemas.openxmlformats.org/officeDocument/2006/relationships/font" Target="fonts/OpenSansMedium-italic.fntdata"/><Relationship Id="rId14" Type="http://schemas.openxmlformats.org/officeDocument/2006/relationships/slide" Target="slides/slide7.xml"/><Relationship Id="rId58" Type="http://schemas.openxmlformats.org/officeDocument/2006/relationships/font" Target="fonts/OpenSansMedium-bold.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283e5d69d91_1_5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283e5d69d91_1_5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g2918c7575e2_0_4203:notes"/>
          <p:cNvSpPr/>
          <p:nvPr>
            <p:ph idx="2" type="sldImg"/>
          </p:nvPr>
        </p:nvSpPr>
        <p:spPr>
          <a:xfrm>
            <a:off x="381353" y="685800"/>
            <a:ext cx="6095700" cy="3429000"/>
          </a:xfrm>
          <a:custGeom>
            <a:rect b="b" l="l" r="r" t="t"/>
            <a:pathLst>
              <a:path extrusionOk="0" h="120000" w="120000">
                <a:moveTo>
                  <a:pt x="0" y="0"/>
                </a:moveTo>
                <a:lnTo>
                  <a:pt x="120000" y="0"/>
                </a:lnTo>
                <a:lnTo>
                  <a:pt x="120000" y="120000"/>
                </a:lnTo>
                <a:lnTo>
                  <a:pt x="0" y="120000"/>
                </a:lnTo>
                <a:close/>
              </a:path>
            </a:pathLst>
          </a:custGeom>
        </p:spPr>
      </p:sp>
      <p:sp>
        <p:nvSpPr>
          <p:cNvPr id="856" name="Google Shape;856;g2918c7575e2_0_4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7" name="Shape 947"/>
        <p:cNvGrpSpPr/>
        <p:nvPr/>
      </p:nvGrpSpPr>
      <p:grpSpPr>
        <a:xfrm>
          <a:off x="0" y="0"/>
          <a:ext cx="0" cy="0"/>
          <a:chOff x="0" y="0"/>
          <a:chExt cx="0" cy="0"/>
        </a:xfrm>
      </p:grpSpPr>
      <p:sp>
        <p:nvSpPr>
          <p:cNvPr id="948" name="Google Shape;948;g283e5d69d91_1_7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9" name="Google Shape;949;g283e5d69d91_1_7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400">
                <a:solidFill>
                  <a:schemeClr val="dk1"/>
                </a:solidFill>
              </a:rPr>
              <a:t>Talk Track</a:t>
            </a:r>
            <a:endParaRPr b="1"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en" sz="1400">
                <a:solidFill>
                  <a:schemeClr val="dk1"/>
                </a:solidFill>
              </a:rPr>
              <a:t>Establish an individual ID that is unique, enterprise-wide, and represents an individual. This might be CRM Contact ID particularly if our client is utilizing the MCC or an MDM ID.</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en" sz="1400">
                <a:solidFill>
                  <a:schemeClr val="dk1"/>
                </a:solidFill>
              </a:rPr>
              <a:t>Consider attributes and data sources that need to be ingested into Data Cloud to support the clients marketing team efforts. Align these attributes with the standard data model and identify gaps to design an extended data model.</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en" sz="1400">
                <a:solidFill>
                  <a:schemeClr val="dk1"/>
                </a:solidFill>
              </a:rPr>
              <a:t>Think through your primary keys and remember that you will need a primary key for each DMO you are mapping to. </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en" sz="1400">
                <a:solidFill>
                  <a:schemeClr val="dk1"/>
                </a:solidFill>
              </a:rPr>
              <a:t>Identify formula fields for any transformation that will make the Data Cloud easier for the clients Marketers to use or help with standardization.</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None/>
            </a:pPr>
            <a:r>
              <a:rPr lang="en" sz="1400">
                <a:solidFill>
                  <a:schemeClr val="dk1"/>
                </a:solidFill>
              </a:rPr>
              <a:t>Lastly, do not forget that there are required mappings that you will need if you are going to use identity resolution and activation. Which means you will want to make sure that customer identifiers are mapped to the Individual ID, Party field or Contact point objects.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1" name="Shape 971"/>
        <p:cNvGrpSpPr/>
        <p:nvPr/>
      </p:nvGrpSpPr>
      <p:grpSpPr>
        <a:xfrm>
          <a:off x="0" y="0"/>
          <a:ext cx="0" cy="0"/>
          <a:chOff x="0" y="0"/>
          <a:chExt cx="0" cy="0"/>
        </a:xfrm>
      </p:grpSpPr>
      <p:sp>
        <p:nvSpPr>
          <p:cNvPr id="972" name="Google Shape;972;g28bbbf94f31_0_86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3" name="Google Shape;973;g28bbbf94f31_0_86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400">
                <a:solidFill>
                  <a:schemeClr val="dk1"/>
                </a:solidFill>
              </a:rPr>
              <a:t>Talk Track</a:t>
            </a:r>
            <a:endParaRPr b="1" sz="1400">
              <a:solidFill>
                <a:schemeClr val="dk1"/>
              </a:solidFill>
            </a:endParaRPr>
          </a:p>
          <a:p>
            <a:pPr indent="0" lvl="0" marL="0" rtl="0" algn="l">
              <a:spcBef>
                <a:spcPts val="0"/>
              </a:spcBef>
              <a:spcAft>
                <a:spcPts val="0"/>
              </a:spcAft>
              <a:buClr>
                <a:schemeClr val="dk1"/>
              </a:buClr>
              <a:buSzPts val="1100"/>
              <a:buFont typeface="Arial"/>
              <a:buNone/>
            </a:pPr>
            <a:r>
              <a:t/>
            </a:r>
            <a:endParaRPr b="1" sz="1400">
              <a:solidFill>
                <a:schemeClr val="dk1"/>
              </a:solidFill>
            </a:endParaRPr>
          </a:p>
          <a:p>
            <a:pPr indent="0" lvl="0" marL="0" rtl="0" algn="l">
              <a:spcBef>
                <a:spcPts val="0"/>
              </a:spcBef>
              <a:spcAft>
                <a:spcPts val="0"/>
              </a:spcAft>
              <a:buClr>
                <a:schemeClr val="dk1"/>
              </a:buClr>
              <a:buSzPts val="1100"/>
              <a:buFont typeface="Arial"/>
              <a:buNone/>
            </a:pPr>
            <a:r>
              <a:rPr lang="en" sz="1400">
                <a:solidFill>
                  <a:schemeClr val="dk1"/>
                </a:solidFill>
              </a:rPr>
              <a:t>This can be a confusing concept and could be its own session outside of what we are talking about today. Now these items do sound semantically the same but in fact they are quite different in use. So we have two different ways that the word party shows up in the platform. One is the word party as a field typically on a DMO and that field is actually representing a relationship back to the individual that is managed through the Data Cloud relationship model. Example here could be the MC contact key that is a party value that has a relationship back to the DMO. </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en" sz="1400">
                <a:solidFill>
                  <a:schemeClr val="dk1"/>
                </a:solidFill>
              </a:rPr>
              <a:t>The second place you’ll see it is in party identification. This is a separate standalone data model object and it is used primarily for identity resolution purposes. This is a way for the Data Cloud platform to take a common unique identifier that might exist in multiple systems and leverage it in our match rules. </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en" sz="1400">
                <a:solidFill>
                  <a:schemeClr val="dk1"/>
                </a:solidFill>
              </a:rPr>
              <a:t>Take time to learn how these fit into the Salesforce CIM model and how your clients will leverage these objects in Data Cloud</a:t>
            </a:r>
            <a:endParaRPr sz="1400">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1" name="Shape 981"/>
        <p:cNvGrpSpPr/>
        <p:nvPr/>
      </p:nvGrpSpPr>
      <p:grpSpPr>
        <a:xfrm>
          <a:off x="0" y="0"/>
          <a:ext cx="0" cy="0"/>
          <a:chOff x="0" y="0"/>
          <a:chExt cx="0" cy="0"/>
        </a:xfrm>
      </p:grpSpPr>
      <p:sp>
        <p:nvSpPr>
          <p:cNvPr id="982" name="Google Shape;982;g28bbbf94f31_0_85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3" name="Google Shape;983;g28bbbf94f31_0_85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0" name="Shape 990"/>
        <p:cNvGrpSpPr/>
        <p:nvPr/>
      </p:nvGrpSpPr>
      <p:grpSpPr>
        <a:xfrm>
          <a:off x="0" y="0"/>
          <a:ext cx="0" cy="0"/>
          <a:chOff x="0" y="0"/>
          <a:chExt cx="0" cy="0"/>
        </a:xfrm>
      </p:grpSpPr>
      <p:sp>
        <p:nvSpPr>
          <p:cNvPr id="991" name="Google Shape;991;g2918c7575e2_0_6246:notes"/>
          <p:cNvSpPr/>
          <p:nvPr>
            <p:ph idx="2" type="sldImg"/>
          </p:nvPr>
        </p:nvSpPr>
        <p:spPr>
          <a:xfrm>
            <a:off x="398328" y="685487"/>
            <a:ext cx="6061200" cy="3429000"/>
          </a:xfrm>
          <a:custGeom>
            <a:rect b="b" l="l" r="r" t="t"/>
            <a:pathLst>
              <a:path extrusionOk="0" h="120000" w="120000">
                <a:moveTo>
                  <a:pt x="0" y="0"/>
                </a:moveTo>
                <a:lnTo>
                  <a:pt x="120000" y="0"/>
                </a:lnTo>
                <a:lnTo>
                  <a:pt x="120000" y="120000"/>
                </a:lnTo>
                <a:lnTo>
                  <a:pt x="0" y="120000"/>
                </a:lnTo>
                <a:close/>
              </a:path>
            </a:pathLst>
          </a:custGeom>
        </p:spPr>
      </p:sp>
      <p:sp>
        <p:nvSpPr>
          <p:cNvPr id="992" name="Google Shape;992;g2918c7575e2_0_6246:notes"/>
          <p:cNvSpPr txBox="1"/>
          <p:nvPr>
            <p:ph idx="1" type="body"/>
          </p:nvPr>
        </p:nvSpPr>
        <p:spPr>
          <a:xfrm>
            <a:off x="399118" y="4343399"/>
            <a:ext cx="6059700" cy="4114800"/>
          </a:xfrm>
          <a:prstGeom prst="rect">
            <a:avLst/>
          </a:prstGeom>
          <a:noFill/>
          <a:ln>
            <a:noFill/>
          </a:ln>
        </p:spPr>
        <p:txBody>
          <a:bodyPr anchorCtr="0" anchor="ctr" bIns="89600" lIns="89600" spcFirstLastPara="1" rIns="89600" wrap="square" tIns="89600">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2" name="Shape 1022"/>
        <p:cNvGrpSpPr/>
        <p:nvPr/>
      </p:nvGrpSpPr>
      <p:grpSpPr>
        <a:xfrm>
          <a:off x="0" y="0"/>
          <a:ext cx="0" cy="0"/>
          <a:chOff x="0" y="0"/>
          <a:chExt cx="0" cy="0"/>
        </a:xfrm>
      </p:grpSpPr>
      <p:sp>
        <p:nvSpPr>
          <p:cNvPr id="1023" name="Google Shape;1023;g2918c7575e2_0_6278:notes"/>
          <p:cNvSpPr/>
          <p:nvPr>
            <p:ph idx="2" type="sldImg"/>
          </p:nvPr>
        </p:nvSpPr>
        <p:spPr>
          <a:xfrm>
            <a:off x="398328" y="685487"/>
            <a:ext cx="6061200" cy="3429000"/>
          </a:xfrm>
          <a:custGeom>
            <a:rect b="b" l="l" r="r" t="t"/>
            <a:pathLst>
              <a:path extrusionOk="0" h="120000" w="120000">
                <a:moveTo>
                  <a:pt x="0" y="0"/>
                </a:moveTo>
                <a:lnTo>
                  <a:pt x="120000" y="0"/>
                </a:lnTo>
                <a:lnTo>
                  <a:pt x="120000" y="120000"/>
                </a:lnTo>
                <a:lnTo>
                  <a:pt x="0" y="120000"/>
                </a:lnTo>
                <a:close/>
              </a:path>
            </a:pathLst>
          </a:custGeom>
        </p:spPr>
      </p:sp>
      <p:sp>
        <p:nvSpPr>
          <p:cNvPr id="1024" name="Google Shape;1024;g2918c7575e2_0_6278:notes"/>
          <p:cNvSpPr txBox="1"/>
          <p:nvPr>
            <p:ph idx="1" type="body"/>
          </p:nvPr>
        </p:nvSpPr>
        <p:spPr>
          <a:xfrm>
            <a:off x="399118" y="4343399"/>
            <a:ext cx="6059700" cy="4114800"/>
          </a:xfrm>
          <a:prstGeom prst="rect">
            <a:avLst/>
          </a:prstGeom>
          <a:noFill/>
          <a:ln>
            <a:noFill/>
          </a:ln>
        </p:spPr>
        <p:txBody>
          <a:bodyPr anchorCtr="0" anchor="ctr" bIns="89600" lIns="89600" spcFirstLastPara="1" rIns="89600" wrap="square" tIns="89600">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4" name="Shape 1054"/>
        <p:cNvGrpSpPr/>
        <p:nvPr/>
      </p:nvGrpSpPr>
      <p:grpSpPr>
        <a:xfrm>
          <a:off x="0" y="0"/>
          <a:ext cx="0" cy="0"/>
          <a:chOff x="0" y="0"/>
          <a:chExt cx="0" cy="0"/>
        </a:xfrm>
      </p:grpSpPr>
      <p:sp>
        <p:nvSpPr>
          <p:cNvPr id="1055" name="Google Shape;1055;g283e5d69d91_1_6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6" name="Google Shape;1056;g283e5d69d91_1_6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Do not underestimate the importance of user experience use cases and proper data discovery processes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rPr lang="en"/>
              <a:t>People and Process - effective communication and coordination leads to success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Beginner's mindset - don't be afraid to rethink tribalized knowledge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Plan for ongoing change and don't get caught in analysis paralysis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1" name="Shape 1071"/>
        <p:cNvGrpSpPr/>
        <p:nvPr/>
      </p:nvGrpSpPr>
      <p:grpSpPr>
        <a:xfrm>
          <a:off x="0" y="0"/>
          <a:ext cx="0" cy="0"/>
          <a:chOff x="0" y="0"/>
          <a:chExt cx="0" cy="0"/>
        </a:xfrm>
      </p:grpSpPr>
      <p:sp>
        <p:nvSpPr>
          <p:cNvPr id="1072" name="Google Shape;1072;g283e5d69d91_1_10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3" name="Google Shape;1073;g283e5d69d91_1_10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0" name="Shape 1080"/>
        <p:cNvGrpSpPr/>
        <p:nvPr/>
      </p:nvGrpSpPr>
      <p:grpSpPr>
        <a:xfrm>
          <a:off x="0" y="0"/>
          <a:ext cx="0" cy="0"/>
          <a:chOff x="0" y="0"/>
          <a:chExt cx="0" cy="0"/>
        </a:xfrm>
      </p:grpSpPr>
      <p:sp>
        <p:nvSpPr>
          <p:cNvPr id="1081" name="Google Shape;1081;g294fc7eac80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2" name="Google Shape;1082;g294fc7eac80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0" name="Shape 1100"/>
        <p:cNvGrpSpPr/>
        <p:nvPr/>
      </p:nvGrpSpPr>
      <p:grpSpPr>
        <a:xfrm>
          <a:off x="0" y="0"/>
          <a:ext cx="0" cy="0"/>
          <a:chOff x="0" y="0"/>
          <a:chExt cx="0" cy="0"/>
        </a:xfrm>
      </p:grpSpPr>
      <p:sp>
        <p:nvSpPr>
          <p:cNvPr id="1101" name="Google Shape;1101;g28bbbf94f31_0_86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2" name="Google Shape;1102;g28bbbf94f31_0_86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283e5d69d91_1_6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283e5d69d91_1_6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283e5d69d91_1_6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283e5d69d91_1_6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283e5d69d91_1_6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283e5d69d91_1_6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283e5d69d91_1_6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283e5d69d91_1_6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7999"/>
              </a:lnSpc>
              <a:spcBef>
                <a:spcPts val="0"/>
              </a:spcBef>
              <a:spcAft>
                <a:spcPts val="0"/>
              </a:spcAft>
              <a:buClr>
                <a:schemeClr val="dk1"/>
              </a:buClr>
              <a:buSzPts val="1100"/>
              <a:buFont typeface="Arial"/>
              <a:buNone/>
            </a:pPr>
            <a:r>
              <a:rPr b="1" lang="en" sz="1400" u="sng">
                <a:solidFill>
                  <a:schemeClr val="dk1"/>
                </a:solidFill>
                <a:latin typeface="Salesforce Sans"/>
                <a:ea typeface="Salesforce Sans"/>
                <a:cs typeface="Salesforce Sans"/>
                <a:sym typeface="Salesforce Sans"/>
              </a:rPr>
              <a:t>Let's walk through how this works together.</a:t>
            </a:r>
            <a:endParaRPr b="1" sz="1400" u="sng">
              <a:solidFill>
                <a:schemeClr val="dk1"/>
              </a:solidFill>
              <a:latin typeface="Salesforce Sans"/>
              <a:ea typeface="Salesforce Sans"/>
              <a:cs typeface="Salesforce Sans"/>
              <a:sym typeface="Salesforce Sans"/>
            </a:endParaRPr>
          </a:p>
          <a:p>
            <a:pPr indent="0" lvl="0" marL="0" rtl="0" algn="l">
              <a:lnSpc>
                <a:spcPct val="117999"/>
              </a:lnSpc>
              <a:spcBef>
                <a:spcPts val="0"/>
              </a:spcBef>
              <a:spcAft>
                <a:spcPts val="0"/>
              </a:spcAft>
              <a:buClr>
                <a:schemeClr val="dk1"/>
              </a:buClr>
              <a:buSzPts val="1100"/>
              <a:buFont typeface="Arial"/>
              <a:buNone/>
            </a:pPr>
            <a:r>
              <a:t/>
            </a:r>
            <a:endParaRPr>
              <a:solidFill>
                <a:schemeClr val="dk1"/>
              </a:solidFill>
              <a:latin typeface="Salesforce Sans"/>
              <a:ea typeface="Salesforce Sans"/>
              <a:cs typeface="Salesforce Sans"/>
              <a:sym typeface="Salesforce Sans"/>
            </a:endParaRPr>
          </a:p>
          <a:p>
            <a:pPr indent="0" lvl="0" marL="0" rtl="0" algn="l">
              <a:lnSpc>
                <a:spcPct val="117999"/>
              </a:lnSpc>
              <a:spcBef>
                <a:spcPts val="0"/>
              </a:spcBef>
              <a:spcAft>
                <a:spcPts val="0"/>
              </a:spcAft>
              <a:buClr>
                <a:schemeClr val="dk1"/>
              </a:buClr>
              <a:buSzPts val="1100"/>
              <a:buFont typeface="Arial"/>
              <a:buNone/>
            </a:pPr>
            <a:r>
              <a:rPr lang="en" sz="1300">
                <a:solidFill>
                  <a:schemeClr val="dk1"/>
                </a:solidFill>
                <a:latin typeface="Salesforce Sans"/>
                <a:ea typeface="Salesforce Sans"/>
                <a:cs typeface="Salesforce Sans"/>
                <a:sym typeface="Salesforce Sans"/>
              </a:rPr>
              <a:t>First Data Cloud connects to and supports the ability to upload, any and all available data sources including everything from Excel files to on prem legacy systems to cloud-based data lakes. Many of these connections (</a:t>
            </a:r>
            <a:r>
              <a:rPr b="1" lang="en" sz="1300">
                <a:solidFill>
                  <a:schemeClr val="dk1"/>
                </a:solidFill>
                <a:latin typeface="Salesforce Sans"/>
                <a:ea typeface="Salesforce Sans"/>
                <a:cs typeface="Salesforce Sans"/>
                <a:sym typeface="Salesforce Sans"/>
              </a:rPr>
              <a:t>CLICK</a:t>
            </a:r>
            <a:r>
              <a:rPr lang="en" sz="1300">
                <a:solidFill>
                  <a:schemeClr val="dk1"/>
                </a:solidFill>
                <a:latin typeface="Salesforce Sans"/>
                <a:ea typeface="Salesforce Sans"/>
                <a:cs typeface="Salesforce Sans"/>
                <a:sym typeface="Salesforce Sans"/>
              </a:rPr>
              <a:t>) are supported out-of-the-box with pre-built connectors to web and mobile data, all Salesforce Clouds, AWS, and Google Cloud. Data Cloud also comes with the ability for users to build their own connectors via ingestion APIs as well as more complex connections via MuleSoft. </a:t>
            </a:r>
            <a:endParaRPr sz="1300">
              <a:solidFill>
                <a:schemeClr val="dk1"/>
              </a:solidFill>
              <a:latin typeface="Salesforce Sans"/>
              <a:ea typeface="Salesforce Sans"/>
              <a:cs typeface="Salesforce Sans"/>
              <a:sym typeface="Salesforce Sans"/>
            </a:endParaRPr>
          </a:p>
          <a:p>
            <a:pPr indent="0" lvl="0" marL="0" rtl="0" algn="l">
              <a:lnSpc>
                <a:spcPct val="117999"/>
              </a:lnSpc>
              <a:spcBef>
                <a:spcPts val="0"/>
              </a:spcBef>
              <a:spcAft>
                <a:spcPts val="0"/>
              </a:spcAft>
              <a:buClr>
                <a:schemeClr val="dk1"/>
              </a:buClr>
              <a:buSzPts val="1100"/>
              <a:buFont typeface="Arial"/>
              <a:buNone/>
            </a:pPr>
            <a:r>
              <a:t/>
            </a:r>
            <a:endParaRPr sz="1300">
              <a:solidFill>
                <a:schemeClr val="dk1"/>
              </a:solidFill>
              <a:latin typeface="Salesforce Sans"/>
              <a:ea typeface="Salesforce Sans"/>
              <a:cs typeface="Salesforce Sans"/>
              <a:sym typeface="Salesforce Sans"/>
            </a:endParaRPr>
          </a:p>
          <a:p>
            <a:pPr indent="0" lvl="0" marL="0" rtl="0" algn="l">
              <a:lnSpc>
                <a:spcPct val="117999"/>
              </a:lnSpc>
              <a:spcBef>
                <a:spcPts val="0"/>
              </a:spcBef>
              <a:spcAft>
                <a:spcPts val="0"/>
              </a:spcAft>
              <a:buClr>
                <a:schemeClr val="dk1"/>
              </a:buClr>
              <a:buSzPts val="1100"/>
              <a:buFont typeface="Arial"/>
              <a:buNone/>
            </a:pPr>
            <a:r>
              <a:rPr lang="en" sz="1300">
                <a:solidFill>
                  <a:schemeClr val="dk1"/>
                </a:solidFill>
                <a:latin typeface="Salesforce Sans"/>
                <a:ea typeface="Salesforce Sans"/>
                <a:cs typeface="Salesforce Sans"/>
                <a:sym typeface="Salesforce Sans"/>
              </a:rPr>
              <a:t>All this data is available within Data Cloud in a bronze layer, which for those who don’t follow fun data architecture lingo means that this is raw untransformed unmodified data or as is data from source systems. Now Data Cloud can take this raw data and start to transform it via batch or streaming transformations into what we call Silver tables (or Data Lake Objects). Silver tables take the data from the bronze layer and start to prepare or match, merge, conform and cleanse ("just-enough") so that the Silver layer can provide an "Enterprise view" of all its key business entities, concepts, and transactions. That alone is not enough, because what happens often in client enterprises is that the schemas of all of these objects are very different. For example, I’m called a patient when I’m in a clinical setting, but I’m a member when in the context of health insurance. Think about this from the perspective of your industry as you start to work with data cloud. </a:t>
            </a:r>
            <a:endParaRPr sz="1300">
              <a:solidFill>
                <a:schemeClr val="dk1"/>
              </a:solidFill>
              <a:latin typeface="Salesforce Sans"/>
              <a:ea typeface="Salesforce Sans"/>
              <a:cs typeface="Salesforce Sans"/>
              <a:sym typeface="Salesforce Sans"/>
            </a:endParaRPr>
          </a:p>
          <a:p>
            <a:pPr indent="0" lvl="0" marL="0" rtl="0" algn="l">
              <a:lnSpc>
                <a:spcPct val="117999"/>
              </a:lnSpc>
              <a:spcBef>
                <a:spcPts val="0"/>
              </a:spcBef>
              <a:spcAft>
                <a:spcPts val="0"/>
              </a:spcAft>
              <a:buClr>
                <a:schemeClr val="dk1"/>
              </a:buClr>
              <a:buSzPts val="1100"/>
              <a:buFont typeface="Arial"/>
              <a:buNone/>
            </a:pPr>
            <a:r>
              <a:t/>
            </a:r>
            <a:endParaRPr sz="1300">
              <a:solidFill>
                <a:schemeClr val="dk1"/>
              </a:solidFill>
              <a:latin typeface="Salesforce Sans"/>
              <a:ea typeface="Salesforce Sans"/>
              <a:cs typeface="Salesforce Sans"/>
              <a:sym typeface="Salesforce Sans"/>
            </a:endParaRPr>
          </a:p>
          <a:p>
            <a:pPr indent="0" lvl="0" marL="0" rtl="0" algn="l">
              <a:lnSpc>
                <a:spcPct val="117999"/>
              </a:lnSpc>
              <a:spcBef>
                <a:spcPts val="0"/>
              </a:spcBef>
              <a:spcAft>
                <a:spcPts val="0"/>
              </a:spcAft>
              <a:buClr>
                <a:schemeClr val="dk1"/>
              </a:buClr>
              <a:buSzPts val="1100"/>
              <a:buFont typeface="Arial"/>
              <a:buNone/>
            </a:pPr>
            <a:r>
              <a:rPr lang="en" sz="1300">
                <a:solidFill>
                  <a:schemeClr val="dk1"/>
                </a:solidFill>
                <a:latin typeface="Salesforce Sans"/>
                <a:ea typeface="Salesforce Sans"/>
                <a:cs typeface="Salesforce Sans"/>
                <a:sym typeface="Salesforce Sans"/>
              </a:rPr>
              <a:t>This process enables our customers to relate data across their entire organization and translate it into a single language. Why is this step important? Because items are called and labeled differently depending on the system and data source. </a:t>
            </a:r>
            <a:endParaRPr sz="1300">
              <a:solidFill>
                <a:schemeClr val="dk1"/>
              </a:solidFill>
              <a:latin typeface="Salesforce Sans"/>
              <a:ea typeface="Salesforce Sans"/>
              <a:cs typeface="Salesforce Sans"/>
              <a:sym typeface="Salesforce Sans"/>
            </a:endParaRPr>
          </a:p>
          <a:p>
            <a:pPr indent="0" lvl="0" marL="0" rtl="0" algn="l">
              <a:lnSpc>
                <a:spcPct val="117999"/>
              </a:lnSpc>
              <a:spcBef>
                <a:spcPts val="0"/>
              </a:spcBef>
              <a:spcAft>
                <a:spcPts val="0"/>
              </a:spcAft>
              <a:buClr>
                <a:schemeClr val="dk1"/>
              </a:buClr>
              <a:buSzPts val="1100"/>
              <a:buFont typeface="Arial"/>
              <a:buNone/>
            </a:pPr>
            <a:r>
              <a:t/>
            </a:r>
            <a:endParaRPr sz="1300">
              <a:solidFill>
                <a:schemeClr val="dk1"/>
              </a:solidFill>
              <a:latin typeface="Salesforce Sans"/>
              <a:ea typeface="Salesforce Sans"/>
              <a:cs typeface="Salesforce Sans"/>
              <a:sym typeface="Salesforce Sans"/>
            </a:endParaRPr>
          </a:p>
          <a:p>
            <a:pPr indent="0" lvl="0" marL="0" rtl="0" algn="l">
              <a:lnSpc>
                <a:spcPct val="117999"/>
              </a:lnSpc>
              <a:spcBef>
                <a:spcPts val="0"/>
              </a:spcBef>
              <a:spcAft>
                <a:spcPts val="0"/>
              </a:spcAft>
              <a:buClr>
                <a:schemeClr val="dk1"/>
              </a:buClr>
              <a:buSzPts val="1100"/>
              <a:buFont typeface="Arial"/>
              <a:buNone/>
            </a:pPr>
            <a:r>
              <a:rPr lang="en" sz="1300">
                <a:solidFill>
                  <a:schemeClr val="dk1"/>
                </a:solidFill>
                <a:latin typeface="Salesforce Sans"/>
                <a:ea typeface="Salesforce Sans"/>
                <a:cs typeface="Salesforce Sans"/>
                <a:sym typeface="Salesforce Sans"/>
              </a:rPr>
              <a:t>(</a:t>
            </a:r>
            <a:r>
              <a:rPr b="1" lang="en" sz="1300">
                <a:solidFill>
                  <a:schemeClr val="dk1"/>
                </a:solidFill>
                <a:latin typeface="Salesforce Sans"/>
                <a:ea typeface="Salesforce Sans"/>
                <a:cs typeface="Salesforce Sans"/>
                <a:sym typeface="Salesforce Sans"/>
              </a:rPr>
              <a:t>CLICK</a:t>
            </a:r>
            <a:r>
              <a:rPr lang="en" sz="1300">
                <a:solidFill>
                  <a:schemeClr val="dk1"/>
                </a:solidFill>
                <a:latin typeface="Salesforce Sans"/>
                <a:ea typeface="Salesforce Sans"/>
                <a:cs typeface="Salesforce Sans"/>
                <a:sym typeface="Salesforce Sans"/>
              </a:rPr>
              <a:t>) Once that is complete Data Cloud provides clients with the option to match and reconcile this data. Data Cloud offers both AI or deterministic methods to create unified profiles or individuals so clients can know that this person is the same one that opened a marketing email, has an open service case, etc. This now provides harmonized (</a:t>
            </a:r>
            <a:r>
              <a:rPr b="1" lang="en" sz="1300">
                <a:solidFill>
                  <a:schemeClr val="dk1"/>
                </a:solidFill>
                <a:latin typeface="Salesforce Sans"/>
                <a:ea typeface="Salesforce Sans"/>
                <a:cs typeface="Salesforce Sans"/>
                <a:sym typeface="Salesforce Sans"/>
              </a:rPr>
              <a:t>CLICK</a:t>
            </a:r>
            <a:r>
              <a:rPr lang="en" sz="1300">
                <a:solidFill>
                  <a:schemeClr val="dk1"/>
                </a:solidFill>
                <a:latin typeface="Salesforce Sans"/>
                <a:ea typeface="Salesforce Sans"/>
                <a:cs typeface="Salesforce Sans"/>
                <a:sym typeface="Salesforce Sans"/>
              </a:rPr>
              <a:t>) unified data for your enterprise. What this does is unify the data to create a total customer profile, or customer graph, and an even more robust single source of truth. From there (</a:t>
            </a:r>
            <a:r>
              <a:rPr b="1" lang="en" sz="1300">
                <a:solidFill>
                  <a:schemeClr val="dk1"/>
                </a:solidFill>
                <a:latin typeface="Salesforce Sans"/>
                <a:ea typeface="Salesforce Sans"/>
                <a:cs typeface="Salesforce Sans"/>
                <a:sym typeface="Salesforce Sans"/>
              </a:rPr>
              <a:t>CLICK</a:t>
            </a:r>
            <a:r>
              <a:rPr lang="en" sz="1300">
                <a:solidFill>
                  <a:schemeClr val="dk1"/>
                </a:solidFill>
                <a:latin typeface="Salesforce Sans"/>
                <a:ea typeface="Salesforce Sans"/>
                <a:cs typeface="Salesforce Sans"/>
                <a:sym typeface="Salesforce Sans"/>
              </a:rPr>
              <a:t>), this profile can be used with any AI or BI tool, including all of Salesforce products, for predictive analytics, recommendations, and data discovery. And then finally, this data can be acted upon to save time and automate processes and actions and to deliver the next generation of personalized experiences. </a:t>
            </a:r>
            <a:endParaRPr sz="1300">
              <a:solidFill>
                <a:schemeClr val="dk1"/>
              </a:solidFill>
              <a:latin typeface="Salesforce Sans"/>
              <a:ea typeface="Salesforce Sans"/>
              <a:cs typeface="Salesforce Sans"/>
              <a:sym typeface="Salesforce Sans"/>
            </a:endParaRPr>
          </a:p>
          <a:p>
            <a:pPr indent="0" lvl="0" marL="0" rtl="0" algn="l">
              <a:lnSpc>
                <a:spcPct val="117999"/>
              </a:lnSpc>
              <a:spcBef>
                <a:spcPts val="0"/>
              </a:spcBef>
              <a:spcAft>
                <a:spcPts val="0"/>
              </a:spcAft>
              <a:buClr>
                <a:schemeClr val="dk1"/>
              </a:buClr>
              <a:buSzPts val="1100"/>
              <a:buFont typeface="Arial"/>
              <a:buNone/>
            </a:pPr>
            <a:r>
              <a:t/>
            </a:r>
            <a:endParaRPr sz="1300">
              <a:solidFill>
                <a:schemeClr val="dk1"/>
              </a:solidFill>
              <a:latin typeface="Salesforce Sans"/>
              <a:ea typeface="Salesforce Sans"/>
              <a:cs typeface="Salesforce Sans"/>
              <a:sym typeface="Salesforce Sans"/>
            </a:endParaRPr>
          </a:p>
          <a:p>
            <a:pPr indent="0" lvl="0" marL="0" rtl="0" algn="l">
              <a:lnSpc>
                <a:spcPct val="117999"/>
              </a:lnSpc>
              <a:spcBef>
                <a:spcPts val="0"/>
              </a:spcBef>
              <a:spcAft>
                <a:spcPts val="0"/>
              </a:spcAft>
              <a:buClr>
                <a:schemeClr val="dk1"/>
              </a:buClr>
              <a:buSzPts val="1100"/>
              <a:buFont typeface="Arial"/>
              <a:buNone/>
            </a:pPr>
            <a:r>
              <a:rPr lang="en" sz="1300">
                <a:solidFill>
                  <a:schemeClr val="dk1"/>
                </a:solidFill>
                <a:latin typeface="Salesforce Sans"/>
                <a:ea typeface="Salesforce Sans"/>
                <a:cs typeface="Salesforce Sans"/>
                <a:sym typeface="Salesforce Sans"/>
              </a:rPr>
              <a:t>The main thing to realize is that the power of the platform and the power of the hyperscale of the cloud is available all wrapped up with the Data Cloud platform</a:t>
            </a:r>
            <a:endParaRPr sz="1400">
              <a:solidFill>
                <a:srgbClr val="59575C"/>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g28bbbf94f31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2" name="Google Shape;702;g28bbbf94f31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3" name="Shape 803"/>
        <p:cNvGrpSpPr/>
        <p:nvPr/>
      </p:nvGrpSpPr>
      <p:grpSpPr>
        <a:xfrm>
          <a:off x="0" y="0"/>
          <a:ext cx="0" cy="0"/>
          <a:chOff x="0" y="0"/>
          <a:chExt cx="0" cy="0"/>
        </a:xfrm>
      </p:grpSpPr>
      <p:sp>
        <p:nvSpPr>
          <p:cNvPr id="804" name="Google Shape;804;g28bbbf94f31_0_84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5" name="Google Shape;805;g28bbbf94f31_0_84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g28bbbf94f31_0_85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6" name="Google Shape;816;g28bbbf94f31_0_85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g2918c7575e2_0_81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25" name="Google Shape;825;g2918c7575e2_0_8109:notes"/>
          <p:cNvSpPr txBox="1"/>
          <p:nvPr>
            <p:ph idx="1" type="body"/>
          </p:nvPr>
        </p:nvSpPr>
        <p:spPr>
          <a:xfrm>
            <a:off x="685800" y="4400550"/>
            <a:ext cx="5486400" cy="3600600"/>
          </a:xfrm>
          <a:prstGeom prst="rect">
            <a:avLst/>
          </a:prstGeom>
          <a:noFill/>
          <a:ln>
            <a:noFill/>
          </a:ln>
        </p:spPr>
        <p:txBody>
          <a:bodyPr anchorCtr="0" anchor="ctr" bIns="89600" lIns="89600" spcFirstLastPara="1" rIns="89600" wrap="square" tIns="89600">
            <a:noAutofit/>
          </a:bodyPr>
          <a:lstStyle/>
          <a:p>
            <a:pPr indent="0" lvl="0" marL="0" rtl="0" algn="l">
              <a:lnSpc>
                <a:spcPct val="115000"/>
              </a:lnSpc>
              <a:spcBef>
                <a:spcPts val="0"/>
              </a:spcBef>
              <a:spcAft>
                <a:spcPts val="0"/>
              </a:spcAft>
              <a:buNone/>
            </a:pPr>
            <a:r>
              <a:rPr lang="en" sz="1900">
                <a:solidFill>
                  <a:srgbClr val="3B3D41"/>
                </a:solidFill>
                <a:latin typeface="Helvetica Neue Light"/>
                <a:ea typeface="Helvetica Neue Light"/>
                <a:cs typeface="Helvetica Neue Light"/>
                <a:sym typeface="Helvetica Neue Light"/>
              </a:rPr>
              <a:t>We believe that by starting with user needs, goals, and motivations, then working backwards to the solution, you can increase innovation, adoption and ROI. </a:t>
            </a:r>
            <a:endParaRPr sz="1400"/>
          </a:p>
        </p:txBody>
      </p:sp>
      <p:sp>
        <p:nvSpPr>
          <p:cNvPr id="826" name="Google Shape;826;g2918c7575e2_0_8109: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sz="1400"/>
              <a:t>‹#›</a:t>
            </a:fld>
            <a:endParaRPr sz="14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9.png"/><Relationship Id="rId3" Type="http://schemas.openxmlformats.org/officeDocument/2006/relationships/image" Target="../media/image11.png"/><Relationship Id="rId4" Type="http://schemas.openxmlformats.org/officeDocument/2006/relationships/image" Target="../media/image4.png"/><Relationship Id="rId11" Type="http://schemas.openxmlformats.org/officeDocument/2006/relationships/image" Target="../media/image3.png"/><Relationship Id="rId10" Type="http://schemas.openxmlformats.org/officeDocument/2006/relationships/image" Target="../media/image1.png"/><Relationship Id="rId9" Type="http://schemas.openxmlformats.org/officeDocument/2006/relationships/image" Target="../media/image2.png"/><Relationship Id="rId5" Type="http://schemas.openxmlformats.org/officeDocument/2006/relationships/image" Target="../media/image8.png"/><Relationship Id="rId6" Type="http://schemas.openxmlformats.org/officeDocument/2006/relationships/image" Target="../media/image7.png"/><Relationship Id="rId7" Type="http://schemas.openxmlformats.org/officeDocument/2006/relationships/image" Target="../media/image21.png"/><Relationship Id="rId8"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jpg"/><Relationship Id="rId3"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9.jpg"/><Relationship Id="rId3"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2.jpg"/><Relationship Id="rId3"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g"/><Relationship Id="rId3"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jpg"/><Relationship Id="rId3"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7.jpg"/><Relationship Id="rId3"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3.jpg"/><Relationship Id="rId3"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jpg"/><Relationship Id="rId3"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jpg"/><Relationship Id="rId3"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8.jpg"/><Relationship Id="rId3"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jpg"/><Relationship Id="rId3"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jpg"/><Relationship Id="rId3"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 Id="rId3"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jpg"/><Relationship Id="rId3" Type="http://schemas.openxmlformats.org/officeDocument/2006/relationships/image" Target="../media/image9.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6.jpg"/><Relationship Id="rId3"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5.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5.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jpg"/><Relationship Id="rId3" Type="http://schemas.openxmlformats.org/officeDocument/2006/relationships/image" Target="../media/image9.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jpg"/><Relationship Id="rId3" Type="http://schemas.openxmlformats.org/officeDocument/2006/relationships/image" Target="../media/image15.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1" name="Google Shape;11;p2"/>
          <p:cNvSpPr/>
          <p:nvPr>
            <p:ph idx="2" type="pic"/>
          </p:nvPr>
        </p:nvSpPr>
        <p:spPr>
          <a:xfrm>
            <a:off x="5409475" y="1689350"/>
            <a:ext cx="1851000" cy="1851000"/>
          </a:xfrm>
          <a:prstGeom prst="ellipse">
            <a:avLst/>
          </a:prstGeom>
          <a:no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
    <p:spTree>
      <p:nvGrpSpPr>
        <p:cNvPr id="50" name="Shape 50"/>
        <p:cNvGrpSpPr/>
        <p:nvPr/>
      </p:nvGrpSpPr>
      <p:grpSpPr>
        <a:xfrm>
          <a:off x="0" y="0"/>
          <a:ext cx="0" cy="0"/>
          <a:chOff x="0" y="0"/>
          <a:chExt cx="0" cy="0"/>
        </a:xfrm>
      </p:grpSpPr>
      <p:sp>
        <p:nvSpPr>
          <p:cNvPr id="51" name="Google Shape;51;p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52" name="Google Shape;52;p1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pic>
        <p:nvPicPr>
          <p:cNvPr id="53" name="Google Shape;53;p13"/>
          <p:cNvPicPr preferRelativeResize="0"/>
          <p:nvPr/>
        </p:nvPicPr>
        <p:blipFill>
          <a:blip r:embed="rId2">
            <a:alphaModFix/>
          </a:blip>
          <a:stretch>
            <a:fillRect/>
          </a:stretch>
        </p:blipFill>
        <p:spPr>
          <a:xfrm>
            <a:off x="0" y="0"/>
            <a:ext cx="9144000" cy="5143511"/>
          </a:xfrm>
          <a:prstGeom prst="rect">
            <a:avLst/>
          </a:prstGeom>
          <a:noFill/>
          <a:ln>
            <a:noFill/>
          </a:ln>
        </p:spPr>
      </p:pic>
      <p:pic>
        <p:nvPicPr>
          <p:cNvPr id="54" name="Google Shape;54;p13"/>
          <p:cNvPicPr preferRelativeResize="0"/>
          <p:nvPr/>
        </p:nvPicPr>
        <p:blipFill>
          <a:blip r:embed="rId3">
            <a:alphaModFix amt="70000"/>
          </a:blip>
          <a:stretch>
            <a:fillRect/>
          </a:stretch>
        </p:blipFill>
        <p:spPr>
          <a:xfrm rot="5400005">
            <a:off x="2009799" y="-2009796"/>
            <a:ext cx="5154076" cy="9173668"/>
          </a:xfrm>
          <a:prstGeom prst="rect">
            <a:avLst/>
          </a:prstGeom>
          <a:noFill/>
          <a:ln>
            <a:noFill/>
          </a:ln>
        </p:spPr>
      </p:pic>
      <p:sp>
        <p:nvSpPr>
          <p:cNvPr id="55" name="Google Shape;55;p13"/>
          <p:cNvSpPr/>
          <p:nvPr/>
        </p:nvSpPr>
        <p:spPr>
          <a:xfrm>
            <a:off x="1886274" y="1500288"/>
            <a:ext cx="2497500" cy="879900"/>
          </a:xfrm>
          <a:prstGeom prst="roundRect">
            <a:avLst>
              <a:gd fmla="val 16667" name="adj"/>
            </a:avLst>
          </a:prstGeom>
          <a:solidFill>
            <a:schemeClr val="lt1"/>
          </a:solidFill>
          <a:ln>
            <a:noFill/>
          </a:ln>
          <a:effectLst>
            <a:outerShdw blurRad="57150" rotWithShape="0" algn="bl" dir="3720000" dist="7620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3"/>
          <p:cNvSpPr/>
          <p:nvPr/>
        </p:nvSpPr>
        <p:spPr>
          <a:xfrm>
            <a:off x="4789900" y="2795625"/>
            <a:ext cx="2069700" cy="742200"/>
          </a:xfrm>
          <a:prstGeom prst="roundRect">
            <a:avLst>
              <a:gd fmla="val 16667" name="adj"/>
            </a:avLst>
          </a:prstGeom>
          <a:solidFill>
            <a:schemeClr val="lt1"/>
          </a:solidFill>
          <a:ln>
            <a:noFill/>
          </a:ln>
          <a:effectLst>
            <a:outerShdw blurRad="57150" rotWithShape="0" algn="bl" dir="3900000" dist="66675">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3"/>
          <p:cNvSpPr/>
          <p:nvPr/>
        </p:nvSpPr>
        <p:spPr>
          <a:xfrm>
            <a:off x="2314075" y="2794575"/>
            <a:ext cx="2069700" cy="742200"/>
          </a:xfrm>
          <a:prstGeom prst="roundRect">
            <a:avLst>
              <a:gd fmla="val 16667" name="adj"/>
            </a:avLst>
          </a:prstGeom>
          <a:solidFill>
            <a:schemeClr val="lt1"/>
          </a:solidFill>
          <a:ln>
            <a:noFill/>
          </a:ln>
          <a:effectLst>
            <a:outerShdw blurRad="57150" rotWithShape="0" algn="bl" dir="4080000" dist="85725">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3"/>
          <p:cNvSpPr/>
          <p:nvPr/>
        </p:nvSpPr>
        <p:spPr>
          <a:xfrm>
            <a:off x="1969350" y="3949388"/>
            <a:ext cx="1554000" cy="573300"/>
          </a:xfrm>
          <a:prstGeom prst="roundRect">
            <a:avLst>
              <a:gd fmla="val 16667" name="adj"/>
            </a:avLst>
          </a:prstGeom>
          <a:solidFill>
            <a:schemeClr val="lt1"/>
          </a:solidFill>
          <a:ln>
            <a:noFill/>
          </a:ln>
          <a:effectLst>
            <a:outerShdw blurRad="57150" rotWithShape="0" algn="bl" dir="4080000" dist="85725">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3"/>
          <p:cNvSpPr/>
          <p:nvPr/>
        </p:nvSpPr>
        <p:spPr>
          <a:xfrm>
            <a:off x="3809839" y="3949343"/>
            <a:ext cx="1554000" cy="573300"/>
          </a:xfrm>
          <a:prstGeom prst="roundRect">
            <a:avLst>
              <a:gd fmla="val 16667" name="adj"/>
            </a:avLst>
          </a:prstGeom>
          <a:solidFill>
            <a:schemeClr val="lt1"/>
          </a:solidFill>
          <a:ln>
            <a:noFill/>
          </a:ln>
          <a:effectLst>
            <a:outerShdw blurRad="57150" rotWithShape="0" algn="bl" dir="4080000" dist="85725">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3"/>
          <p:cNvSpPr txBox="1"/>
          <p:nvPr/>
        </p:nvSpPr>
        <p:spPr>
          <a:xfrm>
            <a:off x="1137150" y="445025"/>
            <a:ext cx="6869700" cy="74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rgbClr val="4F4392"/>
                </a:solidFill>
                <a:latin typeface="League Spartan"/>
                <a:ea typeface="League Spartan"/>
                <a:cs typeface="League Spartan"/>
                <a:sym typeface="League Spartan"/>
              </a:rPr>
              <a:t>Thanks To Our Incredible Sponsors!</a:t>
            </a:r>
            <a:endParaRPr b="1" sz="3000">
              <a:solidFill>
                <a:srgbClr val="4F4392"/>
              </a:solidFill>
              <a:latin typeface="League Spartan"/>
              <a:ea typeface="League Spartan"/>
              <a:cs typeface="League Spartan"/>
              <a:sym typeface="League Spartan"/>
            </a:endParaRPr>
          </a:p>
        </p:txBody>
      </p:sp>
      <p:pic>
        <p:nvPicPr>
          <p:cNvPr id="61" name="Google Shape;61;p13"/>
          <p:cNvPicPr preferRelativeResize="0"/>
          <p:nvPr/>
        </p:nvPicPr>
        <p:blipFill rotWithShape="1">
          <a:blip r:embed="rId4">
            <a:alphaModFix/>
          </a:blip>
          <a:srcRect b="0" l="-5419" r="-2747" t="-9890"/>
          <a:stretch/>
        </p:blipFill>
        <p:spPr>
          <a:xfrm>
            <a:off x="3828462" y="4016750"/>
            <a:ext cx="1516658" cy="438430"/>
          </a:xfrm>
          <a:prstGeom prst="rect">
            <a:avLst/>
          </a:prstGeom>
          <a:noFill/>
          <a:ln>
            <a:noFill/>
          </a:ln>
        </p:spPr>
      </p:pic>
      <p:pic>
        <p:nvPicPr>
          <p:cNvPr id="62" name="Google Shape;62;p13"/>
          <p:cNvPicPr preferRelativeResize="0"/>
          <p:nvPr/>
        </p:nvPicPr>
        <p:blipFill>
          <a:blip r:embed="rId5">
            <a:alphaModFix/>
          </a:blip>
          <a:stretch>
            <a:fillRect/>
          </a:stretch>
        </p:blipFill>
        <p:spPr>
          <a:xfrm>
            <a:off x="4826895" y="3006275"/>
            <a:ext cx="1995827" cy="321114"/>
          </a:xfrm>
          <a:prstGeom prst="rect">
            <a:avLst/>
          </a:prstGeom>
          <a:noFill/>
          <a:ln>
            <a:noFill/>
          </a:ln>
        </p:spPr>
      </p:pic>
      <p:pic>
        <p:nvPicPr>
          <p:cNvPr id="63" name="Google Shape;63;p13"/>
          <p:cNvPicPr preferRelativeResize="0"/>
          <p:nvPr/>
        </p:nvPicPr>
        <p:blipFill>
          <a:blip r:embed="rId6">
            <a:alphaModFix/>
          </a:blip>
          <a:stretch>
            <a:fillRect/>
          </a:stretch>
        </p:blipFill>
        <p:spPr>
          <a:xfrm>
            <a:off x="2427773" y="2981070"/>
            <a:ext cx="1842439" cy="369409"/>
          </a:xfrm>
          <a:prstGeom prst="rect">
            <a:avLst/>
          </a:prstGeom>
          <a:noFill/>
          <a:ln>
            <a:noFill/>
          </a:ln>
        </p:spPr>
      </p:pic>
      <p:pic>
        <p:nvPicPr>
          <p:cNvPr id="64" name="Google Shape;64;p13"/>
          <p:cNvPicPr preferRelativeResize="0"/>
          <p:nvPr/>
        </p:nvPicPr>
        <p:blipFill>
          <a:blip r:embed="rId7">
            <a:alphaModFix/>
          </a:blip>
          <a:stretch>
            <a:fillRect/>
          </a:stretch>
        </p:blipFill>
        <p:spPr>
          <a:xfrm>
            <a:off x="2047771" y="4112014"/>
            <a:ext cx="1397047" cy="247910"/>
          </a:xfrm>
          <a:prstGeom prst="rect">
            <a:avLst/>
          </a:prstGeom>
          <a:noFill/>
          <a:ln>
            <a:noFill/>
          </a:ln>
        </p:spPr>
      </p:pic>
      <p:pic>
        <p:nvPicPr>
          <p:cNvPr id="65" name="Google Shape;65;p13"/>
          <p:cNvPicPr preferRelativeResize="0"/>
          <p:nvPr/>
        </p:nvPicPr>
        <p:blipFill>
          <a:blip r:embed="rId8">
            <a:alphaModFix/>
          </a:blip>
          <a:stretch>
            <a:fillRect/>
          </a:stretch>
        </p:blipFill>
        <p:spPr>
          <a:xfrm>
            <a:off x="2023448" y="1609561"/>
            <a:ext cx="2223006" cy="632651"/>
          </a:xfrm>
          <a:prstGeom prst="rect">
            <a:avLst/>
          </a:prstGeom>
          <a:noFill/>
          <a:ln>
            <a:noFill/>
          </a:ln>
        </p:spPr>
      </p:pic>
      <p:pic>
        <p:nvPicPr>
          <p:cNvPr id="66" name="Google Shape;66;p13"/>
          <p:cNvPicPr preferRelativeResize="0"/>
          <p:nvPr/>
        </p:nvPicPr>
        <p:blipFill>
          <a:blip r:embed="rId9">
            <a:alphaModFix/>
          </a:blip>
          <a:stretch>
            <a:fillRect/>
          </a:stretch>
        </p:blipFill>
        <p:spPr>
          <a:xfrm>
            <a:off x="7867938" y="-51175"/>
            <a:ext cx="1141898" cy="1141898"/>
          </a:xfrm>
          <a:prstGeom prst="rect">
            <a:avLst/>
          </a:prstGeom>
          <a:noFill/>
          <a:ln>
            <a:noFill/>
          </a:ln>
        </p:spPr>
      </p:pic>
      <p:sp>
        <p:nvSpPr>
          <p:cNvPr id="67" name="Google Shape;67;p13"/>
          <p:cNvSpPr/>
          <p:nvPr/>
        </p:nvSpPr>
        <p:spPr>
          <a:xfrm>
            <a:off x="4789899" y="1521325"/>
            <a:ext cx="2497500" cy="879900"/>
          </a:xfrm>
          <a:prstGeom prst="roundRect">
            <a:avLst>
              <a:gd fmla="val 16667" name="adj"/>
            </a:avLst>
          </a:prstGeom>
          <a:solidFill>
            <a:schemeClr val="lt1"/>
          </a:solidFill>
          <a:ln>
            <a:noFill/>
          </a:ln>
          <a:effectLst>
            <a:outerShdw blurRad="57150" rotWithShape="0" algn="bl" dir="3720000" dist="7620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8" name="Google Shape;68;p13"/>
          <p:cNvPicPr preferRelativeResize="0"/>
          <p:nvPr/>
        </p:nvPicPr>
        <p:blipFill>
          <a:blip r:embed="rId10">
            <a:alphaModFix/>
          </a:blip>
          <a:stretch>
            <a:fillRect/>
          </a:stretch>
        </p:blipFill>
        <p:spPr>
          <a:xfrm>
            <a:off x="5469245" y="1561280"/>
            <a:ext cx="1138804" cy="800001"/>
          </a:xfrm>
          <a:prstGeom prst="rect">
            <a:avLst/>
          </a:prstGeom>
          <a:noFill/>
          <a:ln>
            <a:noFill/>
          </a:ln>
        </p:spPr>
      </p:pic>
      <p:sp>
        <p:nvSpPr>
          <p:cNvPr id="69" name="Google Shape;69;p13"/>
          <p:cNvSpPr/>
          <p:nvPr/>
        </p:nvSpPr>
        <p:spPr>
          <a:xfrm>
            <a:off x="5650328" y="3932225"/>
            <a:ext cx="1554000" cy="573300"/>
          </a:xfrm>
          <a:prstGeom prst="roundRect">
            <a:avLst>
              <a:gd fmla="val 16667" name="adj"/>
            </a:avLst>
          </a:prstGeom>
          <a:solidFill>
            <a:schemeClr val="lt1"/>
          </a:solidFill>
          <a:ln>
            <a:noFill/>
          </a:ln>
          <a:effectLst>
            <a:outerShdw blurRad="57150" rotWithShape="0" algn="bl" dir="4080000" dist="85725">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0" name="Google Shape;70;p13"/>
          <p:cNvPicPr preferRelativeResize="0"/>
          <p:nvPr/>
        </p:nvPicPr>
        <p:blipFill>
          <a:blip r:embed="rId11">
            <a:alphaModFix/>
          </a:blip>
          <a:stretch>
            <a:fillRect/>
          </a:stretch>
        </p:blipFill>
        <p:spPr>
          <a:xfrm>
            <a:off x="5882521" y="4064519"/>
            <a:ext cx="1122452" cy="299649"/>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p:cSld name="TITLE_AND_BODY_1">
    <p:spTree>
      <p:nvGrpSpPr>
        <p:cNvPr id="71" name="Shape 71"/>
        <p:cNvGrpSpPr/>
        <p:nvPr/>
      </p:nvGrpSpPr>
      <p:grpSpPr>
        <a:xfrm>
          <a:off x="0" y="0"/>
          <a:ext cx="0" cy="0"/>
          <a:chOff x="0" y="0"/>
          <a:chExt cx="0" cy="0"/>
        </a:xfrm>
      </p:grpSpPr>
      <p:sp>
        <p:nvSpPr>
          <p:cNvPr id="72" name="Google Shape;72;p14"/>
          <p:cNvSpPr txBox="1"/>
          <p:nvPr>
            <p:ph idx="1" type="body"/>
          </p:nvPr>
        </p:nvSpPr>
        <p:spPr>
          <a:xfrm>
            <a:off x="433387" y="157165"/>
            <a:ext cx="7716300" cy="933000"/>
          </a:xfrm>
          <a:prstGeom prst="rect">
            <a:avLst/>
          </a:prstGeom>
          <a:noFill/>
          <a:ln>
            <a:noFill/>
          </a:ln>
        </p:spPr>
        <p:txBody>
          <a:bodyPr anchorCtr="0" anchor="b" bIns="0" lIns="0" spcFirstLastPara="1" rIns="0" wrap="square" tIns="0">
            <a:noAutofit/>
          </a:bodyPr>
          <a:lstStyle>
            <a:lvl1pPr indent="-228600" lvl="0" marL="457200" rtl="0" algn="l">
              <a:lnSpc>
                <a:spcPct val="95000"/>
              </a:lnSpc>
              <a:spcBef>
                <a:spcPts val="0"/>
              </a:spcBef>
              <a:spcAft>
                <a:spcPts val="0"/>
              </a:spcAft>
              <a:buClr>
                <a:srgbClr val="FFFFFF"/>
              </a:buClr>
              <a:buSzPts val="3100"/>
              <a:buFont typeface="Questrial"/>
              <a:buNone/>
              <a:defRPr sz="3100">
                <a:solidFill>
                  <a:srgbClr val="FFFFFF"/>
                </a:solidFill>
                <a:latin typeface="Questrial"/>
                <a:ea typeface="Questrial"/>
                <a:cs typeface="Questrial"/>
                <a:sym typeface="Questrial"/>
              </a:defRPr>
            </a:lvl1pPr>
            <a:lvl2pPr indent="-279400" lvl="1" marL="914400" rtl="0" algn="l">
              <a:lnSpc>
                <a:spcPct val="90000"/>
              </a:lnSpc>
              <a:spcBef>
                <a:spcPts val="1700"/>
              </a:spcBef>
              <a:spcAft>
                <a:spcPts val="0"/>
              </a:spcAft>
              <a:buClr>
                <a:srgbClr val="000000"/>
              </a:buClr>
              <a:buSzPts val="800"/>
              <a:buChar char="○"/>
              <a:defRPr/>
            </a:lvl2pPr>
            <a:lvl3pPr indent="-279400" lvl="2" marL="1371600" rtl="0" algn="l">
              <a:lnSpc>
                <a:spcPct val="90000"/>
              </a:lnSpc>
              <a:spcBef>
                <a:spcPts val="1700"/>
              </a:spcBef>
              <a:spcAft>
                <a:spcPts val="0"/>
              </a:spcAft>
              <a:buClr>
                <a:srgbClr val="000000"/>
              </a:buClr>
              <a:buSzPts val="800"/>
              <a:buChar char="■"/>
              <a:defRPr/>
            </a:lvl3pPr>
            <a:lvl4pPr indent="-279400" lvl="3" marL="1828800" rtl="0" algn="l">
              <a:lnSpc>
                <a:spcPct val="90000"/>
              </a:lnSpc>
              <a:spcBef>
                <a:spcPts val="1700"/>
              </a:spcBef>
              <a:spcAft>
                <a:spcPts val="0"/>
              </a:spcAft>
              <a:buClr>
                <a:srgbClr val="000000"/>
              </a:buClr>
              <a:buSzPts val="800"/>
              <a:buChar char="●"/>
              <a:defRPr/>
            </a:lvl4pPr>
            <a:lvl5pPr indent="-279400" lvl="4" marL="2286000" rtl="0" algn="l">
              <a:lnSpc>
                <a:spcPct val="90000"/>
              </a:lnSpc>
              <a:spcBef>
                <a:spcPts val="1700"/>
              </a:spcBef>
              <a:spcAft>
                <a:spcPts val="0"/>
              </a:spcAft>
              <a:buClr>
                <a:srgbClr val="000000"/>
              </a:buClr>
              <a:buSzPts val="800"/>
              <a:buChar char="○"/>
              <a:defRPr/>
            </a:lvl5pPr>
            <a:lvl6pPr indent="-279400" lvl="5" marL="2743200" rtl="0" algn="l">
              <a:lnSpc>
                <a:spcPct val="90000"/>
              </a:lnSpc>
              <a:spcBef>
                <a:spcPts val="1700"/>
              </a:spcBef>
              <a:spcAft>
                <a:spcPts val="0"/>
              </a:spcAft>
              <a:buClr>
                <a:srgbClr val="000000"/>
              </a:buClr>
              <a:buSzPts val="800"/>
              <a:buChar char="■"/>
              <a:defRPr/>
            </a:lvl6pPr>
            <a:lvl7pPr indent="-279400" lvl="6" marL="3200400" rtl="0" algn="l">
              <a:lnSpc>
                <a:spcPct val="90000"/>
              </a:lnSpc>
              <a:spcBef>
                <a:spcPts val="1700"/>
              </a:spcBef>
              <a:spcAft>
                <a:spcPts val="0"/>
              </a:spcAft>
              <a:buClr>
                <a:srgbClr val="000000"/>
              </a:buClr>
              <a:buSzPts val="800"/>
              <a:buChar char="●"/>
              <a:defRPr/>
            </a:lvl7pPr>
            <a:lvl8pPr indent="-279400" lvl="7" marL="3657600" rtl="0" algn="l">
              <a:lnSpc>
                <a:spcPct val="90000"/>
              </a:lnSpc>
              <a:spcBef>
                <a:spcPts val="1700"/>
              </a:spcBef>
              <a:spcAft>
                <a:spcPts val="0"/>
              </a:spcAft>
              <a:buClr>
                <a:srgbClr val="000000"/>
              </a:buClr>
              <a:buSzPts val="800"/>
              <a:buChar char="○"/>
              <a:defRPr/>
            </a:lvl8pPr>
            <a:lvl9pPr indent="-279400" lvl="8" marL="4114800" rtl="0" algn="l">
              <a:lnSpc>
                <a:spcPct val="90000"/>
              </a:lnSpc>
              <a:spcBef>
                <a:spcPts val="1700"/>
              </a:spcBef>
              <a:spcAft>
                <a:spcPts val="0"/>
              </a:spcAft>
              <a:buClr>
                <a:srgbClr val="000000"/>
              </a:buClr>
              <a:buSzPts val="800"/>
              <a:buChar char="■"/>
              <a:defRPr/>
            </a:lvl9pPr>
          </a:lstStyle>
          <a:p/>
        </p:txBody>
      </p:sp>
      <p:sp>
        <p:nvSpPr>
          <p:cNvPr id="73" name="Google Shape;73;p14"/>
          <p:cNvSpPr txBox="1"/>
          <p:nvPr>
            <p:ph idx="12" type="sldNum"/>
          </p:nvPr>
        </p:nvSpPr>
        <p:spPr>
          <a:xfrm>
            <a:off x="4419759" y="4629150"/>
            <a:ext cx="2131500" cy="207900"/>
          </a:xfrm>
          <a:prstGeom prst="rect">
            <a:avLst/>
          </a:prstGeom>
          <a:noFill/>
          <a:ln>
            <a:noFill/>
          </a:ln>
        </p:spPr>
        <p:txBody>
          <a:bodyPr anchorCtr="0" anchor="ctr" bIns="34275" lIns="34275" spcFirstLastPara="1" rIns="34275" wrap="square" tIns="34275">
            <a:spAutoFit/>
          </a:bodyPr>
          <a:lstStyle>
            <a:lvl1pPr indent="0" lvl="0" marL="0" marR="0" rtl="0" algn="r">
              <a:lnSpc>
                <a:spcPct val="100000"/>
              </a:lnSpc>
              <a:spcBef>
                <a:spcPts val="0"/>
              </a:spcBef>
              <a:spcAft>
                <a:spcPts val="0"/>
              </a:spcAft>
              <a:buClr>
                <a:srgbClr val="0B5CAB"/>
              </a:buClr>
              <a:buSzPts val="900"/>
              <a:buFont typeface="Salesforce Sans"/>
              <a:buNone/>
              <a:defRPr sz="900">
                <a:solidFill>
                  <a:srgbClr val="0B5CAB"/>
                </a:solidFill>
                <a:latin typeface="Salesforce Sans"/>
                <a:ea typeface="Salesforce Sans"/>
                <a:cs typeface="Salesforce Sans"/>
                <a:sym typeface="Salesforce Sans"/>
              </a:defRPr>
            </a:lvl1pPr>
            <a:lvl2pPr indent="0" lvl="1" marL="0" marR="0" rtl="0" algn="r">
              <a:lnSpc>
                <a:spcPct val="100000"/>
              </a:lnSpc>
              <a:spcBef>
                <a:spcPts val="0"/>
              </a:spcBef>
              <a:spcAft>
                <a:spcPts val="0"/>
              </a:spcAft>
              <a:buClr>
                <a:srgbClr val="0B5CAB"/>
              </a:buClr>
              <a:buSzPts val="900"/>
              <a:buFont typeface="Salesforce Sans"/>
              <a:buNone/>
              <a:defRPr sz="900">
                <a:solidFill>
                  <a:srgbClr val="0B5CAB"/>
                </a:solidFill>
                <a:latin typeface="Salesforce Sans"/>
                <a:ea typeface="Salesforce Sans"/>
                <a:cs typeface="Salesforce Sans"/>
                <a:sym typeface="Salesforce Sans"/>
              </a:defRPr>
            </a:lvl2pPr>
            <a:lvl3pPr indent="0" lvl="2" marL="0" marR="0" rtl="0" algn="r">
              <a:lnSpc>
                <a:spcPct val="100000"/>
              </a:lnSpc>
              <a:spcBef>
                <a:spcPts val="0"/>
              </a:spcBef>
              <a:spcAft>
                <a:spcPts val="0"/>
              </a:spcAft>
              <a:buClr>
                <a:srgbClr val="0B5CAB"/>
              </a:buClr>
              <a:buSzPts val="900"/>
              <a:buFont typeface="Salesforce Sans"/>
              <a:buNone/>
              <a:defRPr sz="900">
                <a:solidFill>
                  <a:srgbClr val="0B5CAB"/>
                </a:solidFill>
                <a:latin typeface="Salesforce Sans"/>
                <a:ea typeface="Salesforce Sans"/>
                <a:cs typeface="Salesforce Sans"/>
                <a:sym typeface="Salesforce Sans"/>
              </a:defRPr>
            </a:lvl3pPr>
            <a:lvl4pPr indent="0" lvl="3" marL="0" marR="0" rtl="0" algn="r">
              <a:lnSpc>
                <a:spcPct val="100000"/>
              </a:lnSpc>
              <a:spcBef>
                <a:spcPts val="0"/>
              </a:spcBef>
              <a:spcAft>
                <a:spcPts val="0"/>
              </a:spcAft>
              <a:buClr>
                <a:srgbClr val="0B5CAB"/>
              </a:buClr>
              <a:buSzPts val="900"/>
              <a:buFont typeface="Salesforce Sans"/>
              <a:buNone/>
              <a:defRPr sz="900">
                <a:solidFill>
                  <a:srgbClr val="0B5CAB"/>
                </a:solidFill>
                <a:latin typeface="Salesforce Sans"/>
                <a:ea typeface="Salesforce Sans"/>
                <a:cs typeface="Salesforce Sans"/>
                <a:sym typeface="Salesforce Sans"/>
              </a:defRPr>
            </a:lvl4pPr>
            <a:lvl5pPr indent="0" lvl="4" marL="0" marR="0" rtl="0" algn="r">
              <a:lnSpc>
                <a:spcPct val="100000"/>
              </a:lnSpc>
              <a:spcBef>
                <a:spcPts val="0"/>
              </a:spcBef>
              <a:spcAft>
                <a:spcPts val="0"/>
              </a:spcAft>
              <a:buClr>
                <a:srgbClr val="0B5CAB"/>
              </a:buClr>
              <a:buSzPts val="900"/>
              <a:buFont typeface="Salesforce Sans"/>
              <a:buNone/>
              <a:defRPr sz="900">
                <a:solidFill>
                  <a:srgbClr val="0B5CAB"/>
                </a:solidFill>
                <a:latin typeface="Salesforce Sans"/>
                <a:ea typeface="Salesforce Sans"/>
                <a:cs typeface="Salesforce Sans"/>
                <a:sym typeface="Salesforce Sans"/>
              </a:defRPr>
            </a:lvl5pPr>
            <a:lvl6pPr indent="0" lvl="5" marL="0" marR="0" rtl="0" algn="r">
              <a:lnSpc>
                <a:spcPct val="100000"/>
              </a:lnSpc>
              <a:spcBef>
                <a:spcPts val="0"/>
              </a:spcBef>
              <a:spcAft>
                <a:spcPts val="0"/>
              </a:spcAft>
              <a:buClr>
                <a:srgbClr val="0B5CAB"/>
              </a:buClr>
              <a:buSzPts val="900"/>
              <a:buFont typeface="Salesforce Sans"/>
              <a:buNone/>
              <a:defRPr sz="900">
                <a:solidFill>
                  <a:srgbClr val="0B5CAB"/>
                </a:solidFill>
                <a:latin typeface="Salesforce Sans"/>
                <a:ea typeface="Salesforce Sans"/>
                <a:cs typeface="Salesforce Sans"/>
                <a:sym typeface="Salesforce Sans"/>
              </a:defRPr>
            </a:lvl6pPr>
            <a:lvl7pPr indent="0" lvl="6" marL="0" marR="0" rtl="0" algn="r">
              <a:lnSpc>
                <a:spcPct val="100000"/>
              </a:lnSpc>
              <a:spcBef>
                <a:spcPts val="0"/>
              </a:spcBef>
              <a:spcAft>
                <a:spcPts val="0"/>
              </a:spcAft>
              <a:buClr>
                <a:srgbClr val="0B5CAB"/>
              </a:buClr>
              <a:buSzPts val="900"/>
              <a:buFont typeface="Salesforce Sans"/>
              <a:buNone/>
              <a:defRPr sz="900">
                <a:solidFill>
                  <a:srgbClr val="0B5CAB"/>
                </a:solidFill>
                <a:latin typeface="Salesforce Sans"/>
                <a:ea typeface="Salesforce Sans"/>
                <a:cs typeface="Salesforce Sans"/>
                <a:sym typeface="Salesforce Sans"/>
              </a:defRPr>
            </a:lvl7pPr>
            <a:lvl8pPr indent="0" lvl="7" marL="0" marR="0" rtl="0" algn="r">
              <a:lnSpc>
                <a:spcPct val="100000"/>
              </a:lnSpc>
              <a:spcBef>
                <a:spcPts val="0"/>
              </a:spcBef>
              <a:spcAft>
                <a:spcPts val="0"/>
              </a:spcAft>
              <a:buClr>
                <a:srgbClr val="0B5CAB"/>
              </a:buClr>
              <a:buSzPts val="900"/>
              <a:buFont typeface="Salesforce Sans"/>
              <a:buNone/>
              <a:defRPr sz="900">
                <a:solidFill>
                  <a:srgbClr val="0B5CAB"/>
                </a:solidFill>
                <a:latin typeface="Salesforce Sans"/>
                <a:ea typeface="Salesforce Sans"/>
                <a:cs typeface="Salesforce Sans"/>
                <a:sym typeface="Salesforce Sans"/>
              </a:defRPr>
            </a:lvl8pPr>
            <a:lvl9pPr indent="0" lvl="8" marL="0" marR="0" rtl="0" algn="r">
              <a:lnSpc>
                <a:spcPct val="100000"/>
              </a:lnSpc>
              <a:spcBef>
                <a:spcPts val="0"/>
              </a:spcBef>
              <a:spcAft>
                <a:spcPts val="0"/>
              </a:spcAft>
              <a:buClr>
                <a:srgbClr val="0B5CAB"/>
              </a:buClr>
              <a:buSzPts val="900"/>
              <a:buFont typeface="Salesforce Sans"/>
              <a:buNone/>
              <a:defRPr sz="900">
                <a:solidFill>
                  <a:srgbClr val="0B5CAB"/>
                </a:solidFill>
                <a:latin typeface="Salesforce Sans"/>
                <a:ea typeface="Salesforce Sans"/>
                <a:cs typeface="Salesforce Sans"/>
                <a:sym typeface="Salesforce Sans"/>
              </a:defRPr>
            </a:lvl9pPr>
          </a:lstStyle>
          <a:p>
            <a:pPr indent="0" lvl="0" marL="0" rtl="0" algn="r">
              <a:spcBef>
                <a:spcPts val="0"/>
              </a:spcBef>
              <a:spcAft>
                <a:spcPts val="0"/>
              </a:spcAft>
              <a:buNone/>
            </a:pPr>
            <a:fld id="{00000000-1234-1234-1234-123412341234}" type="slidenum">
              <a:rPr lang="en"/>
              <a:t>‹#›</a:t>
            </a:fld>
            <a:endParaRPr sz="1000">
              <a:solidFill>
                <a:schemeClr val="dk2"/>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 Basic Layout - 1 Column">
  <p:cSld name="Basic Layout - 1 Column">
    <p:bg>
      <p:bgPr>
        <a:solidFill>
          <a:schemeClr val="accent6"/>
        </a:solidFill>
      </p:bgPr>
    </p:bg>
    <p:spTree>
      <p:nvGrpSpPr>
        <p:cNvPr id="77" name="Shape 77"/>
        <p:cNvGrpSpPr/>
        <p:nvPr/>
      </p:nvGrpSpPr>
      <p:grpSpPr>
        <a:xfrm>
          <a:off x="0" y="0"/>
          <a:ext cx="0" cy="0"/>
          <a:chOff x="0" y="0"/>
          <a:chExt cx="0" cy="0"/>
        </a:xfrm>
      </p:grpSpPr>
      <p:cxnSp>
        <p:nvCxnSpPr>
          <p:cNvPr id="78" name="Google Shape;78;p16"/>
          <p:cNvCxnSpPr/>
          <p:nvPr/>
        </p:nvCxnSpPr>
        <p:spPr>
          <a:xfrm>
            <a:off x="175825" y="-7225"/>
            <a:ext cx="0" cy="515400"/>
          </a:xfrm>
          <a:prstGeom prst="straightConnector1">
            <a:avLst/>
          </a:prstGeom>
          <a:noFill/>
          <a:ln cap="flat" cmpd="sng" w="12700">
            <a:solidFill>
              <a:schemeClr val="lt2"/>
            </a:solidFill>
            <a:prstDash val="solid"/>
            <a:round/>
            <a:headEnd len="sm" w="sm" type="none"/>
            <a:tailEnd len="sm" w="sm" type="none"/>
          </a:ln>
        </p:spPr>
      </p:cxnSp>
      <p:sp>
        <p:nvSpPr>
          <p:cNvPr id="79" name="Google Shape;79;p16"/>
          <p:cNvSpPr txBox="1"/>
          <p:nvPr>
            <p:ph idx="1" type="body"/>
          </p:nvPr>
        </p:nvSpPr>
        <p:spPr>
          <a:xfrm>
            <a:off x="628650" y="1690500"/>
            <a:ext cx="7764600" cy="3113100"/>
          </a:xfrm>
          <a:prstGeom prst="rect">
            <a:avLst/>
          </a:prstGeom>
          <a:noFill/>
          <a:ln>
            <a:noFill/>
          </a:ln>
        </p:spPr>
        <p:txBody>
          <a:bodyPr anchorCtr="0" anchor="t" bIns="0" lIns="0" spcFirstLastPara="1" rIns="0" wrap="square" tIns="0">
            <a:noAutofit/>
          </a:bodyPr>
          <a:lstStyle>
            <a:lvl1pPr indent="-317500" lvl="0" marL="457200" marR="0" rtl="0" algn="l">
              <a:lnSpc>
                <a:spcPct val="115000"/>
              </a:lnSpc>
              <a:spcBef>
                <a:spcPts val="0"/>
              </a:spcBef>
              <a:spcAft>
                <a:spcPts val="0"/>
              </a:spcAft>
              <a:buSzPts val="1400"/>
              <a:buFont typeface="Courier New"/>
              <a:buChar char="o"/>
              <a:defRPr b="0" i="0" sz="1400" u="none" cap="none" strike="noStrike">
                <a:solidFill>
                  <a:srgbClr val="3B3D41"/>
                </a:solidFill>
                <a:latin typeface="Helvetica Neue Light"/>
                <a:ea typeface="Helvetica Neue Light"/>
                <a:cs typeface="Helvetica Neue Light"/>
                <a:sym typeface="Helvetica Neue Light"/>
              </a:defRPr>
            </a:lvl1pPr>
            <a:lvl2pPr indent="-311150" lvl="1" marL="914400" marR="0" rtl="0" algn="l">
              <a:lnSpc>
                <a:spcPct val="115000"/>
              </a:lnSpc>
              <a:spcBef>
                <a:spcPts val="0"/>
              </a:spcBef>
              <a:spcAft>
                <a:spcPts val="0"/>
              </a:spcAft>
              <a:buSzPts val="1300"/>
              <a:buFont typeface="Courier New"/>
              <a:buChar char="o"/>
              <a:defRPr b="0" i="0" sz="1300" u="none" cap="none" strike="noStrike">
                <a:solidFill>
                  <a:srgbClr val="3B3D41"/>
                </a:solidFill>
                <a:latin typeface="Helvetica Neue Light"/>
                <a:ea typeface="Helvetica Neue Light"/>
                <a:cs typeface="Helvetica Neue Light"/>
                <a:sym typeface="Helvetica Neue Light"/>
              </a:defRPr>
            </a:lvl2pPr>
            <a:lvl3pPr indent="-298450" lvl="2" marL="1371600" marR="0" rtl="0" algn="l">
              <a:lnSpc>
                <a:spcPct val="115000"/>
              </a:lnSpc>
              <a:spcBef>
                <a:spcPts val="0"/>
              </a:spcBef>
              <a:spcAft>
                <a:spcPts val="0"/>
              </a:spcAft>
              <a:buSzPts val="1100"/>
              <a:buFont typeface="Courier New"/>
              <a:buChar char="o"/>
              <a:defRPr b="0" i="0" sz="1100" u="none" cap="none" strike="noStrike">
                <a:solidFill>
                  <a:srgbClr val="3B3D41"/>
                </a:solidFill>
                <a:latin typeface="Helvetica Neue Light"/>
                <a:ea typeface="Helvetica Neue Light"/>
                <a:cs typeface="Helvetica Neue Light"/>
                <a:sym typeface="Helvetica Neue Light"/>
              </a:defRPr>
            </a:lvl3pPr>
            <a:lvl4pPr indent="-292100" lvl="3" marL="1828800" marR="0" rtl="0" algn="l">
              <a:lnSpc>
                <a:spcPct val="115000"/>
              </a:lnSpc>
              <a:spcBef>
                <a:spcPts val="0"/>
              </a:spcBef>
              <a:spcAft>
                <a:spcPts val="0"/>
              </a:spcAft>
              <a:buSzPts val="1000"/>
              <a:buFont typeface="Courier New"/>
              <a:buChar char="o"/>
              <a:defRPr b="0" i="0" sz="1000" u="none" cap="none" strike="noStrike">
                <a:solidFill>
                  <a:srgbClr val="3B3D41"/>
                </a:solidFill>
                <a:latin typeface="Helvetica Neue Light"/>
                <a:ea typeface="Helvetica Neue Light"/>
                <a:cs typeface="Helvetica Neue Light"/>
                <a:sym typeface="Helvetica Neue Light"/>
              </a:defRPr>
            </a:lvl4pPr>
            <a:lvl5pPr indent="-292100" lvl="4" marL="2286000" marR="0" rtl="0" algn="l">
              <a:lnSpc>
                <a:spcPct val="115000"/>
              </a:lnSpc>
              <a:spcBef>
                <a:spcPts val="0"/>
              </a:spcBef>
              <a:spcAft>
                <a:spcPts val="0"/>
              </a:spcAft>
              <a:buSzPts val="1000"/>
              <a:buFont typeface="Courier New"/>
              <a:buChar char="o"/>
              <a:defRPr b="0" i="0" sz="1000" u="none" cap="none" strike="noStrike">
                <a:solidFill>
                  <a:srgbClr val="3B3D41"/>
                </a:solidFill>
                <a:latin typeface="Helvetica Neue Light"/>
                <a:ea typeface="Helvetica Neue Light"/>
                <a:cs typeface="Helvetica Neue Light"/>
                <a:sym typeface="Helvetica Neue Light"/>
              </a:defRPr>
            </a:lvl5pPr>
            <a:lvl6pPr indent="-292100" lvl="5" marL="2743200" marR="0" rtl="0" algn="l">
              <a:lnSpc>
                <a:spcPct val="115000"/>
              </a:lnSpc>
              <a:spcBef>
                <a:spcPts val="0"/>
              </a:spcBef>
              <a:spcAft>
                <a:spcPts val="0"/>
              </a:spcAft>
              <a:buSzPts val="1000"/>
              <a:buFont typeface="Courier New"/>
              <a:buChar char="○"/>
              <a:defRPr b="0" i="0" sz="1000" u="none" cap="none" strike="noStrike">
                <a:solidFill>
                  <a:srgbClr val="3B3D41"/>
                </a:solidFill>
                <a:latin typeface="Helvetica Neue Light"/>
                <a:ea typeface="Helvetica Neue Light"/>
                <a:cs typeface="Helvetica Neue Light"/>
                <a:sym typeface="Helvetica Neue Light"/>
              </a:defRPr>
            </a:lvl6pPr>
            <a:lvl7pPr indent="-292100" lvl="6" marL="3200400" marR="0" rtl="0" algn="l">
              <a:lnSpc>
                <a:spcPct val="115000"/>
              </a:lnSpc>
              <a:spcBef>
                <a:spcPts val="0"/>
              </a:spcBef>
              <a:spcAft>
                <a:spcPts val="0"/>
              </a:spcAft>
              <a:buSzPts val="1000"/>
              <a:buFont typeface="Courier New"/>
              <a:buChar char="○"/>
              <a:defRPr b="0" i="0" sz="1000" u="none" cap="none" strike="noStrike">
                <a:solidFill>
                  <a:srgbClr val="3B3D41"/>
                </a:solidFill>
                <a:latin typeface="Helvetica Neue Light"/>
                <a:ea typeface="Helvetica Neue Light"/>
                <a:cs typeface="Helvetica Neue Light"/>
                <a:sym typeface="Helvetica Neue Light"/>
              </a:defRPr>
            </a:lvl7pPr>
            <a:lvl8pPr indent="-292100" lvl="7" marL="3657600" marR="0" rtl="0" algn="l">
              <a:lnSpc>
                <a:spcPct val="115000"/>
              </a:lnSpc>
              <a:spcBef>
                <a:spcPts val="0"/>
              </a:spcBef>
              <a:spcAft>
                <a:spcPts val="0"/>
              </a:spcAft>
              <a:buSzPts val="1000"/>
              <a:buFont typeface="Courier New"/>
              <a:buChar char="○"/>
              <a:defRPr b="0" i="0" sz="1000" u="none" cap="none" strike="noStrike">
                <a:solidFill>
                  <a:srgbClr val="3B3D41"/>
                </a:solidFill>
                <a:latin typeface="Helvetica Neue Light"/>
                <a:ea typeface="Helvetica Neue Light"/>
                <a:cs typeface="Helvetica Neue Light"/>
                <a:sym typeface="Helvetica Neue Light"/>
              </a:defRPr>
            </a:lvl8pPr>
            <a:lvl9pPr indent="-292100" lvl="8" marL="4114800" marR="0" rtl="0" algn="l">
              <a:lnSpc>
                <a:spcPct val="115000"/>
              </a:lnSpc>
              <a:spcBef>
                <a:spcPts val="0"/>
              </a:spcBef>
              <a:spcAft>
                <a:spcPts val="0"/>
              </a:spcAft>
              <a:buSzPts val="1000"/>
              <a:buFont typeface="Courier New"/>
              <a:buChar char="○"/>
              <a:defRPr b="0" i="0" sz="1000" u="none" cap="none" strike="noStrike">
                <a:solidFill>
                  <a:srgbClr val="3B3D41"/>
                </a:solidFill>
                <a:latin typeface="Helvetica Neue Light"/>
                <a:ea typeface="Helvetica Neue Light"/>
                <a:cs typeface="Helvetica Neue Light"/>
                <a:sym typeface="Helvetica Neue Light"/>
              </a:defRPr>
            </a:lvl9pPr>
          </a:lstStyle>
          <a:p/>
        </p:txBody>
      </p:sp>
      <p:sp>
        <p:nvSpPr>
          <p:cNvPr id="80" name="Google Shape;80;p16"/>
          <p:cNvSpPr txBox="1"/>
          <p:nvPr>
            <p:ph type="title"/>
          </p:nvPr>
        </p:nvSpPr>
        <p:spPr>
          <a:xfrm>
            <a:off x="628650" y="1094400"/>
            <a:ext cx="7764600" cy="515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lt2"/>
              </a:buClr>
              <a:buSzPts val="1700"/>
              <a:buFont typeface="Helvetica Neue Light"/>
              <a:buNone/>
              <a:defRPr b="0" i="0" sz="1700" u="none" cap="none" strike="noStrike">
                <a:solidFill>
                  <a:schemeClr val="lt2"/>
                </a:solidFill>
                <a:latin typeface="Helvetica Neue Light"/>
                <a:ea typeface="Helvetica Neue Light"/>
                <a:cs typeface="Helvetica Neue Light"/>
                <a:sym typeface="Helvetica Neue Light"/>
              </a:defRPr>
            </a:lvl1pPr>
            <a:lvl2pPr lvl="1" marR="0" rtl="0" algn="l">
              <a:lnSpc>
                <a:spcPct val="100000"/>
              </a:lnSpc>
              <a:spcBef>
                <a:spcPts val="0"/>
              </a:spcBef>
              <a:spcAft>
                <a:spcPts val="0"/>
              </a:spcAft>
              <a:buClr>
                <a:schemeClr val="dk2"/>
              </a:buClr>
              <a:buSzPts val="1400"/>
              <a:buFont typeface="Helvetica Neue Light"/>
              <a:buNone/>
              <a:defRPr b="0" i="0" sz="1700" u="none" cap="none" strike="noStrike">
                <a:solidFill>
                  <a:schemeClr val="dk2"/>
                </a:solidFill>
                <a:latin typeface="Helvetica Neue Light"/>
                <a:ea typeface="Helvetica Neue Light"/>
                <a:cs typeface="Helvetica Neue Light"/>
                <a:sym typeface="Helvetica Neue Light"/>
              </a:defRPr>
            </a:lvl2pPr>
            <a:lvl3pPr lvl="2" marR="0" rtl="0" algn="l">
              <a:lnSpc>
                <a:spcPct val="100000"/>
              </a:lnSpc>
              <a:spcBef>
                <a:spcPts val="0"/>
              </a:spcBef>
              <a:spcAft>
                <a:spcPts val="0"/>
              </a:spcAft>
              <a:buClr>
                <a:schemeClr val="dk2"/>
              </a:buClr>
              <a:buSzPts val="1400"/>
              <a:buFont typeface="Helvetica Neue Light"/>
              <a:buNone/>
              <a:defRPr b="0" i="0" sz="1700" u="none" cap="none" strike="noStrike">
                <a:solidFill>
                  <a:schemeClr val="dk2"/>
                </a:solidFill>
                <a:latin typeface="Helvetica Neue Light"/>
                <a:ea typeface="Helvetica Neue Light"/>
                <a:cs typeface="Helvetica Neue Light"/>
                <a:sym typeface="Helvetica Neue Light"/>
              </a:defRPr>
            </a:lvl3pPr>
            <a:lvl4pPr lvl="3" marR="0" rtl="0" algn="l">
              <a:lnSpc>
                <a:spcPct val="100000"/>
              </a:lnSpc>
              <a:spcBef>
                <a:spcPts val="0"/>
              </a:spcBef>
              <a:spcAft>
                <a:spcPts val="0"/>
              </a:spcAft>
              <a:buClr>
                <a:schemeClr val="dk2"/>
              </a:buClr>
              <a:buSzPts val="1400"/>
              <a:buFont typeface="Helvetica Neue Light"/>
              <a:buNone/>
              <a:defRPr b="0" i="0" sz="1700" u="none" cap="none" strike="noStrike">
                <a:solidFill>
                  <a:schemeClr val="dk2"/>
                </a:solidFill>
                <a:latin typeface="Helvetica Neue Light"/>
                <a:ea typeface="Helvetica Neue Light"/>
                <a:cs typeface="Helvetica Neue Light"/>
                <a:sym typeface="Helvetica Neue Light"/>
              </a:defRPr>
            </a:lvl4pPr>
            <a:lvl5pPr lvl="4" marR="0" rtl="0" algn="l">
              <a:lnSpc>
                <a:spcPct val="100000"/>
              </a:lnSpc>
              <a:spcBef>
                <a:spcPts val="0"/>
              </a:spcBef>
              <a:spcAft>
                <a:spcPts val="0"/>
              </a:spcAft>
              <a:buClr>
                <a:schemeClr val="dk2"/>
              </a:buClr>
              <a:buSzPts val="1400"/>
              <a:buFont typeface="Helvetica Neue Light"/>
              <a:buNone/>
              <a:defRPr b="0" i="0" sz="1700" u="none" cap="none" strike="noStrike">
                <a:solidFill>
                  <a:schemeClr val="dk2"/>
                </a:solidFill>
                <a:latin typeface="Helvetica Neue Light"/>
                <a:ea typeface="Helvetica Neue Light"/>
                <a:cs typeface="Helvetica Neue Light"/>
                <a:sym typeface="Helvetica Neue Light"/>
              </a:defRPr>
            </a:lvl5pPr>
            <a:lvl6pPr lvl="5" marR="0" rtl="0" algn="l">
              <a:lnSpc>
                <a:spcPct val="100000"/>
              </a:lnSpc>
              <a:spcBef>
                <a:spcPts val="0"/>
              </a:spcBef>
              <a:spcAft>
                <a:spcPts val="0"/>
              </a:spcAft>
              <a:buClr>
                <a:schemeClr val="dk2"/>
              </a:buClr>
              <a:buSzPts val="1400"/>
              <a:buFont typeface="Helvetica Neue Light"/>
              <a:buNone/>
              <a:defRPr b="0" i="0" sz="1700" u="none" cap="none" strike="noStrike">
                <a:solidFill>
                  <a:schemeClr val="dk2"/>
                </a:solidFill>
                <a:latin typeface="Helvetica Neue Light"/>
                <a:ea typeface="Helvetica Neue Light"/>
                <a:cs typeface="Helvetica Neue Light"/>
                <a:sym typeface="Helvetica Neue Light"/>
              </a:defRPr>
            </a:lvl6pPr>
            <a:lvl7pPr lvl="6" marR="0" rtl="0" algn="l">
              <a:lnSpc>
                <a:spcPct val="100000"/>
              </a:lnSpc>
              <a:spcBef>
                <a:spcPts val="0"/>
              </a:spcBef>
              <a:spcAft>
                <a:spcPts val="0"/>
              </a:spcAft>
              <a:buClr>
                <a:schemeClr val="dk2"/>
              </a:buClr>
              <a:buSzPts val="1400"/>
              <a:buFont typeface="Helvetica Neue Light"/>
              <a:buNone/>
              <a:defRPr b="0" i="0" sz="1700" u="none" cap="none" strike="noStrike">
                <a:solidFill>
                  <a:schemeClr val="dk2"/>
                </a:solidFill>
                <a:latin typeface="Helvetica Neue Light"/>
                <a:ea typeface="Helvetica Neue Light"/>
                <a:cs typeface="Helvetica Neue Light"/>
                <a:sym typeface="Helvetica Neue Light"/>
              </a:defRPr>
            </a:lvl7pPr>
            <a:lvl8pPr lvl="7" marR="0" rtl="0" algn="l">
              <a:lnSpc>
                <a:spcPct val="100000"/>
              </a:lnSpc>
              <a:spcBef>
                <a:spcPts val="0"/>
              </a:spcBef>
              <a:spcAft>
                <a:spcPts val="0"/>
              </a:spcAft>
              <a:buClr>
                <a:schemeClr val="dk2"/>
              </a:buClr>
              <a:buSzPts val="1400"/>
              <a:buFont typeface="Helvetica Neue Light"/>
              <a:buNone/>
              <a:defRPr b="0" i="0" sz="1700" u="none" cap="none" strike="noStrike">
                <a:solidFill>
                  <a:schemeClr val="dk2"/>
                </a:solidFill>
                <a:latin typeface="Helvetica Neue Light"/>
                <a:ea typeface="Helvetica Neue Light"/>
                <a:cs typeface="Helvetica Neue Light"/>
                <a:sym typeface="Helvetica Neue Light"/>
              </a:defRPr>
            </a:lvl8pPr>
            <a:lvl9pPr lvl="8" marR="0" rtl="0" algn="l">
              <a:lnSpc>
                <a:spcPct val="100000"/>
              </a:lnSpc>
              <a:spcBef>
                <a:spcPts val="0"/>
              </a:spcBef>
              <a:spcAft>
                <a:spcPts val="0"/>
              </a:spcAft>
              <a:buClr>
                <a:schemeClr val="dk2"/>
              </a:buClr>
              <a:buSzPts val="1400"/>
              <a:buFont typeface="Helvetica Neue Light"/>
              <a:buNone/>
              <a:defRPr b="0" i="0" sz="1700" u="none" cap="none" strike="noStrike">
                <a:solidFill>
                  <a:schemeClr val="dk2"/>
                </a:solidFill>
                <a:latin typeface="Helvetica Neue Light"/>
                <a:ea typeface="Helvetica Neue Light"/>
                <a:cs typeface="Helvetica Neue Light"/>
                <a:sym typeface="Helvetica Neue Light"/>
              </a:defRPr>
            </a:lvl9pPr>
          </a:lstStyle>
          <a:p/>
        </p:txBody>
      </p:sp>
      <p:sp>
        <p:nvSpPr>
          <p:cNvPr id="81" name="Google Shape;81;p16"/>
          <p:cNvSpPr txBox="1"/>
          <p:nvPr>
            <p:ph idx="2" type="title"/>
          </p:nvPr>
        </p:nvSpPr>
        <p:spPr>
          <a:xfrm>
            <a:off x="290125" y="168250"/>
            <a:ext cx="7548300" cy="124800"/>
          </a:xfrm>
          <a:prstGeom prst="rect">
            <a:avLst/>
          </a:prstGeom>
          <a:noFill/>
          <a:ln>
            <a:noFill/>
          </a:ln>
        </p:spPr>
        <p:txBody>
          <a:bodyPr anchorCtr="0" anchor="b" bIns="0" lIns="0" spcFirstLastPara="1" rIns="0" wrap="square" tIns="0">
            <a:noAutofit/>
          </a:bodyPr>
          <a:lstStyle>
            <a:lvl1pPr lvl="0" marR="0" rtl="0" algn="l">
              <a:lnSpc>
                <a:spcPct val="90000"/>
              </a:lnSpc>
              <a:spcBef>
                <a:spcPts val="0"/>
              </a:spcBef>
              <a:spcAft>
                <a:spcPts val="0"/>
              </a:spcAft>
              <a:buClr>
                <a:srgbClr val="3B3D41"/>
              </a:buClr>
              <a:buSzPts val="800"/>
              <a:buFont typeface="Helvetica Neue Light"/>
              <a:buNone/>
              <a:defRPr b="0" i="0" sz="800" u="none" cap="none" strike="noStrike">
                <a:solidFill>
                  <a:srgbClr val="3B3D41"/>
                </a:solidFill>
                <a:latin typeface="Helvetica Neue Light"/>
                <a:ea typeface="Helvetica Neue Light"/>
                <a:cs typeface="Helvetica Neue Light"/>
                <a:sym typeface="Helvetica Neue Light"/>
              </a:defRPr>
            </a:lvl1pPr>
            <a:lvl2pPr lvl="1"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82" name="Google Shape;82;p16"/>
          <p:cNvSpPr txBox="1"/>
          <p:nvPr>
            <p:ph idx="3" type="title"/>
          </p:nvPr>
        </p:nvSpPr>
        <p:spPr>
          <a:xfrm>
            <a:off x="290125" y="295599"/>
            <a:ext cx="7592700" cy="215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B3D41"/>
              </a:buClr>
              <a:buSzPts val="1700"/>
              <a:buFont typeface="Helvetica Neue Light"/>
              <a:buNone/>
              <a:defRPr b="0" i="0" sz="1700" u="none" cap="none" strike="noStrike">
                <a:solidFill>
                  <a:srgbClr val="3B3D41"/>
                </a:solidFill>
                <a:latin typeface="Helvetica Neue Light"/>
                <a:ea typeface="Helvetica Neue Light"/>
                <a:cs typeface="Helvetica Neue Light"/>
                <a:sym typeface="Helvetica Neue Light"/>
              </a:defRPr>
            </a:lvl1pPr>
            <a:lvl2pPr lvl="1"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9pPr>
          </a:lstStyle>
          <a:p/>
        </p:txBody>
      </p:sp>
      <p:sp>
        <p:nvSpPr>
          <p:cNvPr id="83" name="Google Shape;83;p16"/>
          <p:cNvSpPr txBox="1"/>
          <p:nvPr/>
        </p:nvSpPr>
        <p:spPr>
          <a:xfrm>
            <a:off x="0" y="5018700"/>
            <a:ext cx="9144000" cy="124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solidFill>
                  <a:srgbClr val="999999"/>
                </a:solidFill>
                <a:latin typeface="Helvetica Neue"/>
                <a:ea typeface="Helvetica Neue"/>
                <a:cs typeface="Helvetica Neue"/>
                <a:sym typeface="Helvetica Neue"/>
              </a:rPr>
              <a:t>© CONFIDENTIAL - SILVERLINE - DO NOT DISTRIBUTE </a:t>
            </a:r>
            <a:endParaRPr b="1" sz="600">
              <a:solidFill>
                <a:srgbClr val="999999"/>
              </a:solidFill>
              <a:latin typeface="Helvetica Neue"/>
              <a:ea typeface="Helvetica Neue"/>
              <a:cs typeface="Helvetica Neue"/>
              <a:sym typeface="Helvetica Neue"/>
            </a:endParaRPr>
          </a:p>
        </p:txBody>
      </p:sp>
      <p:pic>
        <p:nvPicPr>
          <p:cNvPr id="84" name="Google Shape;84;p16"/>
          <p:cNvPicPr preferRelativeResize="0"/>
          <p:nvPr/>
        </p:nvPicPr>
        <p:blipFill rotWithShape="1">
          <a:blip r:embed="rId2">
            <a:alphaModFix/>
          </a:blip>
          <a:srcRect b="17163" l="0" r="0" t="0"/>
          <a:stretch/>
        </p:blipFill>
        <p:spPr>
          <a:xfrm>
            <a:off x="7623825" y="180275"/>
            <a:ext cx="1379425" cy="35292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 Basic Layout - Blank Slide">
  <p:cSld name="Basic Layout - 1 Column_1">
    <p:bg>
      <p:bgPr>
        <a:solidFill>
          <a:schemeClr val="accent6"/>
        </a:solidFill>
      </p:bgPr>
    </p:bg>
    <p:spTree>
      <p:nvGrpSpPr>
        <p:cNvPr id="85" name="Shape 85"/>
        <p:cNvGrpSpPr/>
        <p:nvPr/>
      </p:nvGrpSpPr>
      <p:grpSpPr>
        <a:xfrm>
          <a:off x="0" y="0"/>
          <a:ext cx="0" cy="0"/>
          <a:chOff x="0" y="0"/>
          <a:chExt cx="0" cy="0"/>
        </a:xfrm>
      </p:grpSpPr>
      <p:cxnSp>
        <p:nvCxnSpPr>
          <p:cNvPr id="86" name="Google Shape;86;p17"/>
          <p:cNvCxnSpPr/>
          <p:nvPr/>
        </p:nvCxnSpPr>
        <p:spPr>
          <a:xfrm>
            <a:off x="175825" y="-7225"/>
            <a:ext cx="0" cy="515400"/>
          </a:xfrm>
          <a:prstGeom prst="straightConnector1">
            <a:avLst/>
          </a:prstGeom>
          <a:noFill/>
          <a:ln cap="flat" cmpd="sng" w="12700">
            <a:solidFill>
              <a:schemeClr val="lt2"/>
            </a:solidFill>
            <a:prstDash val="solid"/>
            <a:round/>
            <a:headEnd len="sm" w="sm" type="none"/>
            <a:tailEnd len="sm" w="sm" type="none"/>
          </a:ln>
        </p:spPr>
      </p:cxnSp>
      <p:sp>
        <p:nvSpPr>
          <p:cNvPr id="87" name="Google Shape;87;p17"/>
          <p:cNvSpPr txBox="1"/>
          <p:nvPr>
            <p:ph type="title"/>
          </p:nvPr>
        </p:nvSpPr>
        <p:spPr>
          <a:xfrm>
            <a:off x="290125" y="168250"/>
            <a:ext cx="7548300" cy="124800"/>
          </a:xfrm>
          <a:prstGeom prst="rect">
            <a:avLst/>
          </a:prstGeom>
          <a:noFill/>
          <a:ln>
            <a:noFill/>
          </a:ln>
        </p:spPr>
        <p:txBody>
          <a:bodyPr anchorCtr="0" anchor="b" bIns="0" lIns="0" spcFirstLastPara="1" rIns="0" wrap="square" tIns="0">
            <a:noAutofit/>
          </a:bodyPr>
          <a:lstStyle>
            <a:lvl1pPr lvl="0" marR="0" rtl="0" algn="l">
              <a:lnSpc>
                <a:spcPct val="90000"/>
              </a:lnSpc>
              <a:spcBef>
                <a:spcPts val="0"/>
              </a:spcBef>
              <a:spcAft>
                <a:spcPts val="0"/>
              </a:spcAft>
              <a:buClr>
                <a:srgbClr val="3B3D41"/>
              </a:buClr>
              <a:buSzPts val="800"/>
              <a:buFont typeface="Helvetica Neue Light"/>
              <a:buNone/>
              <a:defRPr b="0" i="0" sz="800" u="none" cap="none" strike="noStrike">
                <a:solidFill>
                  <a:srgbClr val="3B3D41"/>
                </a:solidFill>
                <a:latin typeface="Helvetica Neue Light"/>
                <a:ea typeface="Helvetica Neue Light"/>
                <a:cs typeface="Helvetica Neue Light"/>
                <a:sym typeface="Helvetica Neue Light"/>
              </a:defRPr>
            </a:lvl1pPr>
            <a:lvl2pPr lvl="1"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88" name="Google Shape;88;p17"/>
          <p:cNvSpPr txBox="1"/>
          <p:nvPr>
            <p:ph idx="2" type="title"/>
          </p:nvPr>
        </p:nvSpPr>
        <p:spPr>
          <a:xfrm>
            <a:off x="290125" y="295599"/>
            <a:ext cx="7592700" cy="215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B3D41"/>
              </a:buClr>
              <a:buSzPts val="1700"/>
              <a:buFont typeface="Helvetica Neue Light"/>
              <a:buNone/>
              <a:defRPr b="0" i="0" sz="1700" u="none" cap="none" strike="noStrike">
                <a:solidFill>
                  <a:srgbClr val="3B3D41"/>
                </a:solidFill>
                <a:latin typeface="Helvetica Neue Light"/>
                <a:ea typeface="Helvetica Neue Light"/>
                <a:cs typeface="Helvetica Neue Light"/>
                <a:sym typeface="Helvetica Neue Light"/>
              </a:defRPr>
            </a:lvl1pPr>
            <a:lvl2pPr lvl="1"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9pPr>
          </a:lstStyle>
          <a:p/>
        </p:txBody>
      </p:sp>
      <p:sp>
        <p:nvSpPr>
          <p:cNvPr id="89" name="Google Shape;89;p17"/>
          <p:cNvSpPr txBox="1"/>
          <p:nvPr/>
        </p:nvSpPr>
        <p:spPr>
          <a:xfrm>
            <a:off x="0" y="5018700"/>
            <a:ext cx="9144000" cy="124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solidFill>
                  <a:srgbClr val="999999"/>
                </a:solidFill>
                <a:latin typeface="Helvetica Neue"/>
                <a:ea typeface="Helvetica Neue"/>
                <a:cs typeface="Helvetica Neue"/>
                <a:sym typeface="Helvetica Neue"/>
              </a:rPr>
              <a:t>© CONFIDENTIAL - SILVERLINE - DO NOT DISTRIBUTE </a:t>
            </a:r>
            <a:endParaRPr b="1" sz="600">
              <a:solidFill>
                <a:srgbClr val="999999"/>
              </a:solidFill>
              <a:latin typeface="Helvetica Neue"/>
              <a:ea typeface="Helvetica Neue"/>
              <a:cs typeface="Helvetica Neue"/>
              <a:sym typeface="Helvetica Neue"/>
            </a:endParaRPr>
          </a:p>
        </p:txBody>
      </p:sp>
      <p:pic>
        <p:nvPicPr>
          <p:cNvPr id="90" name="Google Shape;90;p17"/>
          <p:cNvPicPr preferRelativeResize="0"/>
          <p:nvPr/>
        </p:nvPicPr>
        <p:blipFill rotWithShape="1">
          <a:blip r:embed="rId2">
            <a:alphaModFix/>
          </a:blip>
          <a:srcRect b="17163" l="0" r="0" t="0"/>
          <a:stretch/>
        </p:blipFill>
        <p:spPr>
          <a:xfrm>
            <a:off x="7623825" y="180275"/>
            <a:ext cx="1379425" cy="35292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 Title 2">
  <p:cSld name="Title NYC">
    <p:bg>
      <p:bgPr>
        <a:solidFill>
          <a:schemeClr val="accent6"/>
        </a:solidFill>
      </p:bgPr>
    </p:bg>
    <p:spTree>
      <p:nvGrpSpPr>
        <p:cNvPr id="91" name="Shape 91"/>
        <p:cNvGrpSpPr/>
        <p:nvPr/>
      </p:nvGrpSpPr>
      <p:grpSpPr>
        <a:xfrm>
          <a:off x="0" y="0"/>
          <a:ext cx="0" cy="0"/>
          <a:chOff x="0" y="0"/>
          <a:chExt cx="0" cy="0"/>
        </a:xfrm>
      </p:grpSpPr>
      <p:cxnSp>
        <p:nvCxnSpPr>
          <p:cNvPr id="92" name="Google Shape;92;p18"/>
          <p:cNvCxnSpPr/>
          <p:nvPr/>
        </p:nvCxnSpPr>
        <p:spPr>
          <a:xfrm>
            <a:off x="175836" y="-9646"/>
            <a:ext cx="0" cy="463200"/>
          </a:xfrm>
          <a:prstGeom prst="straightConnector1">
            <a:avLst/>
          </a:prstGeom>
          <a:noFill/>
          <a:ln cap="flat" cmpd="sng" w="12700">
            <a:solidFill>
              <a:srgbClr val="0098DD"/>
            </a:solidFill>
            <a:prstDash val="solid"/>
            <a:round/>
            <a:headEnd len="sm" w="sm" type="none"/>
            <a:tailEnd len="sm" w="sm" type="none"/>
          </a:ln>
        </p:spPr>
      </p:cxnSp>
      <p:cxnSp>
        <p:nvCxnSpPr>
          <p:cNvPr id="93" name="Google Shape;93;p18"/>
          <p:cNvCxnSpPr/>
          <p:nvPr/>
        </p:nvCxnSpPr>
        <p:spPr>
          <a:xfrm>
            <a:off x="175836" y="8889"/>
            <a:ext cx="0" cy="463200"/>
          </a:xfrm>
          <a:prstGeom prst="straightConnector1">
            <a:avLst/>
          </a:prstGeom>
          <a:noFill/>
          <a:ln cap="flat" cmpd="sng" w="12700">
            <a:solidFill>
              <a:schemeClr val="lt2"/>
            </a:solidFill>
            <a:prstDash val="solid"/>
            <a:round/>
            <a:headEnd len="sm" w="sm" type="none"/>
            <a:tailEnd len="sm" w="sm" type="none"/>
          </a:ln>
        </p:spPr>
      </p:cxnSp>
      <p:pic>
        <p:nvPicPr>
          <p:cNvPr id="94" name="Google Shape;94;p18"/>
          <p:cNvPicPr preferRelativeResize="0"/>
          <p:nvPr/>
        </p:nvPicPr>
        <p:blipFill rotWithShape="1">
          <a:blip r:embed="rId2">
            <a:alphaModFix/>
          </a:blip>
          <a:srcRect b="38656" l="228" r="209" t="13501"/>
          <a:stretch/>
        </p:blipFill>
        <p:spPr>
          <a:xfrm>
            <a:off x="900" y="668081"/>
            <a:ext cx="9143100" cy="3150156"/>
          </a:xfrm>
          <a:prstGeom prst="rect">
            <a:avLst/>
          </a:prstGeom>
          <a:noFill/>
          <a:ln>
            <a:noFill/>
          </a:ln>
        </p:spPr>
      </p:pic>
      <p:sp>
        <p:nvSpPr>
          <p:cNvPr id="95" name="Google Shape;95;p18"/>
          <p:cNvSpPr txBox="1"/>
          <p:nvPr>
            <p:ph type="title"/>
          </p:nvPr>
        </p:nvSpPr>
        <p:spPr>
          <a:xfrm>
            <a:off x="2608925" y="4448725"/>
            <a:ext cx="6301500" cy="694800"/>
          </a:xfrm>
          <a:prstGeom prst="rect">
            <a:avLst/>
          </a:prstGeom>
          <a:noFill/>
          <a:ln>
            <a:noFill/>
          </a:ln>
        </p:spPr>
        <p:txBody>
          <a:bodyPr anchorCtr="0" anchor="t" bIns="0" lIns="0" spcFirstLastPara="1" rIns="0" wrap="square" tIns="0">
            <a:noAutofit/>
          </a:bodyPr>
          <a:lstStyle>
            <a:lvl1pPr lvl="0" marR="0" rtl="0" algn="r">
              <a:lnSpc>
                <a:spcPct val="90000"/>
              </a:lnSpc>
              <a:spcBef>
                <a:spcPts val="0"/>
              </a:spcBef>
              <a:spcAft>
                <a:spcPts val="0"/>
              </a:spcAft>
              <a:buClr>
                <a:srgbClr val="3B3D41"/>
              </a:buClr>
              <a:buSzPts val="1100"/>
              <a:buFont typeface="Helvetica Neue Light"/>
              <a:buNone/>
              <a:defRPr b="0" i="0" sz="1100" u="none" cap="none" strike="noStrike">
                <a:solidFill>
                  <a:srgbClr val="3B3D41"/>
                </a:solidFill>
                <a:latin typeface="Helvetica Neue Light"/>
                <a:ea typeface="Helvetica Neue Light"/>
                <a:cs typeface="Helvetica Neue Light"/>
                <a:sym typeface="Helvetica Neue Light"/>
              </a:defRPr>
            </a:lvl1pPr>
            <a:lvl2pPr lvl="1" marR="0" rtl="0" algn="r">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2pPr>
            <a:lvl3pPr lvl="2" marR="0" rtl="0" algn="r">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3pPr>
            <a:lvl4pPr lvl="3" marR="0" rtl="0" algn="r">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4pPr>
            <a:lvl5pPr lvl="4" marR="0" rtl="0" algn="r">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5pPr>
            <a:lvl6pPr lvl="5" marR="0" rtl="0" algn="r">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6pPr>
            <a:lvl7pPr lvl="6" marR="0" rtl="0" algn="r">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7pPr>
            <a:lvl8pPr lvl="7" marR="0" rtl="0" algn="r">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8pPr>
            <a:lvl9pPr lvl="8" marR="0" rtl="0" algn="r">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9pPr>
          </a:lstStyle>
          <a:p/>
        </p:txBody>
      </p:sp>
      <p:sp>
        <p:nvSpPr>
          <p:cNvPr id="96" name="Google Shape;96;p18"/>
          <p:cNvSpPr txBox="1"/>
          <p:nvPr>
            <p:ph idx="2" type="title"/>
          </p:nvPr>
        </p:nvSpPr>
        <p:spPr>
          <a:xfrm>
            <a:off x="1340050" y="3985525"/>
            <a:ext cx="7592700" cy="463200"/>
          </a:xfrm>
          <a:prstGeom prst="rect">
            <a:avLst/>
          </a:prstGeom>
          <a:noFill/>
          <a:ln>
            <a:noFill/>
          </a:ln>
        </p:spPr>
        <p:txBody>
          <a:bodyPr anchorCtr="0" anchor="t" bIns="0" lIns="0" spcFirstLastPara="1" rIns="0" wrap="square" tIns="0">
            <a:noAutofit/>
          </a:bodyPr>
          <a:lstStyle>
            <a:lvl1pPr lvl="0" marR="0" rtl="0" algn="r">
              <a:lnSpc>
                <a:spcPct val="100000"/>
              </a:lnSpc>
              <a:spcBef>
                <a:spcPts val="0"/>
              </a:spcBef>
              <a:spcAft>
                <a:spcPts val="0"/>
              </a:spcAft>
              <a:buClr>
                <a:srgbClr val="3B3D41"/>
              </a:buClr>
              <a:buSzPts val="2700"/>
              <a:buFont typeface="Helvetica Neue Light"/>
              <a:buNone/>
              <a:defRPr b="0" i="0" sz="2700" u="none" cap="none" strike="noStrike">
                <a:solidFill>
                  <a:srgbClr val="3B3D41"/>
                </a:solidFill>
                <a:latin typeface="Helvetica Neue Light"/>
                <a:ea typeface="Helvetica Neue Light"/>
                <a:cs typeface="Helvetica Neue Light"/>
                <a:sym typeface="Helvetica Neue Light"/>
              </a:defRPr>
            </a:lvl1pPr>
            <a:lvl2pPr lvl="1" marR="0" rtl="0" algn="l">
              <a:lnSpc>
                <a:spcPct val="100000"/>
              </a:lnSpc>
              <a:spcBef>
                <a:spcPts val="0"/>
              </a:spcBef>
              <a:spcAft>
                <a:spcPts val="0"/>
              </a:spcAft>
              <a:buClr>
                <a:schemeClr val="dk1"/>
              </a:buClr>
              <a:buSzPts val="1800"/>
              <a:buFont typeface="Arial"/>
              <a:buNone/>
              <a:defRPr b="0" i="0" sz="21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800"/>
              <a:buFont typeface="Arial"/>
              <a:buNone/>
              <a:defRPr b="0" i="0" sz="21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800"/>
              <a:buFont typeface="Arial"/>
              <a:buNone/>
              <a:defRPr b="0" i="0" sz="21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800"/>
              <a:buFont typeface="Arial"/>
              <a:buNone/>
              <a:defRPr b="0" i="0" sz="21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800"/>
              <a:buFont typeface="Arial"/>
              <a:buNone/>
              <a:defRPr b="0" i="0" sz="21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800"/>
              <a:buFont typeface="Arial"/>
              <a:buNone/>
              <a:defRPr b="0" i="0" sz="21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800"/>
              <a:buFont typeface="Arial"/>
              <a:buNone/>
              <a:defRPr b="0" i="0" sz="21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800"/>
              <a:buFont typeface="Arial"/>
              <a:buNone/>
              <a:defRPr b="0" i="0" sz="2100" u="none" cap="none" strike="noStrike">
                <a:solidFill>
                  <a:schemeClr val="dk1"/>
                </a:solidFill>
                <a:latin typeface="Arial"/>
                <a:ea typeface="Arial"/>
                <a:cs typeface="Arial"/>
                <a:sym typeface="Arial"/>
              </a:defRPr>
            </a:lvl9pPr>
          </a:lstStyle>
          <a:p/>
        </p:txBody>
      </p:sp>
      <p:sp>
        <p:nvSpPr>
          <p:cNvPr id="97" name="Google Shape;97;p18"/>
          <p:cNvSpPr txBox="1"/>
          <p:nvPr>
            <p:ph idx="3" type="title"/>
          </p:nvPr>
        </p:nvSpPr>
        <p:spPr>
          <a:xfrm>
            <a:off x="175825" y="3985525"/>
            <a:ext cx="2057700" cy="4632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B3D41"/>
              </a:buClr>
              <a:buSzPts val="1100"/>
              <a:buFont typeface="Helvetica Neue Light"/>
              <a:buNone/>
              <a:defRPr b="0" i="0" sz="1100" u="none" cap="none" strike="noStrike">
                <a:solidFill>
                  <a:srgbClr val="3B3D41"/>
                </a:solidFill>
                <a:latin typeface="Helvetica Neue Light"/>
                <a:ea typeface="Helvetica Neue Light"/>
                <a:cs typeface="Helvetica Neue Light"/>
                <a:sym typeface="Helvetica Neue Light"/>
              </a:defRPr>
            </a:lvl1pPr>
            <a:lvl2pPr lvl="1" marR="0" rtl="0" algn="l">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9pPr>
          </a:lstStyle>
          <a:p/>
        </p:txBody>
      </p:sp>
      <p:pic>
        <p:nvPicPr>
          <p:cNvPr id="98" name="Google Shape;98;p18"/>
          <p:cNvPicPr preferRelativeResize="0"/>
          <p:nvPr/>
        </p:nvPicPr>
        <p:blipFill rotWithShape="1">
          <a:blip r:embed="rId3">
            <a:alphaModFix/>
          </a:blip>
          <a:srcRect b="16562" l="0" r="0" t="0"/>
          <a:stretch/>
        </p:blipFill>
        <p:spPr>
          <a:xfrm>
            <a:off x="285875" y="124879"/>
            <a:ext cx="1379425" cy="355500"/>
          </a:xfrm>
          <a:prstGeom prst="rect">
            <a:avLst/>
          </a:prstGeom>
          <a:noFill/>
          <a:ln>
            <a:noFill/>
          </a:ln>
        </p:spPr>
      </p:pic>
      <p:sp>
        <p:nvSpPr>
          <p:cNvPr id="99" name="Google Shape;99;p18"/>
          <p:cNvSpPr txBox="1"/>
          <p:nvPr/>
        </p:nvSpPr>
        <p:spPr>
          <a:xfrm>
            <a:off x="0" y="5018700"/>
            <a:ext cx="9144000" cy="124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solidFill>
                  <a:srgbClr val="999999"/>
                </a:solidFill>
                <a:latin typeface="Helvetica Neue"/>
                <a:ea typeface="Helvetica Neue"/>
                <a:cs typeface="Helvetica Neue"/>
                <a:sym typeface="Helvetica Neue"/>
              </a:rPr>
              <a:t>© CONFIDENTIAL - SILVERLINE - DO NOT DISTRIBUTE </a:t>
            </a:r>
            <a:endParaRPr b="1" sz="600">
              <a:solidFill>
                <a:srgbClr val="999999"/>
              </a:solidFill>
              <a:latin typeface="Helvetica Neue"/>
              <a:ea typeface="Helvetica Neue"/>
              <a:cs typeface="Helvetica Neue"/>
              <a:sym typeface="Helvetica Neue"/>
            </a:endParaRPr>
          </a:p>
        </p:txBody>
      </p:sp>
    </p:spTree>
  </p:cSld>
  <p:clrMapOvr>
    <a:masterClrMapping/>
  </p:clrMapOvr>
  <p:extLst>
    <p:ext uri="{DCECCB84-F9BA-43D5-87BE-67443E8EF086}">
      <p15:sldGuideLst>
        <p15:guide id="1" orient="horz" pos="297">
          <p15:clr>
            <a:srgbClr val="FA7B17"/>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 Title Use Your Own Image">
  <p:cSld name="Title NYC_1">
    <p:bg>
      <p:bgPr>
        <a:solidFill>
          <a:schemeClr val="accent6"/>
        </a:solidFill>
      </p:bgPr>
    </p:bg>
    <p:spTree>
      <p:nvGrpSpPr>
        <p:cNvPr id="100" name="Shape 100"/>
        <p:cNvGrpSpPr/>
        <p:nvPr/>
      </p:nvGrpSpPr>
      <p:grpSpPr>
        <a:xfrm>
          <a:off x="0" y="0"/>
          <a:ext cx="0" cy="0"/>
          <a:chOff x="0" y="0"/>
          <a:chExt cx="0" cy="0"/>
        </a:xfrm>
      </p:grpSpPr>
      <p:cxnSp>
        <p:nvCxnSpPr>
          <p:cNvPr id="101" name="Google Shape;101;p19"/>
          <p:cNvCxnSpPr/>
          <p:nvPr/>
        </p:nvCxnSpPr>
        <p:spPr>
          <a:xfrm>
            <a:off x="175836" y="-9646"/>
            <a:ext cx="0" cy="463200"/>
          </a:xfrm>
          <a:prstGeom prst="straightConnector1">
            <a:avLst/>
          </a:prstGeom>
          <a:noFill/>
          <a:ln cap="flat" cmpd="sng" w="12700">
            <a:solidFill>
              <a:srgbClr val="0098DD"/>
            </a:solidFill>
            <a:prstDash val="solid"/>
            <a:round/>
            <a:headEnd len="sm" w="sm" type="none"/>
            <a:tailEnd len="sm" w="sm" type="none"/>
          </a:ln>
        </p:spPr>
      </p:cxnSp>
      <p:sp>
        <p:nvSpPr>
          <p:cNvPr id="102" name="Google Shape;102;p19"/>
          <p:cNvSpPr/>
          <p:nvPr>
            <p:ph idx="2" type="pic"/>
          </p:nvPr>
        </p:nvSpPr>
        <p:spPr>
          <a:xfrm>
            <a:off x="-40075" y="658450"/>
            <a:ext cx="9235500" cy="3163500"/>
          </a:xfrm>
          <a:prstGeom prst="rect">
            <a:avLst/>
          </a:prstGeom>
          <a:noFill/>
          <a:ln>
            <a:noFill/>
          </a:ln>
        </p:spPr>
      </p:sp>
      <p:cxnSp>
        <p:nvCxnSpPr>
          <p:cNvPr id="103" name="Google Shape;103;p19"/>
          <p:cNvCxnSpPr/>
          <p:nvPr/>
        </p:nvCxnSpPr>
        <p:spPr>
          <a:xfrm>
            <a:off x="175836" y="8889"/>
            <a:ext cx="0" cy="463200"/>
          </a:xfrm>
          <a:prstGeom prst="straightConnector1">
            <a:avLst/>
          </a:prstGeom>
          <a:noFill/>
          <a:ln cap="flat" cmpd="sng" w="12700">
            <a:solidFill>
              <a:schemeClr val="lt2"/>
            </a:solidFill>
            <a:prstDash val="solid"/>
            <a:round/>
            <a:headEnd len="sm" w="sm" type="none"/>
            <a:tailEnd len="sm" w="sm" type="none"/>
          </a:ln>
        </p:spPr>
      </p:cxnSp>
      <p:sp>
        <p:nvSpPr>
          <p:cNvPr id="104" name="Google Shape;104;p19"/>
          <p:cNvSpPr txBox="1"/>
          <p:nvPr>
            <p:ph type="title"/>
          </p:nvPr>
        </p:nvSpPr>
        <p:spPr>
          <a:xfrm>
            <a:off x="2608925" y="4448725"/>
            <a:ext cx="6301500" cy="694800"/>
          </a:xfrm>
          <a:prstGeom prst="rect">
            <a:avLst/>
          </a:prstGeom>
          <a:noFill/>
          <a:ln>
            <a:noFill/>
          </a:ln>
        </p:spPr>
        <p:txBody>
          <a:bodyPr anchorCtr="0" anchor="t" bIns="0" lIns="0" spcFirstLastPara="1" rIns="0" wrap="square" tIns="0">
            <a:noAutofit/>
          </a:bodyPr>
          <a:lstStyle>
            <a:lvl1pPr lvl="0" marR="0" rtl="0" algn="r">
              <a:lnSpc>
                <a:spcPct val="90000"/>
              </a:lnSpc>
              <a:spcBef>
                <a:spcPts val="0"/>
              </a:spcBef>
              <a:spcAft>
                <a:spcPts val="0"/>
              </a:spcAft>
              <a:buClr>
                <a:srgbClr val="3B3D41"/>
              </a:buClr>
              <a:buSzPts val="1100"/>
              <a:buFont typeface="Helvetica Neue Light"/>
              <a:buNone/>
              <a:defRPr b="0" i="0" sz="1100" u="none" cap="none" strike="noStrike">
                <a:solidFill>
                  <a:srgbClr val="3B3D41"/>
                </a:solidFill>
                <a:latin typeface="Helvetica Neue Light"/>
                <a:ea typeface="Helvetica Neue Light"/>
                <a:cs typeface="Helvetica Neue Light"/>
                <a:sym typeface="Helvetica Neue Light"/>
              </a:defRPr>
            </a:lvl1pPr>
            <a:lvl2pPr lvl="1" marR="0" rtl="0" algn="r">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2pPr>
            <a:lvl3pPr lvl="2" marR="0" rtl="0" algn="r">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3pPr>
            <a:lvl4pPr lvl="3" marR="0" rtl="0" algn="r">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4pPr>
            <a:lvl5pPr lvl="4" marR="0" rtl="0" algn="r">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5pPr>
            <a:lvl6pPr lvl="5" marR="0" rtl="0" algn="r">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6pPr>
            <a:lvl7pPr lvl="6" marR="0" rtl="0" algn="r">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7pPr>
            <a:lvl8pPr lvl="7" marR="0" rtl="0" algn="r">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8pPr>
            <a:lvl9pPr lvl="8" marR="0" rtl="0" algn="r">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9pPr>
          </a:lstStyle>
          <a:p/>
        </p:txBody>
      </p:sp>
      <p:sp>
        <p:nvSpPr>
          <p:cNvPr id="105" name="Google Shape;105;p19"/>
          <p:cNvSpPr txBox="1"/>
          <p:nvPr>
            <p:ph idx="3" type="title"/>
          </p:nvPr>
        </p:nvSpPr>
        <p:spPr>
          <a:xfrm>
            <a:off x="1340050" y="3985525"/>
            <a:ext cx="7592700" cy="463200"/>
          </a:xfrm>
          <a:prstGeom prst="rect">
            <a:avLst/>
          </a:prstGeom>
          <a:noFill/>
          <a:ln>
            <a:noFill/>
          </a:ln>
        </p:spPr>
        <p:txBody>
          <a:bodyPr anchorCtr="0" anchor="t" bIns="0" lIns="0" spcFirstLastPara="1" rIns="0" wrap="square" tIns="0">
            <a:noAutofit/>
          </a:bodyPr>
          <a:lstStyle>
            <a:lvl1pPr lvl="0" marR="0" rtl="0" algn="r">
              <a:lnSpc>
                <a:spcPct val="100000"/>
              </a:lnSpc>
              <a:spcBef>
                <a:spcPts val="0"/>
              </a:spcBef>
              <a:spcAft>
                <a:spcPts val="0"/>
              </a:spcAft>
              <a:buClr>
                <a:srgbClr val="3B3D41"/>
              </a:buClr>
              <a:buSzPts val="2700"/>
              <a:buFont typeface="Helvetica Neue Light"/>
              <a:buNone/>
              <a:defRPr b="0" i="0" sz="2700" u="none" cap="none" strike="noStrike">
                <a:solidFill>
                  <a:srgbClr val="3B3D41"/>
                </a:solidFill>
                <a:latin typeface="Helvetica Neue Light"/>
                <a:ea typeface="Helvetica Neue Light"/>
                <a:cs typeface="Helvetica Neue Light"/>
                <a:sym typeface="Helvetica Neue Light"/>
              </a:defRPr>
            </a:lvl1pPr>
            <a:lvl2pPr lvl="1" marR="0" rtl="0" algn="l">
              <a:lnSpc>
                <a:spcPct val="100000"/>
              </a:lnSpc>
              <a:spcBef>
                <a:spcPts val="0"/>
              </a:spcBef>
              <a:spcAft>
                <a:spcPts val="0"/>
              </a:spcAft>
              <a:buClr>
                <a:schemeClr val="dk1"/>
              </a:buClr>
              <a:buSzPts val="1800"/>
              <a:buFont typeface="Arial"/>
              <a:buNone/>
              <a:defRPr b="0" i="0" sz="21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800"/>
              <a:buFont typeface="Arial"/>
              <a:buNone/>
              <a:defRPr b="0" i="0" sz="21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800"/>
              <a:buFont typeface="Arial"/>
              <a:buNone/>
              <a:defRPr b="0" i="0" sz="21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800"/>
              <a:buFont typeface="Arial"/>
              <a:buNone/>
              <a:defRPr b="0" i="0" sz="21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800"/>
              <a:buFont typeface="Arial"/>
              <a:buNone/>
              <a:defRPr b="0" i="0" sz="21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800"/>
              <a:buFont typeface="Arial"/>
              <a:buNone/>
              <a:defRPr b="0" i="0" sz="21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800"/>
              <a:buFont typeface="Arial"/>
              <a:buNone/>
              <a:defRPr b="0" i="0" sz="21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800"/>
              <a:buFont typeface="Arial"/>
              <a:buNone/>
              <a:defRPr b="0" i="0" sz="2100" u="none" cap="none" strike="noStrike">
                <a:solidFill>
                  <a:schemeClr val="dk1"/>
                </a:solidFill>
                <a:latin typeface="Arial"/>
                <a:ea typeface="Arial"/>
                <a:cs typeface="Arial"/>
                <a:sym typeface="Arial"/>
              </a:defRPr>
            </a:lvl9pPr>
          </a:lstStyle>
          <a:p/>
        </p:txBody>
      </p:sp>
      <p:sp>
        <p:nvSpPr>
          <p:cNvPr id="106" name="Google Shape;106;p19"/>
          <p:cNvSpPr txBox="1"/>
          <p:nvPr>
            <p:ph idx="4" type="title"/>
          </p:nvPr>
        </p:nvSpPr>
        <p:spPr>
          <a:xfrm>
            <a:off x="175825" y="3985525"/>
            <a:ext cx="2057700" cy="4632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B3D41"/>
              </a:buClr>
              <a:buSzPts val="1100"/>
              <a:buFont typeface="Helvetica Neue Light"/>
              <a:buNone/>
              <a:defRPr b="0" i="0" sz="1100" u="none" cap="none" strike="noStrike">
                <a:solidFill>
                  <a:srgbClr val="3B3D41"/>
                </a:solidFill>
                <a:latin typeface="Helvetica Neue Light"/>
                <a:ea typeface="Helvetica Neue Light"/>
                <a:cs typeface="Helvetica Neue Light"/>
                <a:sym typeface="Helvetica Neue Light"/>
              </a:defRPr>
            </a:lvl1pPr>
            <a:lvl2pPr lvl="1" marR="0" rtl="0" algn="l">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9pPr>
          </a:lstStyle>
          <a:p/>
        </p:txBody>
      </p:sp>
      <p:pic>
        <p:nvPicPr>
          <p:cNvPr id="107" name="Google Shape;107;p19"/>
          <p:cNvPicPr preferRelativeResize="0"/>
          <p:nvPr/>
        </p:nvPicPr>
        <p:blipFill rotWithShape="1">
          <a:blip r:embed="rId2">
            <a:alphaModFix/>
          </a:blip>
          <a:srcRect b="16562" l="0" r="0" t="0"/>
          <a:stretch/>
        </p:blipFill>
        <p:spPr>
          <a:xfrm>
            <a:off x="285875" y="124879"/>
            <a:ext cx="1379425" cy="355500"/>
          </a:xfrm>
          <a:prstGeom prst="rect">
            <a:avLst/>
          </a:prstGeom>
          <a:noFill/>
          <a:ln>
            <a:noFill/>
          </a:ln>
        </p:spPr>
      </p:pic>
      <p:sp>
        <p:nvSpPr>
          <p:cNvPr id="108" name="Google Shape;108;p19"/>
          <p:cNvSpPr txBox="1"/>
          <p:nvPr/>
        </p:nvSpPr>
        <p:spPr>
          <a:xfrm>
            <a:off x="0" y="5018700"/>
            <a:ext cx="9144000" cy="124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solidFill>
                  <a:srgbClr val="999999"/>
                </a:solidFill>
                <a:latin typeface="Helvetica Neue"/>
                <a:ea typeface="Helvetica Neue"/>
                <a:cs typeface="Helvetica Neue"/>
                <a:sym typeface="Helvetica Neue"/>
              </a:rPr>
              <a:t>© CONFIDENTIAL - SILVERLINE - DO NOT DISTRIBUTE </a:t>
            </a:r>
            <a:endParaRPr b="1" sz="600">
              <a:solidFill>
                <a:srgbClr val="999999"/>
              </a:solidFill>
              <a:latin typeface="Helvetica Neue"/>
              <a:ea typeface="Helvetica Neue"/>
              <a:cs typeface="Helvetica Neue"/>
              <a:sym typeface="Helvetica Neue"/>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 Title 1">
  <p:cSld name="Title NYC_1_1">
    <p:bg>
      <p:bgPr>
        <a:solidFill>
          <a:schemeClr val="accent6"/>
        </a:solidFill>
      </p:bgPr>
    </p:bg>
    <p:spTree>
      <p:nvGrpSpPr>
        <p:cNvPr id="109" name="Shape 109"/>
        <p:cNvGrpSpPr/>
        <p:nvPr/>
      </p:nvGrpSpPr>
      <p:grpSpPr>
        <a:xfrm>
          <a:off x="0" y="0"/>
          <a:ext cx="0" cy="0"/>
          <a:chOff x="0" y="0"/>
          <a:chExt cx="0" cy="0"/>
        </a:xfrm>
      </p:grpSpPr>
      <p:cxnSp>
        <p:nvCxnSpPr>
          <p:cNvPr id="110" name="Google Shape;110;p20"/>
          <p:cNvCxnSpPr/>
          <p:nvPr/>
        </p:nvCxnSpPr>
        <p:spPr>
          <a:xfrm>
            <a:off x="175836" y="-9646"/>
            <a:ext cx="0" cy="463200"/>
          </a:xfrm>
          <a:prstGeom prst="straightConnector1">
            <a:avLst/>
          </a:prstGeom>
          <a:noFill/>
          <a:ln cap="flat" cmpd="sng" w="12700">
            <a:solidFill>
              <a:srgbClr val="0098DD"/>
            </a:solidFill>
            <a:prstDash val="solid"/>
            <a:round/>
            <a:headEnd len="sm" w="sm" type="none"/>
            <a:tailEnd len="sm" w="sm" type="none"/>
          </a:ln>
        </p:spPr>
      </p:cxnSp>
      <p:cxnSp>
        <p:nvCxnSpPr>
          <p:cNvPr id="111" name="Google Shape;111;p20"/>
          <p:cNvCxnSpPr/>
          <p:nvPr/>
        </p:nvCxnSpPr>
        <p:spPr>
          <a:xfrm>
            <a:off x="175836" y="8889"/>
            <a:ext cx="0" cy="463200"/>
          </a:xfrm>
          <a:prstGeom prst="straightConnector1">
            <a:avLst/>
          </a:prstGeom>
          <a:noFill/>
          <a:ln cap="flat" cmpd="sng" w="12700">
            <a:solidFill>
              <a:schemeClr val="lt2"/>
            </a:solidFill>
            <a:prstDash val="solid"/>
            <a:round/>
            <a:headEnd len="sm" w="sm" type="none"/>
            <a:tailEnd len="sm" w="sm" type="none"/>
          </a:ln>
        </p:spPr>
      </p:cxnSp>
      <p:pic>
        <p:nvPicPr>
          <p:cNvPr id="112" name="Google Shape;112;p20"/>
          <p:cNvPicPr preferRelativeResize="0"/>
          <p:nvPr/>
        </p:nvPicPr>
        <p:blipFill rotWithShape="1">
          <a:blip r:embed="rId2">
            <a:alphaModFix/>
          </a:blip>
          <a:srcRect b="27912" l="0" r="0" t="20408"/>
          <a:stretch/>
        </p:blipFill>
        <p:spPr>
          <a:xfrm>
            <a:off x="900" y="668081"/>
            <a:ext cx="9143100" cy="3150155"/>
          </a:xfrm>
          <a:prstGeom prst="rect">
            <a:avLst/>
          </a:prstGeom>
          <a:noFill/>
          <a:ln>
            <a:noFill/>
          </a:ln>
        </p:spPr>
      </p:pic>
      <p:sp>
        <p:nvSpPr>
          <p:cNvPr id="113" name="Google Shape;113;p20"/>
          <p:cNvSpPr txBox="1"/>
          <p:nvPr>
            <p:ph type="title"/>
          </p:nvPr>
        </p:nvSpPr>
        <p:spPr>
          <a:xfrm>
            <a:off x="2608925" y="4448725"/>
            <a:ext cx="6301500" cy="694800"/>
          </a:xfrm>
          <a:prstGeom prst="rect">
            <a:avLst/>
          </a:prstGeom>
          <a:noFill/>
          <a:ln>
            <a:noFill/>
          </a:ln>
        </p:spPr>
        <p:txBody>
          <a:bodyPr anchorCtr="0" anchor="t" bIns="0" lIns="0" spcFirstLastPara="1" rIns="0" wrap="square" tIns="0">
            <a:noAutofit/>
          </a:bodyPr>
          <a:lstStyle>
            <a:lvl1pPr lvl="0" marR="0" rtl="0" algn="r">
              <a:lnSpc>
                <a:spcPct val="90000"/>
              </a:lnSpc>
              <a:spcBef>
                <a:spcPts val="0"/>
              </a:spcBef>
              <a:spcAft>
                <a:spcPts val="0"/>
              </a:spcAft>
              <a:buClr>
                <a:srgbClr val="3B3D41"/>
              </a:buClr>
              <a:buSzPts val="1100"/>
              <a:buFont typeface="Helvetica Neue Light"/>
              <a:buNone/>
              <a:defRPr b="0" i="0" sz="1100" u="none" cap="none" strike="noStrike">
                <a:solidFill>
                  <a:srgbClr val="3B3D41"/>
                </a:solidFill>
                <a:latin typeface="Helvetica Neue Light"/>
                <a:ea typeface="Helvetica Neue Light"/>
                <a:cs typeface="Helvetica Neue Light"/>
                <a:sym typeface="Helvetica Neue Light"/>
              </a:defRPr>
            </a:lvl1pPr>
            <a:lvl2pPr lvl="1" marR="0" rtl="0" algn="r">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2pPr>
            <a:lvl3pPr lvl="2" marR="0" rtl="0" algn="r">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3pPr>
            <a:lvl4pPr lvl="3" marR="0" rtl="0" algn="r">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4pPr>
            <a:lvl5pPr lvl="4" marR="0" rtl="0" algn="r">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5pPr>
            <a:lvl6pPr lvl="5" marR="0" rtl="0" algn="r">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6pPr>
            <a:lvl7pPr lvl="6" marR="0" rtl="0" algn="r">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7pPr>
            <a:lvl8pPr lvl="7" marR="0" rtl="0" algn="r">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8pPr>
            <a:lvl9pPr lvl="8" marR="0" rtl="0" algn="r">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9pPr>
          </a:lstStyle>
          <a:p/>
        </p:txBody>
      </p:sp>
      <p:sp>
        <p:nvSpPr>
          <p:cNvPr id="114" name="Google Shape;114;p20"/>
          <p:cNvSpPr txBox="1"/>
          <p:nvPr>
            <p:ph idx="2" type="title"/>
          </p:nvPr>
        </p:nvSpPr>
        <p:spPr>
          <a:xfrm>
            <a:off x="1340050" y="3985525"/>
            <a:ext cx="7592700" cy="463200"/>
          </a:xfrm>
          <a:prstGeom prst="rect">
            <a:avLst/>
          </a:prstGeom>
          <a:noFill/>
          <a:ln>
            <a:noFill/>
          </a:ln>
        </p:spPr>
        <p:txBody>
          <a:bodyPr anchorCtr="0" anchor="t" bIns="0" lIns="0" spcFirstLastPara="1" rIns="0" wrap="square" tIns="0">
            <a:noAutofit/>
          </a:bodyPr>
          <a:lstStyle>
            <a:lvl1pPr lvl="0" marR="0" rtl="0" algn="r">
              <a:lnSpc>
                <a:spcPct val="100000"/>
              </a:lnSpc>
              <a:spcBef>
                <a:spcPts val="0"/>
              </a:spcBef>
              <a:spcAft>
                <a:spcPts val="0"/>
              </a:spcAft>
              <a:buClr>
                <a:srgbClr val="3B3D41"/>
              </a:buClr>
              <a:buSzPts val="2700"/>
              <a:buFont typeface="Helvetica Neue Light"/>
              <a:buNone/>
              <a:defRPr b="0" i="0" sz="2700" u="none" cap="none" strike="noStrike">
                <a:solidFill>
                  <a:srgbClr val="3B3D41"/>
                </a:solidFill>
                <a:latin typeface="Helvetica Neue Light"/>
                <a:ea typeface="Helvetica Neue Light"/>
                <a:cs typeface="Helvetica Neue Light"/>
                <a:sym typeface="Helvetica Neue Light"/>
              </a:defRPr>
            </a:lvl1pPr>
            <a:lvl2pPr lvl="1" marR="0" rtl="0" algn="l">
              <a:lnSpc>
                <a:spcPct val="100000"/>
              </a:lnSpc>
              <a:spcBef>
                <a:spcPts val="0"/>
              </a:spcBef>
              <a:spcAft>
                <a:spcPts val="0"/>
              </a:spcAft>
              <a:buClr>
                <a:schemeClr val="dk1"/>
              </a:buClr>
              <a:buSzPts val="1800"/>
              <a:buFont typeface="Arial"/>
              <a:buNone/>
              <a:defRPr b="0" i="0" sz="21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800"/>
              <a:buFont typeface="Arial"/>
              <a:buNone/>
              <a:defRPr b="0" i="0" sz="21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800"/>
              <a:buFont typeface="Arial"/>
              <a:buNone/>
              <a:defRPr b="0" i="0" sz="21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800"/>
              <a:buFont typeface="Arial"/>
              <a:buNone/>
              <a:defRPr b="0" i="0" sz="21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800"/>
              <a:buFont typeface="Arial"/>
              <a:buNone/>
              <a:defRPr b="0" i="0" sz="21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800"/>
              <a:buFont typeface="Arial"/>
              <a:buNone/>
              <a:defRPr b="0" i="0" sz="21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800"/>
              <a:buFont typeface="Arial"/>
              <a:buNone/>
              <a:defRPr b="0" i="0" sz="21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800"/>
              <a:buFont typeface="Arial"/>
              <a:buNone/>
              <a:defRPr b="0" i="0" sz="2100" u="none" cap="none" strike="noStrike">
                <a:solidFill>
                  <a:schemeClr val="dk1"/>
                </a:solidFill>
                <a:latin typeface="Arial"/>
                <a:ea typeface="Arial"/>
                <a:cs typeface="Arial"/>
                <a:sym typeface="Arial"/>
              </a:defRPr>
            </a:lvl9pPr>
          </a:lstStyle>
          <a:p/>
        </p:txBody>
      </p:sp>
      <p:sp>
        <p:nvSpPr>
          <p:cNvPr id="115" name="Google Shape;115;p20"/>
          <p:cNvSpPr txBox="1"/>
          <p:nvPr>
            <p:ph idx="3" type="title"/>
          </p:nvPr>
        </p:nvSpPr>
        <p:spPr>
          <a:xfrm>
            <a:off x="175825" y="3985525"/>
            <a:ext cx="2057700" cy="4632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B3D41"/>
              </a:buClr>
              <a:buSzPts val="1100"/>
              <a:buFont typeface="Helvetica Neue Light"/>
              <a:buNone/>
              <a:defRPr b="0" i="0" sz="1100" u="none" cap="none" strike="noStrike">
                <a:solidFill>
                  <a:srgbClr val="3B3D41"/>
                </a:solidFill>
                <a:latin typeface="Helvetica Neue Light"/>
                <a:ea typeface="Helvetica Neue Light"/>
                <a:cs typeface="Helvetica Neue Light"/>
                <a:sym typeface="Helvetica Neue Light"/>
              </a:defRPr>
            </a:lvl1pPr>
            <a:lvl2pPr lvl="1" marR="0" rtl="0" algn="l">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9pPr>
          </a:lstStyle>
          <a:p/>
        </p:txBody>
      </p:sp>
      <p:pic>
        <p:nvPicPr>
          <p:cNvPr id="116" name="Google Shape;116;p20"/>
          <p:cNvPicPr preferRelativeResize="0"/>
          <p:nvPr/>
        </p:nvPicPr>
        <p:blipFill rotWithShape="1">
          <a:blip r:embed="rId3">
            <a:alphaModFix/>
          </a:blip>
          <a:srcRect b="16562" l="0" r="0" t="0"/>
          <a:stretch/>
        </p:blipFill>
        <p:spPr>
          <a:xfrm>
            <a:off x="285875" y="133082"/>
            <a:ext cx="1379425" cy="355500"/>
          </a:xfrm>
          <a:prstGeom prst="rect">
            <a:avLst/>
          </a:prstGeom>
          <a:noFill/>
          <a:ln>
            <a:noFill/>
          </a:ln>
        </p:spPr>
      </p:pic>
      <p:sp>
        <p:nvSpPr>
          <p:cNvPr id="117" name="Google Shape;117;p20"/>
          <p:cNvSpPr txBox="1"/>
          <p:nvPr/>
        </p:nvSpPr>
        <p:spPr>
          <a:xfrm>
            <a:off x="0" y="5018700"/>
            <a:ext cx="9144000" cy="124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solidFill>
                  <a:srgbClr val="999999"/>
                </a:solidFill>
                <a:latin typeface="Helvetica Neue"/>
                <a:ea typeface="Helvetica Neue"/>
                <a:cs typeface="Helvetica Neue"/>
                <a:sym typeface="Helvetica Neue"/>
              </a:rPr>
              <a:t>© CONFIDENTIAL - SILVERLINE - DO NOT DISTRIBUTE </a:t>
            </a:r>
            <a:endParaRPr b="1" sz="600">
              <a:solidFill>
                <a:srgbClr val="999999"/>
              </a:solidFill>
              <a:latin typeface="Helvetica Neue"/>
              <a:ea typeface="Helvetica Neue"/>
              <a:cs typeface="Helvetica Neue"/>
              <a:sym typeface="Helvetica Neue"/>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 Title 4">
  <p:cSld name="Title Healthcare_1">
    <p:bg>
      <p:bgPr>
        <a:solidFill>
          <a:schemeClr val="accent6"/>
        </a:solidFill>
      </p:bgPr>
    </p:bg>
    <p:spTree>
      <p:nvGrpSpPr>
        <p:cNvPr id="118" name="Shape 118"/>
        <p:cNvGrpSpPr/>
        <p:nvPr/>
      </p:nvGrpSpPr>
      <p:grpSpPr>
        <a:xfrm>
          <a:off x="0" y="0"/>
          <a:ext cx="0" cy="0"/>
          <a:chOff x="0" y="0"/>
          <a:chExt cx="0" cy="0"/>
        </a:xfrm>
      </p:grpSpPr>
      <p:cxnSp>
        <p:nvCxnSpPr>
          <p:cNvPr id="119" name="Google Shape;119;p21"/>
          <p:cNvCxnSpPr/>
          <p:nvPr/>
        </p:nvCxnSpPr>
        <p:spPr>
          <a:xfrm>
            <a:off x="175836" y="-9646"/>
            <a:ext cx="0" cy="463200"/>
          </a:xfrm>
          <a:prstGeom prst="straightConnector1">
            <a:avLst/>
          </a:prstGeom>
          <a:noFill/>
          <a:ln cap="flat" cmpd="sng" w="12700">
            <a:solidFill>
              <a:srgbClr val="0098DD"/>
            </a:solidFill>
            <a:prstDash val="solid"/>
            <a:round/>
            <a:headEnd len="sm" w="sm" type="none"/>
            <a:tailEnd len="sm" w="sm" type="none"/>
          </a:ln>
        </p:spPr>
      </p:cxnSp>
      <p:cxnSp>
        <p:nvCxnSpPr>
          <p:cNvPr id="120" name="Google Shape;120;p21"/>
          <p:cNvCxnSpPr/>
          <p:nvPr/>
        </p:nvCxnSpPr>
        <p:spPr>
          <a:xfrm>
            <a:off x="175836" y="8889"/>
            <a:ext cx="0" cy="463200"/>
          </a:xfrm>
          <a:prstGeom prst="straightConnector1">
            <a:avLst/>
          </a:prstGeom>
          <a:noFill/>
          <a:ln cap="flat" cmpd="sng" w="12700">
            <a:solidFill>
              <a:schemeClr val="lt2"/>
            </a:solidFill>
            <a:prstDash val="solid"/>
            <a:round/>
            <a:headEnd len="sm" w="sm" type="none"/>
            <a:tailEnd len="sm" w="sm" type="none"/>
          </a:ln>
        </p:spPr>
      </p:cxnSp>
      <p:sp>
        <p:nvSpPr>
          <p:cNvPr id="121" name="Google Shape;121;p21"/>
          <p:cNvSpPr txBox="1"/>
          <p:nvPr>
            <p:ph type="title"/>
          </p:nvPr>
        </p:nvSpPr>
        <p:spPr>
          <a:xfrm>
            <a:off x="2608925" y="4448725"/>
            <a:ext cx="6301500" cy="694800"/>
          </a:xfrm>
          <a:prstGeom prst="rect">
            <a:avLst/>
          </a:prstGeom>
          <a:noFill/>
          <a:ln>
            <a:noFill/>
          </a:ln>
        </p:spPr>
        <p:txBody>
          <a:bodyPr anchorCtr="0" anchor="t" bIns="0" lIns="0" spcFirstLastPara="1" rIns="0" wrap="square" tIns="0">
            <a:noAutofit/>
          </a:bodyPr>
          <a:lstStyle>
            <a:lvl1pPr lvl="0" marR="0" rtl="0" algn="r">
              <a:lnSpc>
                <a:spcPct val="90000"/>
              </a:lnSpc>
              <a:spcBef>
                <a:spcPts val="0"/>
              </a:spcBef>
              <a:spcAft>
                <a:spcPts val="0"/>
              </a:spcAft>
              <a:buClr>
                <a:srgbClr val="3B3D41"/>
              </a:buClr>
              <a:buSzPts val="1100"/>
              <a:buFont typeface="Helvetica Neue Light"/>
              <a:buNone/>
              <a:defRPr b="0" i="0" sz="1100" u="none" cap="none" strike="noStrike">
                <a:solidFill>
                  <a:srgbClr val="3B3D41"/>
                </a:solidFill>
                <a:latin typeface="Helvetica Neue Light"/>
                <a:ea typeface="Helvetica Neue Light"/>
                <a:cs typeface="Helvetica Neue Light"/>
                <a:sym typeface="Helvetica Neue Light"/>
              </a:defRPr>
            </a:lvl1pPr>
            <a:lvl2pPr lvl="1" marR="0" rtl="0" algn="r">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2pPr>
            <a:lvl3pPr lvl="2" marR="0" rtl="0" algn="r">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3pPr>
            <a:lvl4pPr lvl="3" marR="0" rtl="0" algn="r">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4pPr>
            <a:lvl5pPr lvl="4" marR="0" rtl="0" algn="r">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5pPr>
            <a:lvl6pPr lvl="5" marR="0" rtl="0" algn="r">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6pPr>
            <a:lvl7pPr lvl="6" marR="0" rtl="0" algn="r">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7pPr>
            <a:lvl8pPr lvl="7" marR="0" rtl="0" algn="r">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8pPr>
            <a:lvl9pPr lvl="8" marR="0" rtl="0" algn="r">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9pPr>
          </a:lstStyle>
          <a:p/>
        </p:txBody>
      </p:sp>
      <p:sp>
        <p:nvSpPr>
          <p:cNvPr id="122" name="Google Shape;122;p21"/>
          <p:cNvSpPr txBox="1"/>
          <p:nvPr>
            <p:ph idx="2" type="title"/>
          </p:nvPr>
        </p:nvSpPr>
        <p:spPr>
          <a:xfrm>
            <a:off x="1340050" y="3985525"/>
            <a:ext cx="7592700" cy="463200"/>
          </a:xfrm>
          <a:prstGeom prst="rect">
            <a:avLst/>
          </a:prstGeom>
          <a:noFill/>
          <a:ln>
            <a:noFill/>
          </a:ln>
        </p:spPr>
        <p:txBody>
          <a:bodyPr anchorCtr="0" anchor="t" bIns="0" lIns="0" spcFirstLastPara="1" rIns="0" wrap="square" tIns="0">
            <a:noAutofit/>
          </a:bodyPr>
          <a:lstStyle>
            <a:lvl1pPr lvl="0" marR="0" rtl="0" algn="r">
              <a:lnSpc>
                <a:spcPct val="100000"/>
              </a:lnSpc>
              <a:spcBef>
                <a:spcPts val="0"/>
              </a:spcBef>
              <a:spcAft>
                <a:spcPts val="0"/>
              </a:spcAft>
              <a:buClr>
                <a:srgbClr val="3B3D41"/>
              </a:buClr>
              <a:buSzPts val="2700"/>
              <a:buFont typeface="Helvetica Neue Light"/>
              <a:buNone/>
              <a:defRPr b="0" i="0" sz="2700" u="none" cap="none" strike="noStrike">
                <a:solidFill>
                  <a:srgbClr val="3B3D41"/>
                </a:solidFill>
                <a:latin typeface="Helvetica Neue Light"/>
                <a:ea typeface="Helvetica Neue Light"/>
                <a:cs typeface="Helvetica Neue Light"/>
                <a:sym typeface="Helvetica Neue Light"/>
              </a:defRPr>
            </a:lvl1pPr>
            <a:lvl2pPr lvl="1" marR="0" rtl="0" algn="l">
              <a:lnSpc>
                <a:spcPct val="100000"/>
              </a:lnSpc>
              <a:spcBef>
                <a:spcPts val="0"/>
              </a:spcBef>
              <a:spcAft>
                <a:spcPts val="0"/>
              </a:spcAft>
              <a:buClr>
                <a:schemeClr val="dk1"/>
              </a:buClr>
              <a:buSzPts val="1800"/>
              <a:buFont typeface="Arial"/>
              <a:buNone/>
              <a:defRPr b="0" i="0" sz="21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800"/>
              <a:buFont typeface="Arial"/>
              <a:buNone/>
              <a:defRPr b="0" i="0" sz="21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800"/>
              <a:buFont typeface="Arial"/>
              <a:buNone/>
              <a:defRPr b="0" i="0" sz="21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800"/>
              <a:buFont typeface="Arial"/>
              <a:buNone/>
              <a:defRPr b="0" i="0" sz="21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800"/>
              <a:buFont typeface="Arial"/>
              <a:buNone/>
              <a:defRPr b="0" i="0" sz="21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800"/>
              <a:buFont typeface="Arial"/>
              <a:buNone/>
              <a:defRPr b="0" i="0" sz="21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800"/>
              <a:buFont typeface="Arial"/>
              <a:buNone/>
              <a:defRPr b="0" i="0" sz="21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800"/>
              <a:buFont typeface="Arial"/>
              <a:buNone/>
              <a:defRPr b="0" i="0" sz="2100" u="none" cap="none" strike="noStrike">
                <a:solidFill>
                  <a:schemeClr val="dk1"/>
                </a:solidFill>
                <a:latin typeface="Arial"/>
                <a:ea typeface="Arial"/>
                <a:cs typeface="Arial"/>
                <a:sym typeface="Arial"/>
              </a:defRPr>
            </a:lvl9pPr>
          </a:lstStyle>
          <a:p/>
        </p:txBody>
      </p:sp>
      <p:sp>
        <p:nvSpPr>
          <p:cNvPr id="123" name="Google Shape;123;p21"/>
          <p:cNvSpPr txBox="1"/>
          <p:nvPr>
            <p:ph idx="3" type="title"/>
          </p:nvPr>
        </p:nvSpPr>
        <p:spPr>
          <a:xfrm>
            <a:off x="175825" y="3985525"/>
            <a:ext cx="2057700" cy="4632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B3D41"/>
              </a:buClr>
              <a:buSzPts val="1100"/>
              <a:buFont typeface="Helvetica Neue Light"/>
              <a:buNone/>
              <a:defRPr b="0" i="0" sz="1100" u="none" cap="none" strike="noStrike">
                <a:solidFill>
                  <a:srgbClr val="3B3D41"/>
                </a:solidFill>
                <a:latin typeface="Helvetica Neue Light"/>
                <a:ea typeface="Helvetica Neue Light"/>
                <a:cs typeface="Helvetica Neue Light"/>
                <a:sym typeface="Helvetica Neue Light"/>
              </a:defRPr>
            </a:lvl1pPr>
            <a:lvl2pPr lvl="1" marR="0" rtl="0" algn="l">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9pPr>
          </a:lstStyle>
          <a:p/>
        </p:txBody>
      </p:sp>
      <p:pic>
        <p:nvPicPr>
          <p:cNvPr id="124" name="Google Shape;124;p21"/>
          <p:cNvPicPr preferRelativeResize="0"/>
          <p:nvPr/>
        </p:nvPicPr>
        <p:blipFill rotWithShape="1">
          <a:blip r:embed="rId2">
            <a:alphaModFix/>
          </a:blip>
          <a:srcRect b="35819" l="0" r="0" t="18333"/>
          <a:stretch/>
        </p:blipFill>
        <p:spPr>
          <a:xfrm>
            <a:off x="-8675" y="662300"/>
            <a:ext cx="9143997" cy="3147289"/>
          </a:xfrm>
          <a:prstGeom prst="rect">
            <a:avLst/>
          </a:prstGeom>
          <a:noFill/>
          <a:ln>
            <a:noFill/>
          </a:ln>
        </p:spPr>
      </p:pic>
      <p:pic>
        <p:nvPicPr>
          <p:cNvPr id="125" name="Google Shape;125;p21"/>
          <p:cNvPicPr preferRelativeResize="0"/>
          <p:nvPr/>
        </p:nvPicPr>
        <p:blipFill rotWithShape="1">
          <a:blip r:embed="rId3">
            <a:alphaModFix/>
          </a:blip>
          <a:srcRect b="17184" l="0" r="0" t="0"/>
          <a:stretch/>
        </p:blipFill>
        <p:spPr>
          <a:xfrm>
            <a:off x="285875" y="127479"/>
            <a:ext cx="1379425" cy="352825"/>
          </a:xfrm>
          <a:prstGeom prst="rect">
            <a:avLst/>
          </a:prstGeom>
          <a:noFill/>
          <a:ln>
            <a:noFill/>
          </a:ln>
        </p:spPr>
      </p:pic>
      <p:sp>
        <p:nvSpPr>
          <p:cNvPr id="126" name="Google Shape;126;p21"/>
          <p:cNvSpPr txBox="1"/>
          <p:nvPr/>
        </p:nvSpPr>
        <p:spPr>
          <a:xfrm>
            <a:off x="0" y="5018700"/>
            <a:ext cx="9144000" cy="124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solidFill>
                  <a:srgbClr val="999999"/>
                </a:solidFill>
                <a:latin typeface="Helvetica Neue"/>
                <a:ea typeface="Helvetica Neue"/>
                <a:cs typeface="Helvetica Neue"/>
                <a:sym typeface="Helvetica Neue"/>
              </a:rPr>
              <a:t>© CONFIDENTIAL - SILVERLINE - DO NOT DISTRIBUTE </a:t>
            </a:r>
            <a:endParaRPr b="1" sz="600">
              <a:solidFill>
                <a:srgbClr val="999999"/>
              </a:solidFill>
              <a:latin typeface="Helvetica Neue"/>
              <a:ea typeface="Helvetica Neue"/>
              <a:cs typeface="Helvetica Neue"/>
              <a:sym typeface="Helvetica Neue"/>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 name="Shape 12"/>
        <p:cNvGrpSpPr/>
        <p:nvPr/>
      </p:nvGrpSpPr>
      <p:grpSpPr>
        <a:xfrm>
          <a:off x="0" y="0"/>
          <a:ext cx="0" cy="0"/>
          <a:chOff x="0" y="0"/>
          <a:chExt cx="0" cy="0"/>
        </a:xfrm>
      </p:grpSpPr>
      <p:sp>
        <p:nvSpPr>
          <p:cNvPr id="13" name="Google Shape;13;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4" name="Google Shape;14;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5" name="Google Shape;15;p3"/>
          <p:cNvSpPr/>
          <p:nvPr>
            <p:ph idx="2" type="pic"/>
          </p:nvPr>
        </p:nvSpPr>
        <p:spPr>
          <a:xfrm>
            <a:off x="2684325" y="1286500"/>
            <a:ext cx="2820300" cy="2770800"/>
          </a:xfrm>
          <a:prstGeom prst="rect">
            <a:avLst/>
          </a:prstGeom>
          <a:noFill/>
          <a:ln>
            <a:no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 Title 5">
  <p:cSld name="Title General">
    <p:bg>
      <p:bgPr>
        <a:solidFill>
          <a:schemeClr val="accent6"/>
        </a:solidFill>
      </p:bgPr>
    </p:bg>
    <p:spTree>
      <p:nvGrpSpPr>
        <p:cNvPr id="127" name="Shape 127"/>
        <p:cNvGrpSpPr/>
        <p:nvPr/>
      </p:nvGrpSpPr>
      <p:grpSpPr>
        <a:xfrm>
          <a:off x="0" y="0"/>
          <a:ext cx="0" cy="0"/>
          <a:chOff x="0" y="0"/>
          <a:chExt cx="0" cy="0"/>
        </a:xfrm>
      </p:grpSpPr>
      <p:pic>
        <p:nvPicPr>
          <p:cNvPr id="128" name="Google Shape;128;p22"/>
          <p:cNvPicPr preferRelativeResize="0"/>
          <p:nvPr/>
        </p:nvPicPr>
        <p:blipFill rotWithShape="1">
          <a:blip r:embed="rId2">
            <a:alphaModFix/>
          </a:blip>
          <a:srcRect b="22643" l="0" r="0" t="22648"/>
          <a:stretch/>
        </p:blipFill>
        <p:spPr>
          <a:xfrm>
            <a:off x="-1" y="668081"/>
            <a:ext cx="9144002" cy="3219643"/>
          </a:xfrm>
          <a:prstGeom prst="rect">
            <a:avLst/>
          </a:prstGeom>
          <a:noFill/>
          <a:ln>
            <a:noFill/>
          </a:ln>
        </p:spPr>
      </p:pic>
      <p:cxnSp>
        <p:nvCxnSpPr>
          <p:cNvPr id="129" name="Google Shape;129;p22"/>
          <p:cNvCxnSpPr/>
          <p:nvPr/>
        </p:nvCxnSpPr>
        <p:spPr>
          <a:xfrm>
            <a:off x="175836" y="-9646"/>
            <a:ext cx="0" cy="463200"/>
          </a:xfrm>
          <a:prstGeom prst="straightConnector1">
            <a:avLst/>
          </a:prstGeom>
          <a:noFill/>
          <a:ln cap="flat" cmpd="sng" w="12700">
            <a:solidFill>
              <a:srgbClr val="0098DD"/>
            </a:solidFill>
            <a:prstDash val="solid"/>
            <a:round/>
            <a:headEnd len="sm" w="sm" type="none"/>
            <a:tailEnd len="sm" w="sm" type="none"/>
          </a:ln>
        </p:spPr>
      </p:cxnSp>
      <p:cxnSp>
        <p:nvCxnSpPr>
          <p:cNvPr id="130" name="Google Shape;130;p22"/>
          <p:cNvCxnSpPr/>
          <p:nvPr/>
        </p:nvCxnSpPr>
        <p:spPr>
          <a:xfrm>
            <a:off x="175836" y="8889"/>
            <a:ext cx="0" cy="463200"/>
          </a:xfrm>
          <a:prstGeom prst="straightConnector1">
            <a:avLst/>
          </a:prstGeom>
          <a:noFill/>
          <a:ln cap="flat" cmpd="sng" w="12700">
            <a:solidFill>
              <a:schemeClr val="lt2"/>
            </a:solidFill>
            <a:prstDash val="solid"/>
            <a:round/>
            <a:headEnd len="sm" w="sm" type="none"/>
            <a:tailEnd len="sm" w="sm" type="none"/>
          </a:ln>
        </p:spPr>
      </p:cxnSp>
      <p:sp>
        <p:nvSpPr>
          <p:cNvPr id="131" name="Google Shape;131;p22"/>
          <p:cNvSpPr txBox="1"/>
          <p:nvPr>
            <p:ph type="title"/>
          </p:nvPr>
        </p:nvSpPr>
        <p:spPr>
          <a:xfrm>
            <a:off x="2608925" y="4448725"/>
            <a:ext cx="6301500" cy="694800"/>
          </a:xfrm>
          <a:prstGeom prst="rect">
            <a:avLst/>
          </a:prstGeom>
          <a:noFill/>
          <a:ln>
            <a:noFill/>
          </a:ln>
        </p:spPr>
        <p:txBody>
          <a:bodyPr anchorCtr="0" anchor="t" bIns="0" lIns="0" spcFirstLastPara="1" rIns="0" wrap="square" tIns="0">
            <a:noAutofit/>
          </a:bodyPr>
          <a:lstStyle>
            <a:lvl1pPr lvl="0" marR="0" rtl="0" algn="r">
              <a:lnSpc>
                <a:spcPct val="90000"/>
              </a:lnSpc>
              <a:spcBef>
                <a:spcPts val="0"/>
              </a:spcBef>
              <a:spcAft>
                <a:spcPts val="0"/>
              </a:spcAft>
              <a:buClr>
                <a:srgbClr val="3B3D41"/>
              </a:buClr>
              <a:buSzPts val="1100"/>
              <a:buFont typeface="Helvetica Neue Light"/>
              <a:buNone/>
              <a:defRPr b="0" i="0" sz="1100" u="none" cap="none" strike="noStrike">
                <a:solidFill>
                  <a:srgbClr val="3B3D41"/>
                </a:solidFill>
                <a:latin typeface="Helvetica Neue Light"/>
                <a:ea typeface="Helvetica Neue Light"/>
                <a:cs typeface="Helvetica Neue Light"/>
                <a:sym typeface="Helvetica Neue Light"/>
              </a:defRPr>
            </a:lvl1pPr>
            <a:lvl2pPr lvl="1" marR="0" rtl="0" algn="r">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2pPr>
            <a:lvl3pPr lvl="2" marR="0" rtl="0" algn="r">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3pPr>
            <a:lvl4pPr lvl="3" marR="0" rtl="0" algn="r">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4pPr>
            <a:lvl5pPr lvl="4" marR="0" rtl="0" algn="r">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5pPr>
            <a:lvl6pPr lvl="5" marR="0" rtl="0" algn="r">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6pPr>
            <a:lvl7pPr lvl="6" marR="0" rtl="0" algn="r">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7pPr>
            <a:lvl8pPr lvl="7" marR="0" rtl="0" algn="r">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8pPr>
            <a:lvl9pPr lvl="8" marR="0" rtl="0" algn="r">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9pPr>
          </a:lstStyle>
          <a:p/>
        </p:txBody>
      </p:sp>
      <p:sp>
        <p:nvSpPr>
          <p:cNvPr id="132" name="Google Shape;132;p22"/>
          <p:cNvSpPr txBox="1"/>
          <p:nvPr>
            <p:ph idx="2" type="title"/>
          </p:nvPr>
        </p:nvSpPr>
        <p:spPr>
          <a:xfrm>
            <a:off x="1340050" y="3985525"/>
            <a:ext cx="7592700" cy="463200"/>
          </a:xfrm>
          <a:prstGeom prst="rect">
            <a:avLst/>
          </a:prstGeom>
          <a:noFill/>
          <a:ln>
            <a:noFill/>
          </a:ln>
        </p:spPr>
        <p:txBody>
          <a:bodyPr anchorCtr="0" anchor="t" bIns="0" lIns="0" spcFirstLastPara="1" rIns="0" wrap="square" tIns="0">
            <a:noAutofit/>
          </a:bodyPr>
          <a:lstStyle>
            <a:lvl1pPr lvl="0" marR="0" rtl="0" algn="r">
              <a:lnSpc>
                <a:spcPct val="100000"/>
              </a:lnSpc>
              <a:spcBef>
                <a:spcPts val="0"/>
              </a:spcBef>
              <a:spcAft>
                <a:spcPts val="0"/>
              </a:spcAft>
              <a:buClr>
                <a:srgbClr val="3B3D41"/>
              </a:buClr>
              <a:buSzPts val="2700"/>
              <a:buFont typeface="Helvetica Neue Light"/>
              <a:buNone/>
              <a:defRPr b="0" i="0" sz="2700" u="none" cap="none" strike="noStrike">
                <a:solidFill>
                  <a:srgbClr val="3B3D41"/>
                </a:solidFill>
                <a:latin typeface="Helvetica Neue Light"/>
                <a:ea typeface="Helvetica Neue Light"/>
                <a:cs typeface="Helvetica Neue Light"/>
                <a:sym typeface="Helvetica Neue Light"/>
              </a:defRPr>
            </a:lvl1pPr>
            <a:lvl2pPr lvl="1" marR="0" rtl="0" algn="l">
              <a:lnSpc>
                <a:spcPct val="100000"/>
              </a:lnSpc>
              <a:spcBef>
                <a:spcPts val="0"/>
              </a:spcBef>
              <a:spcAft>
                <a:spcPts val="0"/>
              </a:spcAft>
              <a:buClr>
                <a:schemeClr val="dk1"/>
              </a:buClr>
              <a:buSzPts val="1800"/>
              <a:buFont typeface="Arial"/>
              <a:buNone/>
              <a:defRPr b="0" i="0" sz="21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800"/>
              <a:buFont typeface="Arial"/>
              <a:buNone/>
              <a:defRPr b="0" i="0" sz="21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800"/>
              <a:buFont typeface="Arial"/>
              <a:buNone/>
              <a:defRPr b="0" i="0" sz="21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800"/>
              <a:buFont typeface="Arial"/>
              <a:buNone/>
              <a:defRPr b="0" i="0" sz="21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800"/>
              <a:buFont typeface="Arial"/>
              <a:buNone/>
              <a:defRPr b="0" i="0" sz="21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800"/>
              <a:buFont typeface="Arial"/>
              <a:buNone/>
              <a:defRPr b="0" i="0" sz="21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800"/>
              <a:buFont typeface="Arial"/>
              <a:buNone/>
              <a:defRPr b="0" i="0" sz="21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800"/>
              <a:buFont typeface="Arial"/>
              <a:buNone/>
              <a:defRPr b="0" i="0" sz="2100" u="none" cap="none" strike="noStrike">
                <a:solidFill>
                  <a:schemeClr val="dk1"/>
                </a:solidFill>
                <a:latin typeface="Arial"/>
                <a:ea typeface="Arial"/>
                <a:cs typeface="Arial"/>
                <a:sym typeface="Arial"/>
              </a:defRPr>
            </a:lvl9pPr>
          </a:lstStyle>
          <a:p/>
        </p:txBody>
      </p:sp>
      <p:sp>
        <p:nvSpPr>
          <p:cNvPr id="133" name="Google Shape;133;p22"/>
          <p:cNvSpPr txBox="1"/>
          <p:nvPr>
            <p:ph idx="3" type="title"/>
          </p:nvPr>
        </p:nvSpPr>
        <p:spPr>
          <a:xfrm>
            <a:off x="175825" y="3985525"/>
            <a:ext cx="2057700" cy="4632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B3D41"/>
              </a:buClr>
              <a:buSzPts val="1100"/>
              <a:buFont typeface="Helvetica Neue Light"/>
              <a:buNone/>
              <a:defRPr b="0" i="0" sz="1100" u="none" cap="none" strike="noStrike">
                <a:solidFill>
                  <a:srgbClr val="3B3D41"/>
                </a:solidFill>
                <a:latin typeface="Helvetica Neue Light"/>
                <a:ea typeface="Helvetica Neue Light"/>
                <a:cs typeface="Helvetica Neue Light"/>
                <a:sym typeface="Helvetica Neue Light"/>
              </a:defRPr>
            </a:lvl1pPr>
            <a:lvl2pPr lvl="1" marR="0" rtl="0" algn="l">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9pPr>
          </a:lstStyle>
          <a:p/>
        </p:txBody>
      </p:sp>
      <p:sp>
        <p:nvSpPr>
          <p:cNvPr id="134" name="Google Shape;134;p22"/>
          <p:cNvSpPr txBox="1"/>
          <p:nvPr/>
        </p:nvSpPr>
        <p:spPr>
          <a:xfrm>
            <a:off x="0" y="5018700"/>
            <a:ext cx="9144000" cy="124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solidFill>
                  <a:srgbClr val="999999"/>
                </a:solidFill>
                <a:latin typeface="Helvetica Neue"/>
                <a:ea typeface="Helvetica Neue"/>
                <a:cs typeface="Helvetica Neue"/>
                <a:sym typeface="Helvetica Neue"/>
              </a:rPr>
              <a:t>© CONFIDENTIAL - SILVERLINE - DO NOT DISTRIBUTE </a:t>
            </a:r>
            <a:endParaRPr b="1" sz="600">
              <a:solidFill>
                <a:srgbClr val="999999"/>
              </a:solidFill>
              <a:latin typeface="Helvetica Neue"/>
              <a:ea typeface="Helvetica Neue"/>
              <a:cs typeface="Helvetica Neue"/>
              <a:sym typeface="Helvetica Neue"/>
            </a:endParaRPr>
          </a:p>
        </p:txBody>
      </p:sp>
      <p:pic>
        <p:nvPicPr>
          <p:cNvPr id="135" name="Google Shape;135;p22"/>
          <p:cNvPicPr preferRelativeResize="0"/>
          <p:nvPr/>
        </p:nvPicPr>
        <p:blipFill rotWithShape="1">
          <a:blip r:embed="rId3">
            <a:alphaModFix/>
          </a:blip>
          <a:srcRect b="17184" l="0" r="0" t="0"/>
          <a:stretch/>
        </p:blipFill>
        <p:spPr>
          <a:xfrm>
            <a:off x="285875" y="127479"/>
            <a:ext cx="1379425" cy="352825"/>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 Agenda (or right image layout) 2">
  <p:cSld name="Agenda Left Side">
    <p:spTree>
      <p:nvGrpSpPr>
        <p:cNvPr id="136" name="Shape 136"/>
        <p:cNvGrpSpPr/>
        <p:nvPr/>
      </p:nvGrpSpPr>
      <p:grpSpPr>
        <a:xfrm>
          <a:off x="0" y="0"/>
          <a:ext cx="0" cy="0"/>
          <a:chOff x="0" y="0"/>
          <a:chExt cx="0" cy="0"/>
        </a:xfrm>
      </p:grpSpPr>
      <p:pic>
        <p:nvPicPr>
          <p:cNvPr id="137" name="Google Shape;137;p23"/>
          <p:cNvPicPr preferRelativeResize="0"/>
          <p:nvPr/>
        </p:nvPicPr>
        <p:blipFill rotWithShape="1">
          <a:blip r:embed="rId2">
            <a:alphaModFix/>
          </a:blip>
          <a:srcRect b="963" l="24122" r="17157" t="1674"/>
          <a:stretch/>
        </p:blipFill>
        <p:spPr>
          <a:xfrm>
            <a:off x="4451925" y="-7225"/>
            <a:ext cx="4713552" cy="5174901"/>
          </a:xfrm>
          <a:prstGeom prst="rect">
            <a:avLst/>
          </a:prstGeom>
          <a:noFill/>
          <a:ln>
            <a:noFill/>
          </a:ln>
        </p:spPr>
      </p:pic>
      <p:cxnSp>
        <p:nvCxnSpPr>
          <p:cNvPr id="138" name="Google Shape;138;p23"/>
          <p:cNvCxnSpPr/>
          <p:nvPr/>
        </p:nvCxnSpPr>
        <p:spPr>
          <a:xfrm>
            <a:off x="175825" y="-7225"/>
            <a:ext cx="0" cy="515400"/>
          </a:xfrm>
          <a:prstGeom prst="straightConnector1">
            <a:avLst/>
          </a:prstGeom>
          <a:noFill/>
          <a:ln cap="flat" cmpd="sng" w="12700">
            <a:solidFill>
              <a:schemeClr val="lt2"/>
            </a:solidFill>
            <a:prstDash val="solid"/>
            <a:round/>
            <a:headEnd len="sm" w="sm" type="none"/>
            <a:tailEnd len="sm" w="sm" type="none"/>
          </a:ln>
        </p:spPr>
      </p:cxnSp>
      <p:sp>
        <p:nvSpPr>
          <p:cNvPr id="139" name="Google Shape;139;p23"/>
          <p:cNvSpPr txBox="1"/>
          <p:nvPr>
            <p:ph type="title"/>
          </p:nvPr>
        </p:nvSpPr>
        <p:spPr>
          <a:xfrm>
            <a:off x="290125" y="168250"/>
            <a:ext cx="3905700" cy="124800"/>
          </a:xfrm>
          <a:prstGeom prst="rect">
            <a:avLst/>
          </a:prstGeom>
          <a:noFill/>
          <a:ln>
            <a:noFill/>
          </a:ln>
        </p:spPr>
        <p:txBody>
          <a:bodyPr anchorCtr="0" anchor="b" bIns="0" lIns="0" spcFirstLastPara="1" rIns="0" wrap="square" tIns="0">
            <a:noAutofit/>
          </a:bodyPr>
          <a:lstStyle>
            <a:lvl1pPr lvl="0" marR="0" rtl="0" algn="l">
              <a:lnSpc>
                <a:spcPct val="90000"/>
              </a:lnSpc>
              <a:spcBef>
                <a:spcPts val="0"/>
              </a:spcBef>
              <a:spcAft>
                <a:spcPts val="0"/>
              </a:spcAft>
              <a:buClr>
                <a:srgbClr val="3B3D41"/>
              </a:buClr>
              <a:buSzPts val="800"/>
              <a:buFont typeface="Helvetica Neue Light"/>
              <a:buNone/>
              <a:defRPr b="0" i="0" sz="800" u="none" cap="none" strike="noStrike">
                <a:solidFill>
                  <a:srgbClr val="3B3D41"/>
                </a:solidFill>
                <a:latin typeface="Helvetica Neue Light"/>
                <a:ea typeface="Helvetica Neue Light"/>
                <a:cs typeface="Helvetica Neue Light"/>
                <a:sym typeface="Helvetica Neue Light"/>
              </a:defRPr>
            </a:lvl1pPr>
            <a:lvl2pPr lvl="1"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40" name="Google Shape;140;p23"/>
          <p:cNvSpPr txBox="1"/>
          <p:nvPr>
            <p:ph idx="2" type="title"/>
          </p:nvPr>
        </p:nvSpPr>
        <p:spPr>
          <a:xfrm>
            <a:off x="290125" y="295599"/>
            <a:ext cx="3928800" cy="215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B3D41"/>
              </a:buClr>
              <a:buSzPts val="1700"/>
              <a:buFont typeface="Helvetica Neue Light"/>
              <a:buNone/>
              <a:defRPr b="0" i="0" sz="1700" u="none" cap="none" strike="noStrike">
                <a:solidFill>
                  <a:srgbClr val="3B3D41"/>
                </a:solidFill>
                <a:latin typeface="Helvetica Neue Light"/>
                <a:ea typeface="Helvetica Neue Light"/>
                <a:cs typeface="Helvetica Neue Light"/>
                <a:sym typeface="Helvetica Neue Light"/>
              </a:defRPr>
            </a:lvl1pPr>
            <a:lvl2pPr lvl="1"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9pPr>
          </a:lstStyle>
          <a:p/>
        </p:txBody>
      </p:sp>
      <p:sp>
        <p:nvSpPr>
          <p:cNvPr id="141" name="Google Shape;141;p23"/>
          <p:cNvSpPr txBox="1"/>
          <p:nvPr>
            <p:ph idx="1" type="body"/>
          </p:nvPr>
        </p:nvSpPr>
        <p:spPr>
          <a:xfrm>
            <a:off x="469100" y="1035200"/>
            <a:ext cx="3648000" cy="3902700"/>
          </a:xfrm>
          <a:prstGeom prst="rect">
            <a:avLst/>
          </a:prstGeom>
          <a:noFill/>
          <a:ln>
            <a:noFill/>
          </a:ln>
        </p:spPr>
        <p:txBody>
          <a:bodyPr anchorCtr="0" anchor="t" bIns="0" lIns="0" spcFirstLastPara="1" rIns="0" wrap="square" tIns="0">
            <a:noAutofit/>
          </a:bodyPr>
          <a:lstStyle>
            <a:lvl1pPr indent="-317500" lvl="0" marL="457200" marR="0" rtl="0" algn="l">
              <a:lnSpc>
                <a:spcPct val="100000"/>
              </a:lnSpc>
              <a:spcBef>
                <a:spcPts val="0"/>
              </a:spcBef>
              <a:spcAft>
                <a:spcPts val="0"/>
              </a:spcAft>
              <a:buSzPts val="1400"/>
              <a:buChar char="○"/>
              <a:defRPr b="0" i="0" sz="1400" u="none" cap="none" strike="noStrike">
                <a:solidFill>
                  <a:srgbClr val="3B3D41"/>
                </a:solidFill>
                <a:latin typeface="Helvetica Neue Light"/>
                <a:ea typeface="Helvetica Neue Light"/>
                <a:cs typeface="Helvetica Neue Light"/>
                <a:sym typeface="Helvetica Neue Light"/>
              </a:defRPr>
            </a:lvl1pPr>
            <a:lvl2pPr indent="-311150" lvl="1" marL="914400" marR="0" rtl="0" algn="l">
              <a:lnSpc>
                <a:spcPct val="100000"/>
              </a:lnSpc>
              <a:spcBef>
                <a:spcPts val="0"/>
              </a:spcBef>
              <a:spcAft>
                <a:spcPts val="0"/>
              </a:spcAft>
              <a:buSzPts val="1300"/>
              <a:buChar char="○"/>
              <a:defRPr b="0" i="0" sz="1300" u="none" cap="none" strike="noStrike">
                <a:solidFill>
                  <a:srgbClr val="3B3D41"/>
                </a:solidFill>
                <a:latin typeface="Helvetica Neue Light"/>
                <a:ea typeface="Helvetica Neue Light"/>
                <a:cs typeface="Helvetica Neue Light"/>
                <a:sym typeface="Helvetica Neue Light"/>
              </a:defRPr>
            </a:lvl2pPr>
            <a:lvl3pPr indent="-298450" lvl="2" marL="1371600" marR="0" rtl="0" algn="l">
              <a:lnSpc>
                <a:spcPct val="100000"/>
              </a:lnSpc>
              <a:spcBef>
                <a:spcPts val="0"/>
              </a:spcBef>
              <a:spcAft>
                <a:spcPts val="0"/>
              </a:spcAft>
              <a:buSzPts val="1100"/>
              <a:buChar char="○"/>
              <a:defRPr b="0" i="0" sz="1100" u="none" cap="none" strike="noStrike">
                <a:solidFill>
                  <a:srgbClr val="3B3D41"/>
                </a:solidFill>
                <a:latin typeface="Helvetica Neue Light"/>
                <a:ea typeface="Helvetica Neue Light"/>
                <a:cs typeface="Helvetica Neue Light"/>
                <a:sym typeface="Helvetica Neue Light"/>
              </a:defRPr>
            </a:lvl3pPr>
            <a:lvl4pPr indent="-292100" lvl="3" marL="1828800" marR="0" rtl="0" algn="l">
              <a:lnSpc>
                <a:spcPct val="100000"/>
              </a:lnSpc>
              <a:spcBef>
                <a:spcPts val="0"/>
              </a:spcBef>
              <a:spcAft>
                <a:spcPts val="0"/>
              </a:spcAft>
              <a:buSzPts val="1000"/>
              <a:buChar char="○"/>
              <a:defRPr b="0" i="0" sz="1000" u="none" cap="none" strike="noStrike">
                <a:solidFill>
                  <a:srgbClr val="3B3D41"/>
                </a:solidFill>
                <a:latin typeface="Helvetica Neue Light"/>
                <a:ea typeface="Helvetica Neue Light"/>
                <a:cs typeface="Helvetica Neue Light"/>
                <a:sym typeface="Helvetica Neue Light"/>
              </a:defRPr>
            </a:lvl4pPr>
            <a:lvl5pPr indent="-292100" lvl="4" marL="2286000" marR="0" rtl="0" algn="l">
              <a:lnSpc>
                <a:spcPct val="100000"/>
              </a:lnSpc>
              <a:spcBef>
                <a:spcPts val="0"/>
              </a:spcBef>
              <a:spcAft>
                <a:spcPts val="0"/>
              </a:spcAft>
              <a:buSzPts val="1000"/>
              <a:buChar char="○"/>
              <a:defRPr b="0" i="0" sz="1000" u="none" cap="none" strike="noStrike">
                <a:solidFill>
                  <a:srgbClr val="3B3D41"/>
                </a:solidFill>
                <a:latin typeface="Helvetica Neue Light"/>
                <a:ea typeface="Helvetica Neue Light"/>
                <a:cs typeface="Helvetica Neue Light"/>
                <a:sym typeface="Helvetica Neue Light"/>
              </a:defRPr>
            </a:lvl5pPr>
            <a:lvl6pPr indent="-292100" lvl="5" marL="2743200" marR="0" rtl="0" algn="l">
              <a:lnSpc>
                <a:spcPct val="100000"/>
              </a:lnSpc>
              <a:spcBef>
                <a:spcPts val="0"/>
              </a:spcBef>
              <a:spcAft>
                <a:spcPts val="0"/>
              </a:spcAft>
              <a:buSzPts val="1000"/>
              <a:buChar char="○"/>
              <a:defRPr b="0" i="0" sz="1000" u="none" cap="none" strike="noStrike">
                <a:solidFill>
                  <a:srgbClr val="3B3D41"/>
                </a:solidFill>
                <a:latin typeface="Helvetica Neue Light"/>
                <a:ea typeface="Helvetica Neue Light"/>
                <a:cs typeface="Helvetica Neue Light"/>
                <a:sym typeface="Helvetica Neue Light"/>
              </a:defRPr>
            </a:lvl6pPr>
            <a:lvl7pPr indent="-292100" lvl="6" marL="3200400" marR="0" rtl="0" algn="l">
              <a:lnSpc>
                <a:spcPct val="100000"/>
              </a:lnSpc>
              <a:spcBef>
                <a:spcPts val="0"/>
              </a:spcBef>
              <a:spcAft>
                <a:spcPts val="0"/>
              </a:spcAft>
              <a:buSzPts val="1000"/>
              <a:buFont typeface="Courier New"/>
              <a:buChar char="○"/>
              <a:defRPr b="0" i="0" sz="1000" u="none" cap="none" strike="noStrike">
                <a:solidFill>
                  <a:srgbClr val="3B3D41"/>
                </a:solidFill>
                <a:latin typeface="Helvetica Neue Light"/>
                <a:ea typeface="Helvetica Neue Light"/>
                <a:cs typeface="Helvetica Neue Light"/>
                <a:sym typeface="Helvetica Neue Light"/>
              </a:defRPr>
            </a:lvl7pPr>
            <a:lvl8pPr indent="-292100" lvl="7" marL="3657600" marR="0" rtl="0" algn="l">
              <a:lnSpc>
                <a:spcPct val="100000"/>
              </a:lnSpc>
              <a:spcBef>
                <a:spcPts val="400"/>
              </a:spcBef>
              <a:spcAft>
                <a:spcPts val="0"/>
              </a:spcAft>
              <a:buSzPts val="1000"/>
              <a:buFont typeface="Courier New"/>
              <a:buChar char="○"/>
              <a:defRPr b="0" i="0" sz="1000" u="none" cap="none" strike="noStrike">
                <a:solidFill>
                  <a:srgbClr val="3B3D41"/>
                </a:solidFill>
                <a:latin typeface="Helvetica Neue Light"/>
                <a:ea typeface="Helvetica Neue Light"/>
                <a:cs typeface="Helvetica Neue Light"/>
                <a:sym typeface="Helvetica Neue Light"/>
              </a:defRPr>
            </a:lvl8pPr>
            <a:lvl9pPr indent="-292100" lvl="8" marL="4114800" marR="0" rtl="0" algn="l">
              <a:lnSpc>
                <a:spcPct val="100000"/>
              </a:lnSpc>
              <a:spcBef>
                <a:spcPts val="400"/>
              </a:spcBef>
              <a:spcAft>
                <a:spcPts val="0"/>
              </a:spcAft>
              <a:buSzPts val="1000"/>
              <a:buFont typeface="Courier New"/>
              <a:buChar char="○"/>
              <a:defRPr b="0" i="0" sz="1000" u="none" cap="none" strike="noStrike">
                <a:solidFill>
                  <a:srgbClr val="3B3D41"/>
                </a:solidFill>
                <a:latin typeface="Helvetica Neue Light"/>
                <a:ea typeface="Helvetica Neue Light"/>
                <a:cs typeface="Helvetica Neue Light"/>
                <a:sym typeface="Helvetica Neue Light"/>
              </a:defRPr>
            </a:lvl9pPr>
          </a:lstStyle>
          <a:p/>
        </p:txBody>
      </p:sp>
      <p:sp>
        <p:nvSpPr>
          <p:cNvPr id="142" name="Google Shape;142;p23"/>
          <p:cNvSpPr txBox="1"/>
          <p:nvPr/>
        </p:nvSpPr>
        <p:spPr>
          <a:xfrm>
            <a:off x="0" y="5018700"/>
            <a:ext cx="4452000" cy="124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solidFill>
                  <a:srgbClr val="999999"/>
                </a:solidFill>
                <a:latin typeface="Helvetica Neue"/>
                <a:ea typeface="Helvetica Neue"/>
                <a:cs typeface="Helvetica Neue"/>
                <a:sym typeface="Helvetica Neue"/>
              </a:rPr>
              <a:t>© CONFIDENTIAL - SILVERLINE - DO NOT DISTRIBUTE </a:t>
            </a:r>
            <a:endParaRPr b="1" sz="600">
              <a:solidFill>
                <a:srgbClr val="999999"/>
              </a:solidFill>
              <a:latin typeface="Helvetica Neue"/>
              <a:ea typeface="Helvetica Neue"/>
              <a:cs typeface="Helvetica Neue"/>
              <a:sym typeface="Helvetica Neue"/>
            </a:endParaRPr>
          </a:p>
        </p:txBody>
      </p:sp>
      <p:pic>
        <p:nvPicPr>
          <p:cNvPr id="143" name="Google Shape;143;p23"/>
          <p:cNvPicPr preferRelativeResize="0"/>
          <p:nvPr/>
        </p:nvPicPr>
        <p:blipFill rotWithShape="1">
          <a:blip r:embed="rId3">
            <a:alphaModFix/>
          </a:blip>
          <a:srcRect b="16401" l="0" r="0" t="0"/>
          <a:stretch/>
        </p:blipFill>
        <p:spPr>
          <a:xfrm>
            <a:off x="7602269" y="172437"/>
            <a:ext cx="1423425" cy="367525"/>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 Agenda (or right image layout) 3">
  <p:cSld name="Agenda Left Side_1">
    <p:spTree>
      <p:nvGrpSpPr>
        <p:cNvPr id="144" name="Shape 144"/>
        <p:cNvGrpSpPr/>
        <p:nvPr/>
      </p:nvGrpSpPr>
      <p:grpSpPr>
        <a:xfrm>
          <a:off x="0" y="0"/>
          <a:ext cx="0" cy="0"/>
          <a:chOff x="0" y="0"/>
          <a:chExt cx="0" cy="0"/>
        </a:xfrm>
      </p:grpSpPr>
      <p:pic>
        <p:nvPicPr>
          <p:cNvPr id="145" name="Google Shape;145;p24"/>
          <p:cNvPicPr preferRelativeResize="0"/>
          <p:nvPr/>
        </p:nvPicPr>
        <p:blipFill rotWithShape="1">
          <a:blip r:embed="rId2">
            <a:alphaModFix/>
          </a:blip>
          <a:srcRect b="0" l="7221" r="31679" t="0"/>
          <a:stretch/>
        </p:blipFill>
        <p:spPr>
          <a:xfrm>
            <a:off x="4451900" y="50"/>
            <a:ext cx="4713551" cy="5143499"/>
          </a:xfrm>
          <a:prstGeom prst="rect">
            <a:avLst/>
          </a:prstGeom>
          <a:noFill/>
          <a:ln>
            <a:noFill/>
          </a:ln>
        </p:spPr>
      </p:pic>
      <p:cxnSp>
        <p:nvCxnSpPr>
          <p:cNvPr id="146" name="Google Shape;146;p24"/>
          <p:cNvCxnSpPr/>
          <p:nvPr/>
        </p:nvCxnSpPr>
        <p:spPr>
          <a:xfrm>
            <a:off x="175825" y="-7225"/>
            <a:ext cx="0" cy="515400"/>
          </a:xfrm>
          <a:prstGeom prst="straightConnector1">
            <a:avLst/>
          </a:prstGeom>
          <a:noFill/>
          <a:ln cap="flat" cmpd="sng" w="12700">
            <a:solidFill>
              <a:schemeClr val="lt2"/>
            </a:solidFill>
            <a:prstDash val="solid"/>
            <a:round/>
            <a:headEnd len="sm" w="sm" type="none"/>
            <a:tailEnd len="sm" w="sm" type="none"/>
          </a:ln>
        </p:spPr>
      </p:cxnSp>
      <p:sp>
        <p:nvSpPr>
          <p:cNvPr id="147" name="Google Shape;147;p24"/>
          <p:cNvSpPr txBox="1"/>
          <p:nvPr>
            <p:ph type="title"/>
          </p:nvPr>
        </p:nvSpPr>
        <p:spPr>
          <a:xfrm>
            <a:off x="290125" y="168250"/>
            <a:ext cx="3905700" cy="124800"/>
          </a:xfrm>
          <a:prstGeom prst="rect">
            <a:avLst/>
          </a:prstGeom>
          <a:noFill/>
          <a:ln>
            <a:noFill/>
          </a:ln>
        </p:spPr>
        <p:txBody>
          <a:bodyPr anchorCtr="0" anchor="b" bIns="0" lIns="0" spcFirstLastPara="1" rIns="0" wrap="square" tIns="0">
            <a:noAutofit/>
          </a:bodyPr>
          <a:lstStyle>
            <a:lvl1pPr lvl="0" marR="0" rtl="0" algn="l">
              <a:lnSpc>
                <a:spcPct val="90000"/>
              </a:lnSpc>
              <a:spcBef>
                <a:spcPts val="0"/>
              </a:spcBef>
              <a:spcAft>
                <a:spcPts val="0"/>
              </a:spcAft>
              <a:buClr>
                <a:srgbClr val="3B3D41"/>
              </a:buClr>
              <a:buSzPts val="800"/>
              <a:buFont typeface="Helvetica Neue Light"/>
              <a:buNone/>
              <a:defRPr b="0" i="0" sz="800" u="none" cap="none" strike="noStrike">
                <a:solidFill>
                  <a:srgbClr val="3B3D41"/>
                </a:solidFill>
                <a:latin typeface="Helvetica Neue Light"/>
                <a:ea typeface="Helvetica Neue Light"/>
                <a:cs typeface="Helvetica Neue Light"/>
                <a:sym typeface="Helvetica Neue Light"/>
              </a:defRPr>
            </a:lvl1pPr>
            <a:lvl2pPr lvl="1"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48" name="Google Shape;148;p24"/>
          <p:cNvSpPr txBox="1"/>
          <p:nvPr>
            <p:ph idx="2" type="title"/>
          </p:nvPr>
        </p:nvSpPr>
        <p:spPr>
          <a:xfrm>
            <a:off x="290125" y="295599"/>
            <a:ext cx="3928800" cy="215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B3D41"/>
              </a:buClr>
              <a:buSzPts val="1700"/>
              <a:buFont typeface="Helvetica Neue Light"/>
              <a:buNone/>
              <a:defRPr b="0" i="0" sz="1700" u="none" cap="none" strike="noStrike">
                <a:solidFill>
                  <a:srgbClr val="3B3D41"/>
                </a:solidFill>
                <a:latin typeface="Helvetica Neue Light"/>
                <a:ea typeface="Helvetica Neue Light"/>
                <a:cs typeface="Helvetica Neue Light"/>
                <a:sym typeface="Helvetica Neue Light"/>
              </a:defRPr>
            </a:lvl1pPr>
            <a:lvl2pPr lvl="1"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9pPr>
          </a:lstStyle>
          <a:p/>
        </p:txBody>
      </p:sp>
      <p:sp>
        <p:nvSpPr>
          <p:cNvPr id="149" name="Google Shape;149;p24"/>
          <p:cNvSpPr txBox="1"/>
          <p:nvPr>
            <p:ph idx="1" type="body"/>
          </p:nvPr>
        </p:nvSpPr>
        <p:spPr>
          <a:xfrm>
            <a:off x="469100" y="1035200"/>
            <a:ext cx="3648000" cy="3902700"/>
          </a:xfrm>
          <a:prstGeom prst="rect">
            <a:avLst/>
          </a:prstGeom>
          <a:noFill/>
          <a:ln>
            <a:noFill/>
          </a:ln>
        </p:spPr>
        <p:txBody>
          <a:bodyPr anchorCtr="0" anchor="t" bIns="0" lIns="0" spcFirstLastPara="1" rIns="0" wrap="square" tIns="0">
            <a:noAutofit/>
          </a:bodyPr>
          <a:lstStyle>
            <a:lvl1pPr indent="-317500" lvl="0" marL="457200" marR="0" rtl="0" algn="l">
              <a:lnSpc>
                <a:spcPct val="100000"/>
              </a:lnSpc>
              <a:spcBef>
                <a:spcPts val="0"/>
              </a:spcBef>
              <a:spcAft>
                <a:spcPts val="0"/>
              </a:spcAft>
              <a:buSzPts val="1400"/>
              <a:buChar char="○"/>
              <a:defRPr b="0" i="0" sz="1400" u="none" cap="none" strike="noStrike">
                <a:solidFill>
                  <a:srgbClr val="3B3D41"/>
                </a:solidFill>
                <a:latin typeface="Helvetica Neue Light"/>
                <a:ea typeface="Helvetica Neue Light"/>
                <a:cs typeface="Helvetica Neue Light"/>
                <a:sym typeface="Helvetica Neue Light"/>
              </a:defRPr>
            </a:lvl1pPr>
            <a:lvl2pPr indent="-311150" lvl="1" marL="914400" marR="0" rtl="0" algn="l">
              <a:lnSpc>
                <a:spcPct val="100000"/>
              </a:lnSpc>
              <a:spcBef>
                <a:spcPts val="0"/>
              </a:spcBef>
              <a:spcAft>
                <a:spcPts val="0"/>
              </a:spcAft>
              <a:buSzPts val="1300"/>
              <a:buChar char="○"/>
              <a:defRPr b="0" i="0" sz="1300" u="none" cap="none" strike="noStrike">
                <a:solidFill>
                  <a:srgbClr val="3B3D41"/>
                </a:solidFill>
                <a:latin typeface="Helvetica Neue Light"/>
                <a:ea typeface="Helvetica Neue Light"/>
                <a:cs typeface="Helvetica Neue Light"/>
                <a:sym typeface="Helvetica Neue Light"/>
              </a:defRPr>
            </a:lvl2pPr>
            <a:lvl3pPr indent="-298450" lvl="2" marL="1371600" marR="0" rtl="0" algn="l">
              <a:lnSpc>
                <a:spcPct val="100000"/>
              </a:lnSpc>
              <a:spcBef>
                <a:spcPts val="0"/>
              </a:spcBef>
              <a:spcAft>
                <a:spcPts val="0"/>
              </a:spcAft>
              <a:buSzPts val="1100"/>
              <a:buChar char="○"/>
              <a:defRPr b="0" i="0" sz="1100" u="none" cap="none" strike="noStrike">
                <a:solidFill>
                  <a:srgbClr val="3B3D41"/>
                </a:solidFill>
                <a:latin typeface="Helvetica Neue Light"/>
                <a:ea typeface="Helvetica Neue Light"/>
                <a:cs typeface="Helvetica Neue Light"/>
                <a:sym typeface="Helvetica Neue Light"/>
              </a:defRPr>
            </a:lvl3pPr>
            <a:lvl4pPr indent="-292100" lvl="3" marL="1828800" marR="0" rtl="0" algn="l">
              <a:lnSpc>
                <a:spcPct val="100000"/>
              </a:lnSpc>
              <a:spcBef>
                <a:spcPts val="0"/>
              </a:spcBef>
              <a:spcAft>
                <a:spcPts val="0"/>
              </a:spcAft>
              <a:buSzPts val="1000"/>
              <a:buChar char="○"/>
              <a:defRPr b="0" i="0" sz="1000" u="none" cap="none" strike="noStrike">
                <a:solidFill>
                  <a:srgbClr val="3B3D41"/>
                </a:solidFill>
                <a:latin typeface="Helvetica Neue Light"/>
                <a:ea typeface="Helvetica Neue Light"/>
                <a:cs typeface="Helvetica Neue Light"/>
                <a:sym typeface="Helvetica Neue Light"/>
              </a:defRPr>
            </a:lvl4pPr>
            <a:lvl5pPr indent="-292100" lvl="4" marL="2286000" marR="0" rtl="0" algn="l">
              <a:lnSpc>
                <a:spcPct val="100000"/>
              </a:lnSpc>
              <a:spcBef>
                <a:spcPts val="0"/>
              </a:spcBef>
              <a:spcAft>
                <a:spcPts val="0"/>
              </a:spcAft>
              <a:buSzPts val="1000"/>
              <a:buChar char="○"/>
              <a:defRPr b="0" i="0" sz="1000" u="none" cap="none" strike="noStrike">
                <a:solidFill>
                  <a:srgbClr val="3B3D41"/>
                </a:solidFill>
                <a:latin typeface="Helvetica Neue Light"/>
                <a:ea typeface="Helvetica Neue Light"/>
                <a:cs typeface="Helvetica Neue Light"/>
                <a:sym typeface="Helvetica Neue Light"/>
              </a:defRPr>
            </a:lvl5pPr>
            <a:lvl6pPr indent="-292100" lvl="5" marL="2743200" marR="0" rtl="0" algn="l">
              <a:lnSpc>
                <a:spcPct val="100000"/>
              </a:lnSpc>
              <a:spcBef>
                <a:spcPts val="0"/>
              </a:spcBef>
              <a:spcAft>
                <a:spcPts val="0"/>
              </a:spcAft>
              <a:buSzPts val="1000"/>
              <a:buChar char="○"/>
              <a:defRPr b="0" i="0" sz="1000" u="none" cap="none" strike="noStrike">
                <a:solidFill>
                  <a:srgbClr val="3B3D41"/>
                </a:solidFill>
                <a:latin typeface="Helvetica Neue Light"/>
                <a:ea typeface="Helvetica Neue Light"/>
                <a:cs typeface="Helvetica Neue Light"/>
                <a:sym typeface="Helvetica Neue Light"/>
              </a:defRPr>
            </a:lvl6pPr>
            <a:lvl7pPr indent="-292100" lvl="6" marL="3200400" marR="0" rtl="0" algn="l">
              <a:lnSpc>
                <a:spcPct val="100000"/>
              </a:lnSpc>
              <a:spcBef>
                <a:spcPts val="0"/>
              </a:spcBef>
              <a:spcAft>
                <a:spcPts val="0"/>
              </a:spcAft>
              <a:buSzPts val="1000"/>
              <a:buFont typeface="Courier New"/>
              <a:buChar char="○"/>
              <a:defRPr b="0" i="0" sz="1000" u="none" cap="none" strike="noStrike">
                <a:solidFill>
                  <a:srgbClr val="3B3D41"/>
                </a:solidFill>
                <a:latin typeface="Helvetica Neue Light"/>
                <a:ea typeface="Helvetica Neue Light"/>
                <a:cs typeface="Helvetica Neue Light"/>
                <a:sym typeface="Helvetica Neue Light"/>
              </a:defRPr>
            </a:lvl7pPr>
            <a:lvl8pPr indent="-292100" lvl="7" marL="3657600" marR="0" rtl="0" algn="l">
              <a:lnSpc>
                <a:spcPct val="100000"/>
              </a:lnSpc>
              <a:spcBef>
                <a:spcPts val="400"/>
              </a:spcBef>
              <a:spcAft>
                <a:spcPts val="0"/>
              </a:spcAft>
              <a:buSzPts val="1000"/>
              <a:buFont typeface="Courier New"/>
              <a:buChar char="○"/>
              <a:defRPr b="0" i="0" sz="1000" u="none" cap="none" strike="noStrike">
                <a:solidFill>
                  <a:srgbClr val="3B3D41"/>
                </a:solidFill>
                <a:latin typeface="Helvetica Neue Light"/>
                <a:ea typeface="Helvetica Neue Light"/>
                <a:cs typeface="Helvetica Neue Light"/>
                <a:sym typeface="Helvetica Neue Light"/>
              </a:defRPr>
            </a:lvl8pPr>
            <a:lvl9pPr indent="-292100" lvl="8" marL="4114800" marR="0" rtl="0" algn="l">
              <a:lnSpc>
                <a:spcPct val="100000"/>
              </a:lnSpc>
              <a:spcBef>
                <a:spcPts val="400"/>
              </a:spcBef>
              <a:spcAft>
                <a:spcPts val="0"/>
              </a:spcAft>
              <a:buSzPts val="1000"/>
              <a:buFont typeface="Courier New"/>
              <a:buChar char="○"/>
              <a:defRPr b="0" i="0" sz="1000" u="none" cap="none" strike="noStrike">
                <a:solidFill>
                  <a:srgbClr val="3B3D41"/>
                </a:solidFill>
                <a:latin typeface="Helvetica Neue Light"/>
                <a:ea typeface="Helvetica Neue Light"/>
                <a:cs typeface="Helvetica Neue Light"/>
                <a:sym typeface="Helvetica Neue Light"/>
              </a:defRPr>
            </a:lvl9pPr>
          </a:lstStyle>
          <a:p/>
        </p:txBody>
      </p:sp>
      <p:sp>
        <p:nvSpPr>
          <p:cNvPr id="150" name="Google Shape;150;p24"/>
          <p:cNvSpPr txBox="1"/>
          <p:nvPr/>
        </p:nvSpPr>
        <p:spPr>
          <a:xfrm>
            <a:off x="0" y="5018700"/>
            <a:ext cx="4452000" cy="124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solidFill>
                  <a:srgbClr val="999999"/>
                </a:solidFill>
                <a:latin typeface="Helvetica Neue"/>
                <a:ea typeface="Helvetica Neue"/>
                <a:cs typeface="Helvetica Neue"/>
                <a:sym typeface="Helvetica Neue"/>
              </a:rPr>
              <a:t>© CONFIDENTIAL - SILVERLINE - DO NOT DISTRIBUTE </a:t>
            </a:r>
            <a:endParaRPr b="1" sz="600">
              <a:solidFill>
                <a:srgbClr val="999999"/>
              </a:solidFill>
              <a:latin typeface="Helvetica Neue"/>
              <a:ea typeface="Helvetica Neue"/>
              <a:cs typeface="Helvetica Neue"/>
              <a:sym typeface="Helvetica Neue"/>
            </a:endParaRPr>
          </a:p>
        </p:txBody>
      </p:sp>
      <p:pic>
        <p:nvPicPr>
          <p:cNvPr id="151" name="Google Shape;151;p24"/>
          <p:cNvPicPr preferRelativeResize="0"/>
          <p:nvPr/>
        </p:nvPicPr>
        <p:blipFill rotWithShape="1">
          <a:blip r:embed="rId3">
            <a:alphaModFix/>
          </a:blip>
          <a:srcRect b="17163" l="0" r="0" t="0"/>
          <a:stretch/>
        </p:blipFill>
        <p:spPr>
          <a:xfrm>
            <a:off x="7623825" y="180275"/>
            <a:ext cx="1379425" cy="352925"/>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 Agenda (or right image layout) 1">
  <p:cSld name="Agenda Left Side_1_1">
    <p:spTree>
      <p:nvGrpSpPr>
        <p:cNvPr id="152" name="Shape 152"/>
        <p:cNvGrpSpPr/>
        <p:nvPr/>
      </p:nvGrpSpPr>
      <p:grpSpPr>
        <a:xfrm>
          <a:off x="0" y="0"/>
          <a:ext cx="0" cy="0"/>
          <a:chOff x="0" y="0"/>
          <a:chExt cx="0" cy="0"/>
        </a:xfrm>
      </p:grpSpPr>
      <p:pic>
        <p:nvPicPr>
          <p:cNvPr id="153" name="Google Shape;153;p25"/>
          <p:cNvPicPr preferRelativeResize="0"/>
          <p:nvPr/>
        </p:nvPicPr>
        <p:blipFill rotWithShape="1">
          <a:blip r:embed="rId2">
            <a:alphaModFix/>
          </a:blip>
          <a:srcRect b="0" l="19452" r="19452" t="0"/>
          <a:stretch/>
        </p:blipFill>
        <p:spPr>
          <a:xfrm>
            <a:off x="4451900" y="50"/>
            <a:ext cx="4713551" cy="5143498"/>
          </a:xfrm>
          <a:prstGeom prst="rect">
            <a:avLst/>
          </a:prstGeom>
          <a:noFill/>
          <a:ln>
            <a:noFill/>
          </a:ln>
        </p:spPr>
      </p:pic>
      <p:cxnSp>
        <p:nvCxnSpPr>
          <p:cNvPr id="154" name="Google Shape;154;p25"/>
          <p:cNvCxnSpPr/>
          <p:nvPr/>
        </p:nvCxnSpPr>
        <p:spPr>
          <a:xfrm>
            <a:off x="175825" y="-7225"/>
            <a:ext cx="0" cy="515400"/>
          </a:xfrm>
          <a:prstGeom prst="straightConnector1">
            <a:avLst/>
          </a:prstGeom>
          <a:noFill/>
          <a:ln cap="flat" cmpd="sng" w="12700">
            <a:solidFill>
              <a:schemeClr val="lt2"/>
            </a:solidFill>
            <a:prstDash val="solid"/>
            <a:round/>
            <a:headEnd len="sm" w="sm" type="none"/>
            <a:tailEnd len="sm" w="sm" type="none"/>
          </a:ln>
        </p:spPr>
      </p:cxnSp>
      <p:sp>
        <p:nvSpPr>
          <p:cNvPr id="155" name="Google Shape;155;p25"/>
          <p:cNvSpPr txBox="1"/>
          <p:nvPr>
            <p:ph type="title"/>
          </p:nvPr>
        </p:nvSpPr>
        <p:spPr>
          <a:xfrm>
            <a:off x="290125" y="168250"/>
            <a:ext cx="3905700" cy="124800"/>
          </a:xfrm>
          <a:prstGeom prst="rect">
            <a:avLst/>
          </a:prstGeom>
          <a:noFill/>
          <a:ln>
            <a:noFill/>
          </a:ln>
        </p:spPr>
        <p:txBody>
          <a:bodyPr anchorCtr="0" anchor="b" bIns="0" lIns="0" spcFirstLastPara="1" rIns="0" wrap="square" tIns="0">
            <a:noAutofit/>
          </a:bodyPr>
          <a:lstStyle>
            <a:lvl1pPr lvl="0" marR="0" rtl="0" algn="l">
              <a:lnSpc>
                <a:spcPct val="90000"/>
              </a:lnSpc>
              <a:spcBef>
                <a:spcPts val="0"/>
              </a:spcBef>
              <a:spcAft>
                <a:spcPts val="0"/>
              </a:spcAft>
              <a:buClr>
                <a:srgbClr val="3B3D41"/>
              </a:buClr>
              <a:buSzPts val="800"/>
              <a:buFont typeface="Helvetica Neue Light"/>
              <a:buNone/>
              <a:defRPr b="0" i="0" sz="800" u="none" cap="none" strike="noStrike">
                <a:solidFill>
                  <a:srgbClr val="3B3D41"/>
                </a:solidFill>
                <a:latin typeface="Helvetica Neue Light"/>
                <a:ea typeface="Helvetica Neue Light"/>
                <a:cs typeface="Helvetica Neue Light"/>
                <a:sym typeface="Helvetica Neue Light"/>
              </a:defRPr>
            </a:lvl1pPr>
            <a:lvl2pPr lvl="1"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56" name="Google Shape;156;p25"/>
          <p:cNvSpPr txBox="1"/>
          <p:nvPr>
            <p:ph idx="2" type="title"/>
          </p:nvPr>
        </p:nvSpPr>
        <p:spPr>
          <a:xfrm>
            <a:off x="290125" y="295599"/>
            <a:ext cx="3928800" cy="215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B3D41"/>
              </a:buClr>
              <a:buSzPts val="1700"/>
              <a:buFont typeface="Helvetica Neue Light"/>
              <a:buNone/>
              <a:defRPr b="0" i="0" sz="1700" u="none" cap="none" strike="noStrike">
                <a:solidFill>
                  <a:srgbClr val="3B3D41"/>
                </a:solidFill>
                <a:latin typeface="Helvetica Neue Light"/>
                <a:ea typeface="Helvetica Neue Light"/>
                <a:cs typeface="Helvetica Neue Light"/>
                <a:sym typeface="Helvetica Neue Light"/>
              </a:defRPr>
            </a:lvl1pPr>
            <a:lvl2pPr lvl="1"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9pPr>
          </a:lstStyle>
          <a:p/>
        </p:txBody>
      </p:sp>
      <p:sp>
        <p:nvSpPr>
          <p:cNvPr id="157" name="Google Shape;157;p25"/>
          <p:cNvSpPr txBox="1"/>
          <p:nvPr>
            <p:ph idx="1" type="body"/>
          </p:nvPr>
        </p:nvSpPr>
        <p:spPr>
          <a:xfrm>
            <a:off x="469100" y="1035200"/>
            <a:ext cx="3648000" cy="3902700"/>
          </a:xfrm>
          <a:prstGeom prst="rect">
            <a:avLst/>
          </a:prstGeom>
          <a:noFill/>
          <a:ln>
            <a:noFill/>
          </a:ln>
        </p:spPr>
        <p:txBody>
          <a:bodyPr anchorCtr="0" anchor="t" bIns="0" lIns="0" spcFirstLastPara="1" rIns="0" wrap="square" tIns="0">
            <a:noAutofit/>
          </a:bodyPr>
          <a:lstStyle>
            <a:lvl1pPr indent="-317500" lvl="0" marL="457200" marR="0" rtl="0" algn="l">
              <a:lnSpc>
                <a:spcPct val="100000"/>
              </a:lnSpc>
              <a:spcBef>
                <a:spcPts val="0"/>
              </a:spcBef>
              <a:spcAft>
                <a:spcPts val="0"/>
              </a:spcAft>
              <a:buSzPts val="1400"/>
              <a:buChar char="○"/>
              <a:defRPr b="0" i="0" sz="1400" u="none" cap="none" strike="noStrike">
                <a:solidFill>
                  <a:srgbClr val="3B3D41"/>
                </a:solidFill>
                <a:latin typeface="Helvetica Neue Light"/>
                <a:ea typeface="Helvetica Neue Light"/>
                <a:cs typeface="Helvetica Neue Light"/>
                <a:sym typeface="Helvetica Neue Light"/>
              </a:defRPr>
            </a:lvl1pPr>
            <a:lvl2pPr indent="-311150" lvl="1" marL="914400" marR="0" rtl="0" algn="l">
              <a:lnSpc>
                <a:spcPct val="100000"/>
              </a:lnSpc>
              <a:spcBef>
                <a:spcPts val="0"/>
              </a:spcBef>
              <a:spcAft>
                <a:spcPts val="0"/>
              </a:spcAft>
              <a:buSzPts val="1300"/>
              <a:buChar char="○"/>
              <a:defRPr b="0" i="0" sz="1300" u="none" cap="none" strike="noStrike">
                <a:solidFill>
                  <a:srgbClr val="3B3D41"/>
                </a:solidFill>
                <a:latin typeface="Helvetica Neue Light"/>
                <a:ea typeface="Helvetica Neue Light"/>
                <a:cs typeface="Helvetica Neue Light"/>
                <a:sym typeface="Helvetica Neue Light"/>
              </a:defRPr>
            </a:lvl2pPr>
            <a:lvl3pPr indent="-298450" lvl="2" marL="1371600" marR="0" rtl="0" algn="l">
              <a:lnSpc>
                <a:spcPct val="100000"/>
              </a:lnSpc>
              <a:spcBef>
                <a:spcPts val="0"/>
              </a:spcBef>
              <a:spcAft>
                <a:spcPts val="0"/>
              </a:spcAft>
              <a:buSzPts val="1100"/>
              <a:buChar char="○"/>
              <a:defRPr b="0" i="0" sz="1100" u="none" cap="none" strike="noStrike">
                <a:solidFill>
                  <a:srgbClr val="3B3D41"/>
                </a:solidFill>
                <a:latin typeface="Helvetica Neue Light"/>
                <a:ea typeface="Helvetica Neue Light"/>
                <a:cs typeface="Helvetica Neue Light"/>
                <a:sym typeface="Helvetica Neue Light"/>
              </a:defRPr>
            </a:lvl3pPr>
            <a:lvl4pPr indent="-292100" lvl="3" marL="1828800" marR="0" rtl="0" algn="l">
              <a:lnSpc>
                <a:spcPct val="100000"/>
              </a:lnSpc>
              <a:spcBef>
                <a:spcPts val="0"/>
              </a:spcBef>
              <a:spcAft>
                <a:spcPts val="0"/>
              </a:spcAft>
              <a:buSzPts val="1000"/>
              <a:buChar char="○"/>
              <a:defRPr b="0" i="0" sz="1000" u="none" cap="none" strike="noStrike">
                <a:solidFill>
                  <a:srgbClr val="3B3D41"/>
                </a:solidFill>
                <a:latin typeface="Helvetica Neue Light"/>
                <a:ea typeface="Helvetica Neue Light"/>
                <a:cs typeface="Helvetica Neue Light"/>
                <a:sym typeface="Helvetica Neue Light"/>
              </a:defRPr>
            </a:lvl4pPr>
            <a:lvl5pPr indent="-292100" lvl="4" marL="2286000" marR="0" rtl="0" algn="l">
              <a:lnSpc>
                <a:spcPct val="100000"/>
              </a:lnSpc>
              <a:spcBef>
                <a:spcPts val="0"/>
              </a:spcBef>
              <a:spcAft>
                <a:spcPts val="0"/>
              </a:spcAft>
              <a:buSzPts val="1000"/>
              <a:buChar char="○"/>
              <a:defRPr b="0" i="0" sz="1000" u="none" cap="none" strike="noStrike">
                <a:solidFill>
                  <a:srgbClr val="3B3D41"/>
                </a:solidFill>
                <a:latin typeface="Helvetica Neue Light"/>
                <a:ea typeface="Helvetica Neue Light"/>
                <a:cs typeface="Helvetica Neue Light"/>
                <a:sym typeface="Helvetica Neue Light"/>
              </a:defRPr>
            </a:lvl5pPr>
            <a:lvl6pPr indent="-292100" lvl="5" marL="2743200" marR="0" rtl="0" algn="l">
              <a:lnSpc>
                <a:spcPct val="100000"/>
              </a:lnSpc>
              <a:spcBef>
                <a:spcPts val="0"/>
              </a:spcBef>
              <a:spcAft>
                <a:spcPts val="0"/>
              </a:spcAft>
              <a:buSzPts val="1000"/>
              <a:buChar char="○"/>
              <a:defRPr b="0" i="0" sz="1000" u="none" cap="none" strike="noStrike">
                <a:solidFill>
                  <a:srgbClr val="3B3D41"/>
                </a:solidFill>
                <a:latin typeface="Helvetica Neue Light"/>
                <a:ea typeface="Helvetica Neue Light"/>
                <a:cs typeface="Helvetica Neue Light"/>
                <a:sym typeface="Helvetica Neue Light"/>
              </a:defRPr>
            </a:lvl6pPr>
            <a:lvl7pPr indent="-292100" lvl="6" marL="3200400" marR="0" rtl="0" algn="l">
              <a:lnSpc>
                <a:spcPct val="100000"/>
              </a:lnSpc>
              <a:spcBef>
                <a:spcPts val="0"/>
              </a:spcBef>
              <a:spcAft>
                <a:spcPts val="0"/>
              </a:spcAft>
              <a:buSzPts val="1000"/>
              <a:buFont typeface="Courier New"/>
              <a:buChar char="○"/>
              <a:defRPr b="0" i="0" sz="1000" u="none" cap="none" strike="noStrike">
                <a:solidFill>
                  <a:srgbClr val="3B3D41"/>
                </a:solidFill>
                <a:latin typeface="Helvetica Neue Light"/>
                <a:ea typeface="Helvetica Neue Light"/>
                <a:cs typeface="Helvetica Neue Light"/>
                <a:sym typeface="Helvetica Neue Light"/>
              </a:defRPr>
            </a:lvl7pPr>
            <a:lvl8pPr indent="-292100" lvl="7" marL="3657600" marR="0" rtl="0" algn="l">
              <a:lnSpc>
                <a:spcPct val="100000"/>
              </a:lnSpc>
              <a:spcBef>
                <a:spcPts val="400"/>
              </a:spcBef>
              <a:spcAft>
                <a:spcPts val="0"/>
              </a:spcAft>
              <a:buSzPts val="1000"/>
              <a:buFont typeface="Courier New"/>
              <a:buChar char="○"/>
              <a:defRPr b="0" i="0" sz="1000" u="none" cap="none" strike="noStrike">
                <a:solidFill>
                  <a:srgbClr val="3B3D41"/>
                </a:solidFill>
                <a:latin typeface="Helvetica Neue Light"/>
                <a:ea typeface="Helvetica Neue Light"/>
                <a:cs typeface="Helvetica Neue Light"/>
                <a:sym typeface="Helvetica Neue Light"/>
              </a:defRPr>
            </a:lvl8pPr>
            <a:lvl9pPr indent="-292100" lvl="8" marL="4114800" marR="0" rtl="0" algn="l">
              <a:lnSpc>
                <a:spcPct val="100000"/>
              </a:lnSpc>
              <a:spcBef>
                <a:spcPts val="400"/>
              </a:spcBef>
              <a:spcAft>
                <a:spcPts val="0"/>
              </a:spcAft>
              <a:buSzPts val="1000"/>
              <a:buFont typeface="Courier New"/>
              <a:buChar char="○"/>
              <a:defRPr b="0" i="0" sz="1000" u="none" cap="none" strike="noStrike">
                <a:solidFill>
                  <a:srgbClr val="3B3D41"/>
                </a:solidFill>
                <a:latin typeface="Helvetica Neue Light"/>
                <a:ea typeface="Helvetica Neue Light"/>
                <a:cs typeface="Helvetica Neue Light"/>
                <a:sym typeface="Helvetica Neue Light"/>
              </a:defRPr>
            </a:lvl9pPr>
          </a:lstStyle>
          <a:p/>
        </p:txBody>
      </p:sp>
      <p:sp>
        <p:nvSpPr>
          <p:cNvPr id="158" name="Google Shape;158;p25"/>
          <p:cNvSpPr txBox="1"/>
          <p:nvPr/>
        </p:nvSpPr>
        <p:spPr>
          <a:xfrm>
            <a:off x="0" y="5018700"/>
            <a:ext cx="4452000" cy="124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solidFill>
                  <a:srgbClr val="999999"/>
                </a:solidFill>
                <a:latin typeface="Helvetica Neue"/>
                <a:ea typeface="Helvetica Neue"/>
                <a:cs typeface="Helvetica Neue"/>
                <a:sym typeface="Helvetica Neue"/>
              </a:rPr>
              <a:t>© CONFIDENTIAL - SILVERLINE - DO NOT DISTRIBUTE </a:t>
            </a:r>
            <a:endParaRPr b="1" sz="600">
              <a:solidFill>
                <a:srgbClr val="999999"/>
              </a:solidFill>
              <a:latin typeface="Helvetica Neue"/>
              <a:ea typeface="Helvetica Neue"/>
              <a:cs typeface="Helvetica Neue"/>
              <a:sym typeface="Helvetica Neue"/>
            </a:endParaRPr>
          </a:p>
        </p:txBody>
      </p:sp>
      <p:pic>
        <p:nvPicPr>
          <p:cNvPr id="159" name="Google Shape;159;p25"/>
          <p:cNvPicPr preferRelativeResize="0"/>
          <p:nvPr/>
        </p:nvPicPr>
        <p:blipFill rotWithShape="1">
          <a:blip r:embed="rId3">
            <a:alphaModFix/>
          </a:blip>
          <a:srcRect b="16401" l="0" r="0" t="0"/>
          <a:stretch/>
        </p:blipFill>
        <p:spPr>
          <a:xfrm>
            <a:off x="7602269" y="172437"/>
            <a:ext cx="1423425" cy="367525"/>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 Divider 1">
  <p:cSld name="Divider - Light Blue General 3">
    <p:bg>
      <p:bgPr>
        <a:solidFill>
          <a:schemeClr val="accent6"/>
        </a:solidFill>
      </p:bgPr>
    </p:bg>
    <p:spTree>
      <p:nvGrpSpPr>
        <p:cNvPr id="160" name="Shape 160"/>
        <p:cNvGrpSpPr/>
        <p:nvPr/>
      </p:nvGrpSpPr>
      <p:grpSpPr>
        <a:xfrm>
          <a:off x="0" y="0"/>
          <a:ext cx="0" cy="0"/>
          <a:chOff x="0" y="0"/>
          <a:chExt cx="0" cy="0"/>
        </a:xfrm>
      </p:grpSpPr>
      <p:pic>
        <p:nvPicPr>
          <p:cNvPr id="161" name="Google Shape;161;p26"/>
          <p:cNvPicPr preferRelativeResize="0"/>
          <p:nvPr/>
        </p:nvPicPr>
        <p:blipFill rotWithShape="1">
          <a:blip r:embed="rId2">
            <a:alphaModFix/>
          </a:blip>
          <a:srcRect b="0" l="7020" r="-7020" t="0"/>
          <a:stretch/>
        </p:blipFill>
        <p:spPr>
          <a:xfrm>
            <a:off x="-1" y="-1"/>
            <a:ext cx="7720827" cy="5142163"/>
          </a:xfrm>
          <a:prstGeom prst="rect">
            <a:avLst/>
          </a:prstGeom>
          <a:noFill/>
          <a:ln>
            <a:noFill/>
          </a:ln>
        </p:spPr>
      </p:pic>
      <p:sp>
        <p:nvSpPr>
          <p:cNvPr id="162" name="Google Shape;162;p26"/>
          <p:cNvSpPr/>
          <p:nvPr/>
        </p:nvSpPr>
        <p:spPr>
          <a:xfrm>
            <a:off x="5760720" y="1"/>
            <a:ext cx="3383400"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cxnSp>
        <p:nvCxnSpPr>
          <p:cNvPr id="163" name="Google Shape;163;p26"/>
          <p:cNvCxnSpPr/>
          <p:nvPr/>
        </p:nvCxnSpPr>
        <p:spPr>
          <a:xfrm>
            <a:off x="8979408" y="4245102"/>
            <a:ext cx="0" cy="918900"/>
          </a:xfrm>
          <a:prstGeom prst="straightConnector1">
            <a:avLst/>
          </a:prstGeom>
          <a:noFill/>
          <a:ln cap="flat" cmpd="sng" w="12700">
            <a:solidFill>
              <a:schemeClr val="accent6"/>
            </a:solidFill>
            <a:prstDash val="solid"/>
            <a:round/>
            <a:headEnd len="sm" w="sm" type="none"/>
            <a:tailEnd len="sm" w="sm" type="none"/>
          </a:ln>
        </p:spPr>
      </p:cxnSp>
      <p:sp>
        <p:nvSpPr>
          <p:cNvPr id="164" name="Google Shape;164;p26"/>
          <p:cNvSpPr txBox="1"/>
          <p:nvPr>
            <p:ph idx="1" type="body"/>
          </p:nvPr>
        </p:nvSpPr>
        <p:spPr>
          <a:xfrm>
            <a:off x="5918454" y="4107125"/>
            <a:ext cx="2930700" cy="683700"/>
          </a:xfrm>
          <a:prstGeom prst="rect">
            <a:avLst/>
          </a:prstGeom>
          <a:noFill/>
          <a:ln>
            <a:noFill/>
          </a:ln>
        </p:spPr>
        <p:txBody>
          <a:bodyPr anchorCtr="0" anchor="t" bIns="34275" lIns="68575" spcFirstLastPara="1" rIns="68575" wrap="square" tIns="34275">
            <a:noAutofit/>
          </a:bodyPr>
          <a:lstStyle>
            <a:lvl1pPr indent="-228600" lvl="0" marL="457200" marR="0" rtl="0" algn="r">
              <a:lnSpc>
                <a:spcPct val="90000"/>
              </a:lnSpc>
              <a:spcBef>
                <a:spcPts val="800"/>
              </a:spcBef>
              <a:spcAft>
                <a:spcPts val="0"/>
              </a:spcAft>
              <a:buClr>
                <a:schemeClr val="lt2"/>
              </a:buClr>
              <a:buSzPts val="1700"/>
              <a:buFont typeface="Courier New"/>
              <a:buNone/>
              <a:defRPr b="0" i="0" sz="1700" u="none" cap="none" strike="noStrike">
                <a:solidFill>
                  <a:schemeClr val="accent6"/>
                </a:solidFill>
                <a:latin typeface="Helvetica Neue Light"/>
                <a:ea typeface="Helvetica Neue Light"/>
                <a:cs typeface="Helvetica Neue Light"/>
                <a:sym typeface="Helvetica Neue Light"/>
              </a:defRPr>
            </a:lvl1pPr>
            <a:lvl2pPr indent="-298450" lvl="1" marL="914400" marR="0" rtl="0" algn="r">
              <a:lnSpc>
                <a:spcPct val="90000"/>
              </a:lnSpc>
              <a:spcBef>
                <a:spcPts val="400"/>
              </a:spcBef>
              <a:spcAft>
                <a:spcPts val="0"/>
              </a:spcAft>
              <a:buClr>
                <a:schemeClr val="accent6"/>
              </a:buClr>
              <a:buSzPts val="1100"/>
              <a:buFont typeface="Courier New"/>
              <a:buChar char="o"/>
              <a:defRPr b="0" i="0" sz="1100" u="none" cap="none" strike="noStrike">
                <a:solidFill>
                  <a:schemeClr val="accent6"/>
                </a:solidFill>
                <a:latin typeface="Helvetica Neue Light"/>
                <a:ea typeface="Helvetica Neue Light"/>
                <a:cs typeface="Helvetica Neue Light"/>
                <a:sym typeface="Helvetica Neue Light"/>
              </a:defRPr>
            </a:lvl2pPr>
            <a:lvl3pPr indent="-285750" lvl="2" marL="1371600" marR="0" rtl="0" algn="r">
              <a:lnSpc>
                <a:spcPct val="90000"/>
              </a:lnSpc>
              <a:spcBef>
                <a:spcPts val="400"/>
              </a:spcBef>
              <a:spcAft>
                <a:spcPts val="0"/>
              </a:spcAft>
              <a:buClr>
                <a:schemeClr val="accent6"/>
              </a:buClr>
              <a:buSzPts val="900"/>
              <a:buFont typeface="Courier New"/>
              <a:buChar char="o"/>
              <a:defRPr b="0" i="0" sz="900" u="none" cap="none" strike="noStrike">
                <a:solidFill>
                  <a:schemeClr val="accent6"/>
                </a:solidFill>
                <a:latin typeface="Helvetica Neue Light"/>
                <a:ea typeface="Helvetica Neue Light"/>
                <a:cs typeface="Helvetica Neue Light"/>
                <a:sym typeface="Helvetica Neue Light"/>
              </a:defRPr>
            </a:lvl3pPr>
            <a:lvl4pPr indent="-279400" lvl="3" marL="1828800" marR="0" rtl="0" algn="r">
              <a:lnSpc>
                <a:spcPct val="90000"/>
              </a:lnSpc>
              <a:spcBef>
                <a:spcPts val="400"/>
              </a:spcBef>
              <a:spcAft>
                <a:spcPts val="0"/>
              </a:spcAft>
              <a:buClr>
                <a:schemeClr val="accent6"/>
              </a:buClr>
              <a:buSzPts val="800"/>
              <a:buFont typeface="Courier New"/>
              <a:buChar char="o"/>
              <a:defRPr b="0" i="0" sz="800" u="none" cap="none" strike="noStrike">
                <a:solidFill>
                  <a:schemeClr val="accent6"/>
                </a:solidFill>
                <a:latin typeface="Helvetica Neue Light"/>
                <a:ea typeface="Helvetica Neue Light"/>
                <a:cs typeface="Helvetica Neue Light"/>
                <a:sym typeface="Helvetica Neue Light"/>
              </a:defRPr>
            </a:lvl4pPr>
            <a:lvl5pPr indent="-279400" lvl="4" marL="2286000" marR="0" rtl="0" algn="r">
              <a:lnSpc>
                <a:spcPct val="90000"/>
              </a:lnSpc>
              <a:spcBef>
                <a:spcPts val="400"/>
              </a:spcBef>
              <a:spcAft>
                <a:spcPts val="0"/>
              </a:spcAft>
              <a:buClr>
                <a:schemeClr val="accent6"/>
              </a:buClr>
              <a:buSzPts val="800"/>
              <a:buFont typeface="Courier New"/>
              <a:buChar char="o"/>
              <a:defRPr b="0" i="0" sz="800" u="none" cap="none" strike="noStrike">
                <a:solidFill>
                  <a:schemeClr val="accent6"/>
                </a:solidFill>
                <a:latin typeface="Helvetica Neue Light"/>
                <a:ea typeface="Helvetica Neue Light"/>
                <a:cs typeface="Helvetica Neue Light"/>
                <a:sym typeface="Helvetica Neue Light"/>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pic>
        <p:nvPicPr>
          <p:cNvPr id="165" name="Google Shape;165;p26"/>
          <p:cNvPicPr preferRelativeResize="0"/>
          <p:nvPr/>
        </p:nvPicPr>
        <p:blipFill rotWithShape="1">
          <a:blip r:embed="rId3">
            <a:alphaModFix/>
          </a:blip>
          <a:srcRect b="16401" l="0" r="0" t="0"/>
          <a:stretch/>
        </p:blipFill>
        <p:spPr>
          <a:xfrm>
            <a:off x="7602269" y="172437"/>
            <a:ext cx="1423425" cy="367525"/>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 Divider Use Your Own Image">
  <p:cSld name="Divider - Light Blue General 3_1">
    <p:bg>
      <p:bgPr>
        <a:solidFill>
          <a:schemeClr val="accent6"/>
        </a:solidFill>
      </p:bgPr>
    </p:bg>
    <p:spTree>
      <p:nvGrpSpPr>
        <p:cNvPr id="166" name="Shape 166"/>
        <p:cNvGrpSpPr/>
        <p:nvPr/>
      </p:nvGrpSpPr>
      <p:grpSpPr>
        <a:xfrm>
          <a:off x="0" y="0"/>
          <a:ext cx="0" cy="0"/>
          <a:chOff x="0" y="0"/>
          <a:chExt cx="0" cy="0"/>
        </a:xfrm>
      </p:grpSpPr>
      <p:sp>
        <p:nvSpPr>
          <p:cNvPr id="167" name="Google Shape;167;p27"/>
          <p:cNvSpPr/>
          <p:nvPr>
            <p:ph idx="2" type="pic"/>
          </p:nvPr>
        </p:nvSpPr>
        <p:spPr>
          <a:xfrm>
            <a:off x="-22900" y="-28625"/>
            <a:ext cx="5783700" cy="5192700"/>
          </a:xfrm>
          <a:prstGeom prst="rect">
            <a:avLst/>
          </a:prstGeom>
          <a:noFill/>
          <a:ln>
            <a:noFill/>
          </a:ln>
        </p:spPr>
      </p:sp>
      <p:sp>
        <p:nvSpPr>
          <p:cNvPr id="168" name="Google Shape;168;p27"/>
          <p:cNvSpPr/>
          <p:nvPr/>
        </p:nvSpPr>
        <p:spPr>
          <a:xfrm>
            <a:off x="5760720" y="1"/>
            <a:ext cx="3383400"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cxnSp>
        <p:nvCxnSpPr>
          <p:cNvPr id="169" name="Google Shape;169;p27"/>
          <p:cNvCxnSpPr/>
          <p:nvPr/>
        </p:nvCxnSpPr>
        <p:spPr>
          <a:xfrm>
            <a:off x="8979408" y="4245102"/>
            <a:ext cx="0" cy="918900"/>
          </a:xfrm>
          <a:prstGeom prst="straightConnector1">
            <a:avLst/>
          </a:prstGeom>
          <a:noFill/>
          <a:ln cap="flat" cmpd="sng" w="12700">
            <a:solidFill>
              <a:schemeClr val="accent6"/>
            </a:solidFill>
            <a:prstDash val="solid"/>
            <a:round/>
            <a:headEnd len="sm" w="sm" type="none"/>
            <a:tailEnd len="sm" w="sm" type="none"/>
          </a:ln>
        </p:spPr>
      </p:cxnSp>
      <p:sp>
        <p:nvSpPr>
          <p:cNvPr id="170" name="Google Shape;170;p27"/>
          <p:cNvSpPr txBox="1"/>
          <p:nvPr>
            <p:ph idx="1" type="body"/>
          </p:nvPr>
        </p:nvSpPr>
        <p:spPr>
          <a:xfrm>
            <a:off x="5918454" y="4107125"/>
            <a:ext cx="2930700" cy="683700"/>
          </a:xfrm>
          <a:prstGeom prst="rect">
            <a:avLst/>
          </a:prstGeom>
          <a:noFill/>
          <a:ln>
            <a:noFill/>
          </a:ln>
        </p:spPr>
        <p:txBody>
          <a:bodyPr anchorCtr="0" anchor="t" bIns="34275" lIns="68575" spcFirstLastPara="1" rIns="68575" wrap="square" tIns="34275">
            <a:noAutofit/>
          </a:bodyPr>
          <a:lstStyle>
            <a:lvl1pPr indent="-228600" lvl="0" marL="457200" marR="0" rtl="0" algn="r">
              <a:lnSpc>
                <a:spcPct val="90000"/>
              </a:lnSpc>
              <a:spcBef>
                <a:spcPts val="800"/>
              </a:spcBef>
              <a:spcAft>
                <a:spcPts val="0"/>
              </a:spcAft>
              <a:buClr>
                <a:schemeClr val="lt2"/>
              </a:buClr>
              <a:buSzPts val="1700"/>
              <a:buFont typeface="Courier New"/>
              <a:buNone/>
              <a:defRPr b="0" i="0" sz="1700" u="none" cap="none" strike="noStrike">
                <a:solidFill>
                  <a:schemeClr val="accent6"/>
                </a:solidFill>
                <a:latin typeface="Helvetica Neue Light"/>
                <a:ea typeface="Helvetica Neue Light"/>
                <a:cs typeface="Helvetica Neue Light"/>
                <a:sym typeface="Helvetica Neue Light"/>
              </a:defRPr>
            </a:lvl1pPr>
            <a:lvl2pPr indent="-298450" lvl="1" marL="914400" marR="0" rtl="0" algn="r">
              <a:lnSpc>
                <a:spcPct val="90000"/>
              </a:lnSpc>
              <a:spcBef>
                <a:spcPts val="400"/>
              </a:spcBef>
              <a:spcAft>
                <a:spcPts val="0"/>
              </a:spcAft>
              <a:buClr>
                <a:schemeClr val="accent6"/>
              </a:buClr>
              <a:buSzPts val="1100"/>
              <a:buFont typeface="Courier New"/>
              <a:buChar char="o"/>
              <a:defRPr b="0" i="0" sz="1100" u="none" cap="none" strike="noStrike">
                <a:solidFill>
                  <a:schemeClr val="accent6"/>
                </a:solidFill>
                <a:latin typeface="Helvetica Neue Light"/>
                <a:ea typeface="Helvetica Neue Light"/>
                <a:cs typeface="Helvetica Neue Light"/>
                <a:sym typeface="Helvetica Neue Light"/>
              </a:defRPr>
            </a:lvl2pPr>
            <a:lvl3pPr indent="-285750" lvl="2" marL="1371600" marR="0" rtl="0" algn="r">
              <a:lnSpc>
                <a:spcPct val="90000"/>
              </a:lnSpc>
              <a:spcBef>
                <a:spcPts val="400"/>
              </a:spcBef>
              <a:spcAft>
                <a:spcPts val="0"/>
              </a:spcAft>
              <a:buClr>
                <a:schemeClr val="accent6"/>
              </a:buClr>
              <a:buSzPts val="900"/>
              <a:buFont typeface="Courier New"/>
              <a:buChar char="o"/>
              <a:defRPr b="0" i="0" sz="900" u="none" cap="none" strike="noStrike">
                <a:solidFill>
                  <a:schemeClr val="accent6"/>
                </a:solidFill>
                <a:latin typeface="Helvetica Neue Light"/>
                <a:ea typeface="Helvetica Neue Light"/>
                <a:cs typeface="Helvetica Neue Light"/>
                <a:sym typeface="Helvetica Neue Light"/>
              </a:defRPr>
            </a:lvl3pPr>
            <a:lvl4pPr indent="-279400" lvl="3" marL="1828800" marR="0" rtl="0" algn="r">
              <a:lnSpc>
                <a:spcPct val="90000"/>
              </a:lnSpc>
              <a:spcBef>
                <a:spcPts val="400"/>
              </a:spcBef>
              <a:spcAft>
                <a:spcPts val="0"/>
              </a:spcAft>
              <a:buClr>
                <a:schemeClr val="accent6"/>
              </a:buClr>
              <a:buSzPts val="800"/>
              <a:buFont typeface="Courier New"/>
              <a:buChar char="o"/>
              <a:defRPr b="0" i="0" sz="800" u="none" cap="none" strike="noStrike">
                <a:solidFill>
                  <a:schemeClr val="accent6"/>
                </a:solidFill>
                <a:latin typeface="Helvetica Neue Light"/>
                <a:ea typeface="Helvetica Neue Light"/>
                <a:cs typeface="Helvetica Neue Light"/>
                <a:sym typeface="Helvetica Neue Light"/>
              </a:defRPr>
            </a:lvl4pPr>
            <a:lvl5pPr indent="-279400" lvl="4" marL="2286000" marR="0" rtl="0" algn="r">
              <a:lnSpc>
                <a:spcPct val="90000"/>
              </a:lnSpc>
              <a:spcBef>
                <a:spcPts val="400"/>
              </a:spcBef>
              <a:spcAft>
                <a:spcPts val="0"/>
              </a:spcAft>
              <a:buClr>
                <a:schemeClr val="accent6"/>
              </a:buClr>
              <a:buSzPts val="800"/>
              <a:buFont typeface="Courier New"/>
              <a:buChar char="o"/>
              <a:defRPr b="0" i="0" sz="800" u="none" cap="none" strike="noStrike">
                <a:solidFill>
                  <a:schemeClr val="accent6"/>
                </a:solidFill>
                <a:latin typeface="Helvetica Neue Light"/>
                <a:ea typeface="Helvetica Neue Light"/>
                <a:cs typeface="Helvetica Neue Light"/>
                <a:sym typeface="Helvetica Neue Light"/>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pic>
        <p:nvPicPr>
          <p:cNvPr id="171" name="Google Shape;171;p27"/>
          <p:cNvPicPr preferRelativeResize="0"/>
          <p:nvPr/>
        </p:nvPicPr>
        <p:blipFill rotWithShape="1">
          <a:blip r:embed="rId2">
            <a:alphaModFix/>
          </a:blip>
          <a:srcRect b="16401" l="0" r="0" t="0"/>
          <a:stretch/>
        </p:blipFill>
        <p:spPr>
          <a:xfrm>
            <a:off x="7602269" y="172437"/>
            <a:ext cx="1423425" cy="367525"/>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 Divider 2">
  <p:cSld name="Divider - Dark Blue NYC">
    <p:bg>
      <p:bgPr>
        <a:solidFill>
          <a:schemeClr val="accent6"/>
        </a:solidFill>
      </p:bgPr>
    </p:bg>
    <p:spTree>
      <p:nvGrpSpPr>
        <p:cNvPr id="172" name="Shape 172"/>
        <p:cNvGrpSpPr/>
        <p:nvPr/>
      </p:nvGrpSpPr>
      <p:grpSpPr>
        <a:xfrm>
          <a:off x="0" y="0"/>
          <a:ext cx="0" cy="0"/>
          <a:chOff x="0" y="0"/>
          <a:chExt cx="0" cy="0"/>
        </a:xfrm>
      </p:grpSpPr>
      <p:sp>
        <p:nvSpPr>
          <p:cNvPr id="173" name="Google Shape;173;p28"/>
          <p:cNvSpPr/>
          <p:nvPr/>
        </p:nvSpPr>
        <p:spPr>
          <a:xfrm>
            <a:off x="5760720" y="1"/>
            <a:ext cx="3383400"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cxnSp>
        <p:nvCxnSpPr>
          <p:cNvPr id="174" name="Google Shape;174;p28"/>
          <p:cNvCxnSpPr/>
          <p:nvPr/>
        </p:nvCxnSpPr>
        <p:spPr>
          <a:xfrm>
            <a:off x="8979408" y="4245102"/>
            <a:ext cx="0" cy="918900"/>
          </a:xfrm>
          <a:prstGeom prst="straightConnector1">
            <a:avLst/>
          </a:prstGeom>
          <a:noFill/>
          <a:ln cap="flat" cmpd="sng" w="12700">
            <a:solidFill>
              <a:schemeClr val="accent6"/>
            </a:solidFill>
            <a:prstDash val="solid"/>
            <a:round/>
            <a:headEnd len="sm" w="sm" type="none"/>
            <a:tailEnd len="sm" w="sm" type="none"/>
          </a:ln>
        </p:spPr>
      </p:cxnSp>
      <p:pic>
        <p:nvPicPr>
          <p:cNvPr id="175" name="Google Shape;175;p28"/>
          <p:cNvPicPr preferRelativeResize="0"/>
          <p:nvPr/>
        </p:nvPicPr>
        <p:blipFill rotWithShape="1">
          <a:blip r:embed="rId2">
            <a:alphaModFix/>
          </a:blip>
          <a:srcRect b="6646" l="18412" r="33998" t="15161"/>
          <a:stretch/>
        </p:blipFill>
        <p:spPr>
          <a:xfrm>
            <a:off x="0" y="-20574"/>
            <a:ext cx="5760719" cy="5164073"/>
          </a:xfrm>
          <a:prstGeom prst="rect">
            <a:avLst/>
          </a:prstGeom>
          <a:noFill/>
          <a:ln>
            <a:noFill/>
          </a:ln>
        </p:spPr>
      </p:pic>
      <p:sp>
        <p:nvSpPr>
          <p:cNvPr id="176" name="Google Shape;176;p28"/>
          <p:cNvSpPr txBox="1"/>
          <p:nvPr>
            <p:ph idx="1" type="body"/>
          </p:nvPr>
        </p:nvSpPr>
        <p:spPr>
          <a:xfrm>
            <a:off x="5918454" y="4107125"/>
            <a:ext cx="2930700" cy="683700"/>
          </a:xfrm>
          <a:prstGeom prst="rect">
            <a:avLst/>
          </a:prstGeom>
          <a:noFill/>
          <a:ln>
            <a:noFill/>
          </a:ln>
        </p:spPr>
        <p:txBody>
          <a:bodyPr anchorCtr="0" anchor="t" bIns="34275" lIns="68575" spcFirstLastPara="1" rIns="68575" wrap="square" tIns="34275">
            <a:noAutofit/>
          </a:bodyPr>
          <a:lstStyle>
            <a:lvl1pPr indent="-228600" lvl="0" marL="457200" marR="0" rtl="0" algn="r">
              <a:lnSpc>
                <a:spcPct val="90000"/>
              </a:lnSpc>
              <a:spcBef>
                <a:spcPts val="800"/>
              </a:spcBef>
              <a:spcAft>
                <a:spcPts val="0"/>
              </a:spcAft>
              <a:buClr>
                <a:schemeClr val="lt2"/>
              </a:buClr>
              <a:buSzPts val="1700"/>
              <a:buFont typeface="Courier New"/>
              <a:buNone/>
              <a:defRPr b="0" i="0" sz="1700" u="none" cap="none" strike="noStrike">
                <a:solidFill>
                  <a:schemeClr val="accent6"/>
                </a:solidFill>
                <a:latin typeface="Helvetica Neue Light"/>
                <a:ea typeface="Helvetica Neue Light"/>
                <a:cs typeface="Helvetica Neue Light"/>
                <a:sym typeface="Helvetica Neue Light"/>
              </a:defRPr>
            </a:lvl1pPr>
            <a:lvl2pPr indent="-298450" lvl="1" marL="914400" marR="0" rtl="0" algn="r">
              <a:lnSpc>
                <a:spcPct val="90000"/>
              </a:lnSpc>
              <a:spcBef>
                <a:spcPts val="400"/>
              </a:spcBef>
              <a:spcAft>
                <a:spcPts val="0"/>
              </a:spcAft>
              <a:buClr>
                <a:schemeClr val="accent6"/>
              </a:buClr>
              <a:buSzPts val="1100"/>
              <a:buFont typeface="Courier New"/>
              <a:buChar char="o"/>
              <a:defRPr b="0" i="0" sz="1100" u="none" cap="none" strike="noStrike">
                <a:solidFill>
                  <a:schemeClr val="accent6"/>
                </a:solidFill>
                <a:latin typeface="Helvetica Neue Light"/>
                <a:ea typeface="Helvetica Neue Light"/>
                <a:cs typeface="Helvetica Neue Light"/>
                <a:sym typeface="Helvetica Neue Light"/>
              </a:defRPr>
            </a:lvl2pPr>
            <a:lvl3pPr indent="-285750" lvl="2" marL="1371600" marR="0" rtl="0" algn="r">
              <a:lnSpc>
                <a:spcPct val="90000"/>
              </a:lnSpc>
              <a:spcBef>
                <a:spcPts val="400"/>
              </a:spcBef>
              <a:spcAft>
                <a:spcPts val="0"/>
              </a:spcAft>
              <a:buClr>
                <a:schemeClr val="accent6"/>
              </a:buClr>
              <a:buSzPts val="900"/>
              <a:buFont typeface="Courier New"/>
              <a:buChar char="o"/>
              <a:defRPr b="0" i="0" sz="900" u="none" cap="none" strike="noStrike">
                <a:solidFill>
                  <a:schemeClr val="accent6"/>
                </a:solidFill>
                <a:latin typeface="Helvetica Neue Light"/>
                <a:ea typeface="Helvetica Neue Light"/>
                <a:cs typeface="Helvetica Neue Light"/>
                <a:sym typeface="Helvetica Neue Light"/>
              </a:defRPr>
            </a:lvl3pPr>
            <a:lvl4pPr indent="-279400" lvl="3" marL="1828800" marR="0" rtl="0" algn="r">
              <a:lnSpc>
                <a:spcPct val="90000"/>
              </a:lnSpc>
              <a:spcBef>
                <a:spcPts val="400"/>
              </a:spcBef>
              <a:spcAft>
                <a:spcPts val="0"/>
              </a:spcAft>
              <a:buClr>
                <a:schemeClr val="accent6"/>
              </a:buClr>
              <a:buSzPts val="800"/>
              <a:buFont typeface="Courier New"/>
              <a:buChar char="o"/>
              <a:defRPr b="0" i="0" sz="800" u="none" cap="none" strike="noStrike">
                <a:solidFill>
                  <a:schemeClr val="accent6"/>
                </a:solidFill>
                <a:latin typeface="Helvetica Neue Light"/>
                <a:ea typeface="Helvetica Neue Light"/>
                <a:cs typeface="Helvetica Neue Light"/>
                <a:sym typeface="Helvetica Neue Light"/>
              </a:defRPr>
            </a:lvl4pPr>
            <a:lvl5pPr indent="-279400" lvl="4" marL="2286000" marR="0" rtl="0" algn="r">
              <a:lnSpc>
                <a:spcPct val="90000"/>
              </a:lnSpc>
              <a:spcBef>
                <a:spcPts val="400"/>
              </a:spcBef>
              <a:spcAft>
                <a:spcPts val="0"/>
              </a:spcAft>
              <a:buClr>
                <a:schemeClr val="accent6"/>
              </a:buClr>
              <a:buSzPts val="800"/>
              <a:buFont typeface="Courier New"/>
              <a:buChar char="o"/>
              <a:defRPr b="0" i="0" sz="800" u="none" cap="none" strike="noStrike">
                <a:solidFill>
                  <a:schemeClr val="accent6"/>
                </a:solidFill>
                <a:latin typeface="Helvetica Neue Light"/>
                <a:ea typeface="Helvetica Neue Light"/>
                <a:cs typeface="Helvetica Neue Light"/>
                <a:sym typeface="Helvetica Neue Light"/>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pic>
        <p:nvPicPr>
          <p:cNvPr id="177" name="Google Shape;177;p28"/>
          <p:cNvPicPr preferRelativeResize="0"/>
          <p:nvPr/>
        </p:nvPicPr>
        <p:blipFill rotWithShape="1">
          <a:blip r:embed="rId3">
            <a:alphaModFix/>
          </a:blip>
          <a:srcRect b="16401" l="0" r="0" t="0"/>
          <a:stretch/>
        </p:blipFill>
        <p:spPr>
          <a:xfrm>
            <a:off x="7602269" y="172437"/>
            <a:ext cx="1423425" cy="367525"/>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 Divider 3">
  <p:cSld name="Divider - Dark Blue NYC_1">
    <p:bg>
      <p:bgPr>
        <a:solidFill>
          <a:schemeClr val="accent6"/>
        </a:solidFill>
      </p:bgPr>
    </p:bg>
    <p:spTree>
      <p:nvGrpSpPr>
        <p:cNvPr id="178" name="Shape 178"/>
        <p:cNvGrpSpPr/>
        <p:nvPr/>
      </p:nvGrpSpPr>
      <p:grpSpPr>
        <a:xfrm>
          <a:off x="0" y="0"/>
          <a:ext cx="0" cy="0"/>
          <a:chOff x="0" y="0"/>
          <a:chExt cx="0" cy="0"/>
        </a:xfrm>
      </p:grpSpPr>
      <p:sp>
        <p:nvSpPr>
          <p:cNvPr id="179" name="Google Shape;179;p29"/>
          <p:cNvSpPr/>
          <p:nvPr/>
        </p:nvSpPr>
        <p:spPr>
          <a:xfrm>
            <a:off x="5760720" y="1"/>
            <a:ext cx="3383400"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cxnSp>
        <p:nvCxnSpPr>
          <p:cNvPr id="180" name="Google Shape;180;p29"/>
          <p:cNvCxnSpPr/>
          <p:nvPr/>
        </p:nvCxnSpPr>
        <p:spPr>
          <a:xfrm>
            <a:off x="8979408" y="4245102"/>
            <a:ext cx="0" cy="918900"/>
          </a:xfrm>
          <a:prstGeom prst="straightConnector1">
            <a:avLst/>
          </a:prstGeom>
          <a:noFill/>
          <a:ln cap="flat" cmpd="sng" w="12700">
            <a:solidFill>
              <a:schemeClr val="accent6"/>
            </a:solidFill>
            <a:prstDash val="solid"/>
            <a:round/>
            <a:headEnd len="sm" w="sm" type="none"/>
            <a:tailEnd len="sm" w="sm" type="none"/>
          </a:ln>
        </p:spPr>
      </p:cxnSp>
      <p:pic>
        <p:nvPicPr>
          <p:cNvPr id="181" name="Google Shape;181;p29"/>
          <p:cNvPicPr preferRelativeResize="0"/>
          <p:nvPr/>
        </p:nvPicPr>
        <p:blipFill rotWithShape="1">
          <a:blip r:embed="rId2">
            <a:alphaModFix/>
          </a:blip>
          <a:srcRect b="0" l="12774" r="12781" t="0"/>
          <a:stretch/>
        </p:blipFill>
        <p:spPr>
          <a:xfrm>
            <a:off x="0" y="-20574"/>
            <a:ext cx="5760720" cy="5164074"/>
          </a:xfrm>
          <a:prstGeom prst="rect">
            <a:avLst/>
          </a:prstGeom>
          <a:noFill/>
          <a:ln>
            <a:noFill/>
          </a:ln>
        </p:spPr>
      </p:pic>
      <p:sp>
        <p:nvSpPr>
          <p:cNvPr id="182" name="Google Shape;182;p29"/>
          <p:cNvSpPr txBox="1"/>
          <p:nvPr>
            <p:ph idx="1" type="body"/>
          </p:nvPr>
        </p:nvSpPr>
        <p:spPr>
          <a:xfrm>
            <a:off x="5918454" y="4107125"/>
            <a:ext cx="2930700" cy="683700"/>
          </a:xfrm>
          <a:prstGeom prst="rect">
            <a:avLst/>
          </a:prstGeom>
          <a:noFill/>
          <a:ln>
            <a:noFill/>
          </a:ln>
        </p:spPr>
        <p:txBody>
          <a:bodyPr anchorCtr="0" anchor="t" bIns="34275" lIns="68575" spcFirstLastPara="1" rIns="68575" wrap="square" tIns="34275">
            <a:noAutofit/>
          </a:bodyPr>
          <a:lstStyle>
            <a:lvl1pPr indent="-228600" lvl="0" marL="457200" marR="0" rtl="0" algn="r">
              <a:lnSpc>
                <a:spcPct val="90000"/>
              </a:lnSpc>
              <a:spcBef>
                <a:spcPts val="800"/>
              </a:spcBef>
              <a:spcAft>
                <a:spcPts val="0"/>
              </a:spcAft>
              <a:buClr>
                <a:schemeClr val="lt2"/>
              </a:buClr>
              <a:buSzPts val="1700"/>
              <a:buFont typeface="Courier New"/>
              <a:buNone/>
              <a:defRPr b="0" i="0" sz="1700" u="none" cap="none" strike="noStrike">
                <a:solidFill>
                  <a:schemeClr val="accent6"/>
                </a:solidFill>
                <a:latin typeface="Helvetica Neue Light"/>
                <a:ea typeface="Helvetica Neue Light"/>
                <a:cs typeface="Helvetica Neue Light"/>
                <a:sym typeface="Helvetica Neue Light"/>
              </a:defRPr>
            </a:lvl1pPr>
            <a:lvl2pPr indent="-298450" lvl="1" marL="914400" marR="0" rtl="0" algn="r">
              <a:lnSpc>
                <a:spcPct val="90000"/>
              </a:lnSpc>
              <a:spcBef>
                <a:spcPts val="400"/>
              </a:spcBef>
              <a:spcAft>
                <a:spcPts val="0"/>
              </a:spcAft>
              <a:buClr>
                <a:schemeClr val="accent6"/>
              </a:buClr>
              <a:buSzPts val="1100"/>
              <a:buFont typeface="Courier New"/>
              <a:buChar char="o"/>
              <a:defRPr b="0" i="0" sz="1100" u="none" cap="none" strike="noStrike">
                <a:solidFill>
                  <a:schemeClr val="accent6"/>
                </a:solidFill>
                <a:latin typeface="Helvetica Neue Light"/>
                <a:ea typeface="Helvetica Neue Light"/>
                <a:cs typeface="Helvetica Neue Light"/>
                <a:sym typeface="Helvetica Neue Light"/>
              </a:defRPr>
            </a:lvl2pPr>
            <a:lvl3pPr indent="-285750" lvl="2" marL="1371600" marR="0" rtl="0" algn="r">
              <a:lnSpc>
                <a:spcPct val="90000"/>
              </a:lnSpc>
              <a:spcBef>
                <a:spcPts val="400"/>
              </a:spcBef>
              <a:spcAft>
                <a:spcPts val="0"/>
              </a:spcAft>
              <a:buClr>
                <a:schemeClr val="accent6"/>
              </a:buClr>
              <a:buSzPts val="900"/>
              <a:buFont typeface="Courier New"/>
              <a:buChar char="o"/>
              <a:defRPr b="0" i="0" sz="900" u="none" cap="none" strike="noStrike">
                <a:solidFill>
                  <a:schemeClr val="accent6"/>
                </a:solidFill>
                <a:latin typeface="Helvetica Neue Light"/>
                <a:ea typeface="Helvetica Neue Light"/>
                <a:cs typeface="Helvetica Neue Light"/>
                <a:sym typeface="Helvetica Neue Light"/>
              </a:defRPr>
            </a:lvl3pPr>
            <a:lvl4pPr indent="-279400" lvl="3" marL="1828800" marR="0" rtl="0" algn="r">
              <a:lnSpc>
                <a:spcPct val="90000"/>
              </a:lnSpc>
              <a:spcBef>
                <a:spcPts val="400"/>
              </a:spcBef>
              <a:spcAft>
                <a:spcPts val="0"/>
              </a:spcAft>
              <a:buClr>
                <a:schemeClr val="accent6"/>
              </a:buClr>
              <a:buSzPts val="800"/>
              <a:buFont typeface="Courier New"/>
              <a:buChar char="o"/>
              <a:defRPr b="0" i="0" sz="800" u="none" cap="none" strike="noStrike">
                <a:solidFill>
                  <a:schemeClr val="accent6"/>
                </a:solidFill>
                <a:latin typeface="Helvetica Neue Light"/>
                <a:ea typeface="Helvetica Neue Light"/>
                <a:cs typeface="Helvetica Neue Light"/>
                <a:sym typeface="Helvetica Neue Light"/>
              </a:defRPr>
            </a:lvl4pPr>
            <a:lvl5pPr indent="-279400" lvl="4" marL="2286000" marR="0" rtl="0" algn="r">
              <a:lnSpc>
                <a:spcPct val="90000"/>
              </a:lnSpc>
              <a:spcBef>
                <a:spcPts val="400"/>
              </a:spcBef>
              <a:spcAft>
                <a:spcPts val="0"/>
              </a:spcAft>
              <a:buClr>
                <a:schemeClr val="accent6"/>
              </a:buClr>
              <a:buSzPts val="800"/>
              <a:buFont typeface="Courier New"/>
              <a:buChar char="o"/>
              <a:defRPr b="0" i="0" sz="800" u="none" cap="none" strike="noStrike">
                <a:solidFill>
                  <a:schemeClr val="accent6"/>
                </a:solidFill>
                <a:latin typeface="Helvetica Neue Light"/>
                <a:ea typeface="Helvetica Neue Light"/>
                <a:cs typeface="Helvetica Neue Light"/>
                <a:sym typeface="Helvetica Neue Light"/>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pic>
        <p:nvPicPr>
          <p:cNvPr id="183" name="Google Shape;183;p29"/>
          <p:cNvPicPr preferRelativeResize="0"/>
          <p:nvPr/>
        </p:nvPicPr>
        <p:blipFill rotWithShape="1">
          <a:blip r:embed="rId3">
            <a:alphaModFix/>
          </a:blip>
          <a:srcRect b="16401" l="0" r="0" t="0"/>
          <a:stretch/>
        </p:blipFill>
        <p:spPr>
          <a:xfrm>
            <a:off x="7602269" y="172437"/>
            <a:ext cx="1423425" cy="367525"/>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 Divider 4">
  <p:cSld name="Divider - Dark Blue General">
    <p:bg>
      <p:bgPr>
        <a:solidFill>
          <a:schemeClr val="accent6"/>
        </a:solidFill>
      </p:bgPr>
    </p:bg>
    <p:spTree>
      <p:nvGrpSpPr>
        <p:cNvPr id="184" name="Shape 184"/>
        <p:cNvGrpSpPr/>
        <p:nvPr/>
      </p:nvGrpSpPr>
      <p:grpSpPr>
        <a:xfrm>
          <a:off x="0" y="0"/>
          <a:ext cx="0" cy="0"/>
          <a:chOff x="0" y="0"/>
          <a:chExt cx="0" cy="0"/>
        </a:xfrm>
      </p:grpSpPr>
      <p:sp>
        <p:nvSpPr>
          <p:cNvPr id="185" name="Google Shape;185;p30"/>
          <p:cNvSpPr/>
          <p:nvPr/>
        </p:nvSpPr>
        <p:spPr>
          <a:xfrm>
            <a:off x="5760720" y="1"/>
            <a:ext cx="3383400"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cxnSp>
        <p:nvCxnSpPr>
          <p:cNvPr id="186" name="Google Shape;186;p30"/>
          <p:cNvCxnSpPr/>
          <p:nvPr/>
        </p:nvCxnSpPr>
        <p:spPr>
          <a:xfrm>
            <a:off x="8979408" y="4245102"/>
            <a:ext cx="0" cy="918900"/>
          </a:xfrm>
          <a:prstGeom prst="straightConnector1">
            <a:avLst/>
          </a:prstGeom>
          <a:noFill/>
          <a:ln cap="flat" cmpd="sng" w="12700">
            <a:solidFill>
              <a:schemeClr val="accent6"/>
            </a:solidFill>
            <a:prstDash val="solid"/>
            <a:round/>
            <a:headEnd len="sm" w="sm" type="none"/>
            <a:tailEnd len="sm" w="sm" type="none"/>
          </a:ln>
        </p:spPr>
      </p:cxnSp>
      <p:pic>
        <p:nvPicPr>
          <p:cNvPr id="187" name="Google Shape;187;p30"/>
          <p:cNvPicPr preferRelativeResize="0"/>
          <p:nvPr/>
        </p:nvPicPr>
        <p:blipFill rotWithShape="1">
          <a:blip r:embed="rId2">
            <a:alphaModFix/>
          </a:blip>
          <a:srcRect b="8326" l="0" r="0" t="8326"/>
          <a:stretch/>
        </p:blipFill>
        <p:spPr>
          <a:xfrm>
            <a:off x="1" y="1122489"/>
            <a:ext cx="5730320" cy="3582098"/>
          </a:xfrm>
          <a:prstGeom prst="rect">
            <a:avLst/>
          </a:prstGeom>
          <a:noFill/>
          <a:ln>
            <a:noFill/>
          </a:ln>
        </p:spPr>
      </p:pic>
      <p:sp>
        <p:nvSpPr>
          <p:cNvPr id="188" name="Google Shape;188;p30"/>
          <p:cNvSpPr txBox="1"/>
          <p:nvPr>
            <p:ph idx="1" type="body"/>
          </p:nvPr>
        </p:nvSpPr>
        <p:spPr>
          <a:xfrm>
            <a:off x="5918454" y="4107125"/>
            <a:ext cx="2930700" cy="683700"/>
          </a:xfrm>
          <a:prstGeom prst="rect">
            <a:avLst/>
          </a:prstGeom>
          <a:noFill/>
          <a:ln>
            <a:noFill/>
          </a:ln>
        </p:spPr>
        <p:txBody>
          <a:bodyPr anchorCtr="0" anchor="t" bIns="34275" lIns="68575" spcFirstLastPara="1" rIns="68575" wrap="square" tIns="34275">
            <a:noAutofit/>
          </a:bodyPr>
          <a:lstStyle>
            <a:lvl1pPr indent="-228600" lvl="0" marL="457200" marR="0" rtl="0" algn="r">
              <a:lnSpc>
                <a:spcPct val="90000"/>
              </a:lnSpc>
              <a:spcBef>
                <a:spcPts val="800"/>
              </a:spcBef>
              <a:spcAft>
                <a:spcPts val="0"/>
              </a:spcAft>
              <a:buClr>
                <a:schemeClr val="lt2"/>
              </a:buClr>
              <a:buSzPts val="1700"/>
              <a:buFont typeface="Courier New"/>
              <a:buNone/>
              <a:defRPr b="0" i="0" sz="1700" u="none" cap="none" strike="noStrike">
                <a:solidFill>
                  <a:schemeClr val="accent6"/>
                </a:solidFill>
                <a:latin typeface="Helvetica Neue Light"/>
                <a:ea typeface="Helvetica Neue Light"/>
                <a:cs typeface="Helvetica Neue Light"/>
                <a:sym typeface="Helvetica Neue Light"/>
              </a:defRPr>
            </a:lvl1pPr>
            <a:lvl2pPr indent="-298450" lvl="1" marL="914400" marR="0" rtl="0" algn="r">
              <a:lnSpc>
                <a:spcPct val="90000"/>
              </a:lnSpc>
              <a:spcBef>
                <a:spcPts val="400"/>
              </a:spcBef>
              <a:spcAft>
                <a:spcPts val="0"/>
              </a:spcAft>
              <a:buClr>
                <a:schemeClr val="accent6"/>
              </a:buClr>
              <a:buSzPts val="1100"/>
              <a:buFont typeface="Courier New"/>
              <a:buChar char="o"/>
              <a:defRPr b="0" i="0" sz="1100" u="none" cap="none" strike="noStrike">
                <a:solidFill>
                  <a:schemeClr val="accent6"/>
                </a:solidFill>
                <a:latin typeface="Helvetica Neue Light"/>
                <a:ea typeface="Helvetica Neue Light"/>
                <a:cs typeface="Helvetica Neue Light"/>
                <a:sym typeface="Helvetica Neue Light"/>
              </a:defRPr>
            </a:lvl2pPr>
            <a:lvl3pPr indent="-285750" lvl="2" marL="1371600" marR="0" rtl="0" algn="r">
              <a:lnSpc>
                <a:spcPct val="90000"/>
              </a:lnSpc>
              <a:spcBef>
                <a:spcPts val="400"/>
              </a:spcBef>
              <a:spcAft>
                <a:spcPts val="0"/>
              </a:spcAft>
              <a:buClr>
                <a:schemeClr val="accent6"/>
              </a:buClr>
              <a:buSzPts val="900"/>
              <a:buFont typeface="Courier New"/>
              <a:buChar char="o"/>
              <a:defRPr b="0" i="0" sz="900" u="none" cap="none" strike="noStrike">
                <a:solidFill>
                  <a:schemeClr val="accent6"/>
                </a:solidFill>
                <a:latin typeface="Helvetica Neue Light"/>
                <a:ea typeface="Helvetica Neue Light"/>
                <a:cs typeface="Helvetica Neue Light"/>
                <a:sym typeface="Helvetica Neue Light"/>
              </a:defRPr>
            </a:lvl3pPr>
            <a:lvl4pPr indent="-279400" lvl="3" marL="1828800" marR="0" rtl="0" algn="r">
              <a:lnSpc>
                <a:spcPct val="90000"/>
              </a:lnSpc>
              <a:spcBef>
                <a:spcPts val="400"/>
              </a:spcBef>
              <a:spcAft>
                <a:spcPts val="0"/>
              </a:spcAft>
              <a:buClr>
                <a:schemeClr val="accent6"/>
              </a:buClr>
              <a:buSzPts val="800"/>
              <a:buFont typeface="Courier New"/>
              <a:buChar char="o"/>
              <a:defRPr b="0" i="0" sz="800" u="none" cap="none" strike="noStrike">
                <a:solidFill>
                  <a:schemeClr val="accent6"/>
                </a:solidFill>
                <a:latin typeface="Helvetica Neue Light"/>
                <a:ea typeface="Helvetica Neue Light"/>
                <a:cs typeface="Helvetica Neue Light"/>
                <a:sym typeface="Helvetica Neue Light"/>
              </a:defRPr>
            </a:lvl4pPr>
            <a:lvl5pPr indent="-279400" lvl="4" marL="2286000" marR="0" rtl="0" algn="r">
              <a:lnSpc>
                <a:spcPct val="90000"/>
              </a:lnSpc>
              <a:spcBef>
                <a:spcPts val="400"/>
              </a:spcBef>
              <a:spcAft>
                <a:spcPts val="0"/>
              </a:spcAft>
              <a:buClr>
                <a:schemeClr val="accent6"/>
              </a:buClr>
              <a:buSzPts val="800"/>
              <a:buFont typeface="Courier New"/>
              <a:buChar char="o"/>
              <a:defRPr b="0" i="0" sz="800" u="none" cap="none" strike="noStrike">
                <a:solidFill>
                  <a:schemeClr val="accent6"/>
                </a:solidFill>
                <a:latin typeface="Helvetica Neue Light"/>
                <a:ea typeface="Helvetica Neue Light"/>
                <a:cs typeface="Helvetica Neue Light"/>
                <a:sym typeface="Helvetica Neue Light"/>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pic>
        <p:nvPicPr>
          <p:cNvPr id="189" name="Google Shape;189;p30"/>
          <p:cNvPicPr preferRelativeResize="0"/>
          <p:nvPr/>
        </p:nvPicPr>
        <p:blipFill rotWithShape="1">
          <a:blip r:embed="rId3">
            <a:alphaModFix/>
          </a:blip>
          <a:srcRect b="16401" l="0" r="0" t="0"/>
          <a:stretch/>
        </p:blipFill>
        <p:spPr>
          <a:xfrm>
            <a:off x="7602269" y="172437"/>
            <a:ext cx="1423425" cy="367525"/>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 Divider 5">
  <p:cSld name="Divider - Dark Blue General 2">
    <p:bg>
      <p:bgPr>
        <a:solidFill>
          <a:schemeClr val="accent6"/>
        </a:solidFill>
      </p:bgPr>
    </p:bg>
    <p:spTree>
      <p:nvGrpSpPr>
        <p:cNvPr id="190" name="Shape 190"/>
        <p:cNvGrpSpPr/>
        <p:nvPr/>
      </p:nvGrpSpPr>
      <p:grpSpPr>
        <a:xfrm>
          <a:off x="0" y="0"/>
          <a:ext cx="0" cy="0"/>
          <a:chOff x="0" y="0"/>
          <a:chExt cx="0" cy="0"/>
        </a:xfrm>
      </p:grpSpPr>
      <p:pic>
        <p:nvPicPr>
          <p:cNvPr id="191" name="Google Shape;191;p31"/>
          <p:cNvPicPr preferRelativeResize="0"/>
          <p:nvPr/>
        </p:nvPicPr>
        <p:blipFill rotWithShape="1">
          <a:blip r:embed="rId2">
            <a:alphaModFix/>
          </a:blip>
          <a:srcRect b="0" l="7590" r="-7590" t="0"/>
          <a:stretch/>
        </p:blipFill>
        <p:spPr>
          <a:xfrm>
            <a:off x="1654" y="0"/>
            <a:ext cx="9138313" cy="5142160"/>
          </a:xfrm>
          <a:prstGeom prst="rect">
            <a:avLst/>
          </a:prstGeom>
          <a:noFill/>
          <a:ln>
            <a:noFill/>
          </a:ln>
        </p:spPr>
      </p:pic>
      <p:sp>
        <p:nvSpPr>
          <p:cNvPr id="192" name="Google Shape;192;p31"/>
          <p:cNvSpPr/>
          <p:nvPr/>
        </p:nvSpPr>
        <p:spPr>
          <a:xfrm>
            <a:off x="5760720" y="1"/>
            <a:ext cx="3383400"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cxnSp>
        <p:nvCxnSpPr>
          <p:cNvPr id="193" name="Google Shape;193;p31"/>
          <p:cNvCxnSpPr/>
          <p:nvPr/>
        </p:nvCxnSpPr>
        <p:spPr>
          <a:xfrm>
            <a:off x="8979408" y="4245102"/>
            <a:ext cx="0" cy="918900"/>
          </a:xfrm>
          <a:prstGeom prst="straightConnector1">
            <a:avLst/>
          </a:prstGeom>
          <a:noFill/>
          <a:ln cap="flat" cmpd="sng" w="12700">
            <a:solidFill>
              <a:schemeClr val="accent6"/>
            </a:solidFill>
            <a:prstDash val="solid"/>
            <a:round/>
            <a:headEnd len="sm" w="sm" type="none"/>
            <a:tailEnd len="sm" w="sm" type="none"/>
          </a:ln>
        </p:spPr>
      </p:cxnSp>
      <p:sp>
        <p:nvSpPr>
          <p:cNvPr id="194" name="Google Shape;194;p31"/>
          <p:cNvSpPr txBox="1"/>
          <p:nvPr>
            <p:ph idx="1" type="body"/>
          </p:nvPr>
        </p:nvSpPr>
        <p:spPr>
          <a:xfrm>
            <a:off x="5918454" y="4107125"/>
            <a:ext cx="2930700" cy="683700"/>
          </a:xfrm>
          <a:prstGeom prst="rect">
            <a:avLst/>
          </a:prstGeom>
          <a:noFill/>
          <a:ln>
            <a:noFill/>
          </a:ln>
        </p:spPr>
        <p:txBody>
          <a:bodyPr anchorCtr="0" anchor="t" bIns="34275" lIns="68575" spcFirstLastPara="1" rIns="68575" wrap="square" tIns="34275">
            <a:noAutofit/>
          </a:bodyPr>
          <a:lstStyle>
            <a:lvl1pPr indent="-228600" lvl="0" marL="457200" marR="0" rtl="0" algn="r">
              <a:lnSpc>
                <a:spcPct val="90000"/>
              </a:lnSpc>
              <a:spcBef>
                <a:spcPts val="800"/>
              </a:spcBef>
              <a:spcAft>
                <a:spcPts val="0"/>
              </a:spcAft>
              <a:buClr>
                <a:schemeClr val="lt2"/>
              </a:buClr>
              <a:buSzPts val="1700"/>
              <a:buFont typeface="Courier New"/>
              <a:buNone/>
              <a:defRPr b="0" i="0" sz="1700" u="none" cap="none" strike="noStrike">
                <a:solidFill>
                  <a:schemeClr val="accent6"/>
                </a:solidFill>
                <a:latin typeface="Helvetica Neue Light"/>
                <a:ea typeface="Helvetica Neue Light"/>
                <a:cs typeface="Helvetica Neue Light"/>
                <a:sym typeface="Helvetica Neue Light"/>
              </a:defRPr>
            </a:lvl1pPr>
            <a:lvl2pPr indent="-298450" lvl="1" marL="914400" marR="0" rtl="0" algn="r">
              <a:lnSpc>
                <a:spcPct val="90000"/>
              </a:lnSpc>
              <a:spcBef>
                <a:spcPts val="400"/>
              </a:spcBef>
              <a:spcAft>
                <a:spcPts val="0"/>
              </a:spcAft>
              <a:buClr>
                <a:schemeClr val="accent6"/>
              </a:buClr>
              <a:buSzPts val="1100"/>
              <a:buFont typeface="Courier New"/>
              <a:buChar char="o"/>
              <a:defRPr b="0" i="0" sz="1100" u="none" cap="none" strike="noStrike">
                <a:solidFill>
                  <a:schemeClr val="accent6"/>
                </a:solidFill>
                <a:latin typeface="Helvetica Neue Light"/>
                <a:ea typeface="Helvetica Neue Light"/>
                <a:cs typeface="Helvetica Neue Light"/>
                <a:sym typeface="Helvetica Neue Light"/>
              </a:defRPr>
            </a:lvl2pPr>
            <a:lvl3pPr indent="-285750" lvl="2" marL="1371600" marR="0" rtl="0" algn="r">
              <a:lnSpc>
                <a:spcPct val="90000"/>
              </a:lnSpc>
              <a:spcBef>
                <a:spcPts val="400"/>
              </a:spcBef>
              <a:spcAft>
                <a:spcPts val="0"/>
              </a:spcAft>
              <a:buClr>
                <a:schemeClr val="accent6"/>
              </a:buClr>
              <a:buSzPts val="900"/>
              <a:buFont typeface="Courier New"/>
              <a:buChar char="o"/>
              <a:defRPr b="0" i="0" sz="900" u="none" cap="none" strike="noStrike">
                <a:solidFill>
                  <a:schemeClr val="accent6"/>
                </a:solidFill>
                <a:latin typeface="Helvetica Neue Light"/>
                <a:ea typeface="Helvetica Neue Light"/>
                <a:cs typeface="Helvetica Neue Light"/>
                <a:sym typeface="Helvetica Neue Light"/>
              </a:defRPr>
            </a:lvl3pPr>
            <a:lvl4pPr indent="-279400" lvl="3" marL="1828800" marR="0" rtl="0" algn="r">
              <a:lnSpc>
                <a:spcPct val="90000"/>
              </a:lnSpc>
              <a:spcBef>
                <a:spcPts val="400"/>
              </a:spcBef>
              <a:spcAft>
                <a:spcPts val="0"/>
              </a:spcAft>
              <a:buClr>
                <a:schemeClr val="accent6"/>
              </a:buClr>
              <a:buSzPts val="800"/>
              <a:buFont typeface="Courier New"/>
              <a:buChar char="o"/>
              <a:defRPr b="0" i="0" sz="800" u="none" cap="none" strike="noStrike">
                <a:solidFill>
                  <a:schemeClr val="accent6"/>
                </a:solidFill>
                <a:latin typeface="Helvetica Neue Light"/>
                <a:ea typeface="Helvetica Neue Light"/>
                <a:cs typeface="Helvetica Neue Light"/>
                <a:sym typeface="Helvetica Neue Light"/>
              </a:defRPr>
            </a:lvl4pPr>
            <a:lvl5pPr indent="-279400" lvl="4" marL="2286000" marR="0" rtl="0" algn="r">
              <a:lnSpc>
                <a:spcPct val="90000"/>
              </a:lnSpc>
              <a:spcBef>
                <a:spcPts val="400"/>
              </a:spcBef>
              <a:spcAft>
                <a:spcPts val="0"/>
              </a:spcAft>
              <a:buClr>
                <a:schemeClr val="accent6"/>
              </a:buClr>
              <a:buSzPts val="800"/>
              <a:buFont typeface="Courier New"/>
              <a:buChar char="o"/>
              <a:defRPr b="0" i="0" sz="800" u="none" cap="none" strike="noStrike">
                <a:solidFill>
                  <a:schemeClr val="accent6"/>
                </a:solidFill>
                <a:latin typeface="Helvetica Neue Light"/>
                <a:ea typeface="Helvetica Neue Light"/>
                <a:cs typeface="Helvetica Neue Light"/>
                <a:sym typeface="Helvetica Neue Light"/>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pic>
        <p:nvPicPr>
          <p:cNvPr id="195" name="Google Shape;195;p31"/>
          <p:cNvPicPr preferRelativeResize="0"/>
          <p:nvPr/>
        </p:nvPicPr>
        <p:blipFill rotWithShape="1">
          <a:blip r:embed="rId3">
            <a:alphaModFix/>
          </a:blip>
          <a:srcRect b="16401" l="0" r="0" t="0"/>
          <a:stretch/>
        </p:blipFill>
        <p:spPr>
          <a:xfrm>
            <a:off x="7602269" y="172437"/>
            <a:ext cx="1423425" cy="36752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 Basic Layout - 2 Column">
  <p:cSld name="Basic Layout - 2 Column">
    <p:bg>
      <p:bgPr>
        <a:solidFill>
          <a:schemeClr val="accent6"/>
        </a:solidFill>
      </p:bgPr>
    </p:bg>
    <p:spTree>
      <p:nvGrpSpPr>
        <p:cNvPr id="196" name="Shape 196"/>
        <p:cNvGrpSpPr/>
        <p:nvPr/>
      </p:nvGrpSpPr>
      <p:grpSpPr>
        <a:xfrm>
          <a:off x="0" y="0"/>
          <a:ext cx="0" cy="0"/>
          <a:chOff x="0" y="0"/>
          <a:chExt cx="0" cy="0"/>
        </a:xfrm>
      </p:grpSpPr>
      <p:sp>
        <p:nvSpPr>
          <p:cNvPr id="197" name="Google Shape;197;p32"/>
          <p:cNvSpPr txBox="1"/>
          <p:nvPr>
            <p:ph idx="1" type="body"/>
          </p:nvPr>
        </p:nvSpPr>
        <p:spPr>
          <a:xfrm>
            <a:off x="628650" y="1690500"/>
            <a:ext cx="3616500" cy="3113100"/>
          </a:xfrm>
          <a:prstGeom prst="rect">
            <a:avLst/>
          </a:prstGeom>
          <a:noFill/>
          <a:ln>
            <a:noFill/>
          </a:ln>
        </p:spPr>
        <p:txBody>
          <a:bodyPr anchorCtr="0" anchor="t" bIns="0" lIns="0" spcFirstLastPara="1" rIns="0" wrap="square" tIns="0">
            <a:noAutofit/>
          </a:bodyPr>
          <a:lstStyle>
            <a:lvl1pPr indent="-317500" lvl="0" marL="457200" marR="0" rtl="0" algn="l">
              <a:lnSpc>
                <a:spcPct val="115000"/>
              </a:lnSpc>
              <a:spcBef>
                <a:spcPts val="0"/>
              </a:spcBef>
              <a:spcAft>
                <a:spcPts val="0"/>
              </a:spcAft>
              <a:buSzPts val="1400"/>
              <a:buFont typeface="Courier New"/>
              <a:buChar char="o"/>
              <a:defRPr b="0" i="0" sz="1400" u="none" cap="none" strike="noStrike">
                <a:solidFill>
                  <a:srgbClr val="3B3D41"/>
                </a:solidFill>
                <a:latin typeface="Helvetica Neue Light"/>
                <a:ea typeface="Helvetica Neue Light"/>
                <a:cs typeface="Helvetica Neue Light"/>
                <a:sym typeface="Helvetica Neue Light"/>
              </a:defRPr>
            </a:lvl1pPr>
            <a:lvl2pPr indent="-311150" lvl="1" marL="914400" marR="0" rtl="0" algn="l">
              <a:lnSpc>
                <a:spcPct val="115000"/>
              </a:lnSpc>
              <a:spcBef>
                <a:spcPts val="0"/>
              </a:spcBef>
              <a:spcAft>
                <a:spcPts val="0"/>
              </a:spcAft>
              <a:buSzPts val="1300"/>
              <a:buFont typeface="Courier New"/>
              <a:buChar char="o"/>
              <a:defRPr b="0" i="0" sz="1300" u="none" cap="none" strike="noStrike">
                <a:solidFill>
                  <a:srgbClr val="3B3D41"/>
                </a:solidFill>
                <a:latin typeface="Helvetica Neue Light"/>
                <a:ea typeface="Helvetica Neue Light"/>
                <a:cs typeface="Helvetica Neue Light"/>
                <a:sym typeface="Helvetica Neue Light"/>
              </a:defRPr>
            </a:lvl2pPr>
            <a:lvl3pPr indent="-298450" lvl="2" marL="1371600" marR="0" rtl="0" algn="l">
              <a:lnSpc>
                <a:spcPct val="115000"/>
              </a:lnSpc>
              <a:spcBef>
                <a:spcPts val="0"/>
              </a:spcBef>
              <a:spcAft>
                <a:spcPts val="0"/>
              </a:spcAft>
              <a:buSzPts val="1100"/>
              <a:buFont typeface="Courier New"/>
              <a:buChar char="o"/>
              <a:defRPr b="0" i="0" sz="1100" u="none" cap="none" strike="noStrike">
                <a:solidFill>
                  <a:srgbClr val="3B3D41"/>
                </a:solidFill>
                <a:latin typeface="Helvetica Neue Light"/>
                <a:ea typeface="Helvetica Neue Light"/>
                <a:cs typeface="Helvetica Neue Light"/>
                <a:sym typeface="Helvetica Neue Light"/>
              </a:defRPr>
            </a:lvl3pPr>
            <a:lvl4pPr indent="-292100" lvl="3" marL="1828800" marR="0" rtl="0" algn="l">
              <a:lnSpc>
                <a:spcPct val="115000"/>
              </a:lnSpc>
              <a:spcBef>
                <a:spcPts val="0"/>
              </a:spcBef>
              <a:spcAft>
                <a:spcPts val="0"/>
              </a:spcAft>
              <a:buSzPts val="1000"/>
              <a:buFont typeface="Courier New"/>
              <a:buChar char="o"/>
              <a:defRPr b="0" i="0" sz="1000" u="none" cap="none" strike="noStrike">
                <a:solidFill>
                  <a:srgbClr val="3B3D41"/>
                </a:solidFill>
                <a:latin typeface="Helvetica Neue Light"/>
                <a:ea typeface="Helvetica Neue Light"/>
                <a:cs typeface="Helvetica Neue Light"/>
                <a:sym typeface="Helvetica Neue Light"/>
              </a:defRPr>
            </a:lvl4pPr>
            <a:lvl5pPr indent="-292100" lvl="4" marL="2286000" marR="0" rtl="0" algn="l">
              <a:lnSpc>
                <a:spcPct val="115000"/>
              </a:lnSpc>
              <a:spcBef>
                <a:spcPts val="0"/>
              </a:spcBef>
              <a:spcAft>
                <a:spcPts val="0"/>
              </a:spcAft>
              <a:buSzPts val="1000"/>
              <a:buFont typeface="Courier New"/>
              <a:buChar char="o"/>
              <a:defRPr b="0" i="0" sz="1000" u="none" cap="none" strike="noStrike">
                <a:solidFill>
                  <a:srgbClr val="3B3D41"/>
                </a:solidFill>
                <a:latin typeface="Helvetica Neue Light"/>
                <a:ea typeface="Helvetica Neue Light"/>
                <a:cs typeface="Helvetica Neue Light"/>
                <a:sym typeface="Helvetica Neue Light"/>
              </a:defRPr>
            </a:lvl5pPr>
            <a:lvl6pPr indent="-292100" lvl="5" marL="2743200" marR="0" rtl="0" algn="l">
              <a:lnSpc>
                <a:spcPct val="115000"/>
              </a:lnSpc>
              <a:spcBef>
                <a:spcPts val="0"/>
              </a:spcBef>
              <a:spcAft>
                <a:spcPts val="0"/>
              </a:spcAft>
              <a:buSzPts val="1000"/>
              <a:buFont typeface="Courier New"/>
              <a:buChar char="○"/>
              <a:defRPr b="0" i="0" sz="1000" u="none" cap="none" strike="noStrike">
                <a:solidFill>
                  <a:srgbClr val="3B3D41"/>
                </a:solidFill>
                <a:latin typeface="Helvetica Neue Light"/>
                <a:ea typeface="Helvetica Neue Light"/>
                <a:cs typeface="Helvetica Neue Light"/>
                <a:sym typeface="Helvetica Neue Light"/>
              </a:defRPr>
            </a:lvl6pPr>
            <a:lvl7pPr indent="-292100" lvl="6" marL="3200400" marR="0" rtl="0" algn="l">
              <a:lnSpc>
                <a:spcPct val="115000"/>
              </a:lnSpc>
              <a:spcBef>
                <a:spcPts val="0"/>
              </a:spcBef>
              <a:spcAft>
                <a:spcPts val="0"/>
              </a:spcAft>
              <a:buSzPts val="1000"/>
              <a:buFont typeface="Courier New"/>
              <a:buChar char="○"/>
              <a:defRPr b="0" i="0" sz="1000" u="none" cap="none" strike="noStrike">
                <a:solidFill>
                  <a:srgbClr val="3B3D41"/>
                </a:solidFill>
                <a:latin typeface="Helvetica Neue Light"/>
                <a:ea typeface="Helvetica Neue Light"/>
                <a:cs typeface="Helvetica Neue Light"/>
                <a:sym typeface="Helvetica Neue Light"/>
              </a:defRPr>
            </a:lvl7pPr>
            <a:lvl8pPr indent="-292100" lvl="7" marL="3657600" marR="0" rtl="0" algn="l">
              <a:lnSpc>
                <a:spcPct val="115000"/>
              </a:lnSpc>
              <a:spcBef>
                <a:spcPts val="0"/>
              </a:spcBef>
              <a:spcAft>
                <a:spcPts val="0"/>
              </a:spcAft>
              <a:buSzPts val="1000"/>
              <a:buFont typeface="Courier New"/>
              <a:buChar char="○"/>
              <a:defRPr b="0" i="0" sz="1000" u="none" cap="none" strike="noStrike">
                <a:solidFill>
                  <a:srgbClr val="3B3D41"/>
                </a:solidFill>
                <a:latin typeface="Helvetica Neue Light"/>
                <a:ea typeface="Helvetica Neue Light"/>
                <a:cs typeface="Helvetica Neue Light"/>
                <a:sym typeface="Helvetica Neue Light"/>
              </a:defRPr>
            </a:lvl8pPr>
            <a:lvl9pPr indent="-292100" lvl="8" marL="4114800" marR="0" rtl="0" algn="l">
              <a:lnSpc>
                <a:spcPct val="115000"/>
              </a:lnSpc>
              <a:spcBef>
                <a:spcPts val="0"/>
              </a:spcBef>
              <a:spcAft>
                <a:spcPts val="0"/>
              </a:spcAft>
              <a:buSzPts val="1000"/>
              <a:buFont typeface="Courier New"/>
              <a:buChar char="○"/>
              <a:defRPr b="0" i="0" sz="1000" u="none" cap="none" strike="noStrike">
                <a:solidFill>
                  <a:srgbClr val="3B3D41"/>
                </a:solidFill>
                <a:latin typeface="Helvetica Neue Light"/>
                <a:ea typeface="Helvetica Neue Light"/>
                <a:cs typeface="Helvetica Neue Light"/>
                <a:sym typeface="Helvetica Neue Light"/>
              </a:defRPr>
            </a:lvl9pPr>
          </a:lstStyle>
          <a:p/>
        </p:txBody>
      </p:sp>
      <p:cxnSp>
        <p:nvCxnSpPr>
          <p:cNvPr id="198" name="Google Shape;198;p32"/>
          <p:cNvCxnSpPr/>
          <p:nvPr/>
        </p:nvCxnSpPr>
        <p:spPr>
          <a:xfrm>
            <a:off x="175825" y="-7225"/>
            <a:ext cx="0" cy="515400"/>
          </a:xfrm>
          <a:prstGeom prst="straightConnector1">
            <a:avLst/>
          </a:prstGeom>
          <a:noFill/>
          <a:ln cap="flat" cmpd="sng" w="12700">
            <a:solidFill>
              <a:schemeClr val="lt2"/>
            </a:solidFill>
            <a:prstDash val="solid"/>
            <a:round/>
            <a:headEnd len="sm" w="sm" type="none"/>
            <a:tailEnd len="sm" w="sm" type="none"/>
          </a:ln>
        </p:spPr>
      </p:cxnSp>
      <p:sp>
        <p:nvSpPr>
          <p:cNvPr id="199" name="Google Shape;199;p32"/>
          <p:cNvSpPr txBox="1"/>
          <p:nvPr>
            <p:ph type="title"/>
          </p:nvPr>
        </p:nvSpPr>
        <p:spPr>
          <a:xfrm>
            <a:off x="290125" y="168250"/>
            <a:ext cx="7548300" cy="124800"/>
          </a:xfrm>
          <a:prstGeom prst="rect">
            <a:avLst/>
          </a:prstGeom>
          <a:noFill/>
          <a:ln>
            <a:noFill/>
          </a:ln>
        </p:spPr>
        <p:txBody>
          <a:bodyPr anchorCtr="0" anchor="b" bIns="0" lIns="0" spcFirstLastPara="1" rIns="0" wrap="square" tIns="0">
            <a:noAutofit/>
          </a:bodyPr>
          <a:lstStyle>
            <a:lvl1pPr lvl="0" marR="0" rtl="0" algn="l">
              <a:lnSpc>
                <a:spcPct val="90000"/>
              </a:lnSpc>
              <a:spcBef>
                <a:spcPts val="0"/>
              </a:spcBef>
              <a:spcAft>
                <a:spcPts val="0"/>
              </a:spcAft>
              <a:buClr>
                <a:srgbClr val="3B3D41"/>
              </a:buClr>
              <a:buSzPts val="800"/>
              <a:buFont typeface="Helvetica Neue Light"/>
              <a:buNone/>
              <a:defRPr b="0" i="0" sz="800" u="none" cap="none" strike="noStrike">
                <a:solidFill>
                  <a:srgbClr val="3B3D41"/>
                </a:solidFill>
                <a:latin typeface="Helvetica Neue Light"/>
                <a:ea typeface="Helvetica Neue Light"/>
                <a:cs typeface="Helvetica Neue Light"/>
                <a:sym typeface="Helvetica Neue Light"/>
              </a:defRPr>
            </a:lvl1pPr>
            <a:lvl2pPr lvl="1"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200" name="Google Shape;200;p32"/>
          <p:cNvSpPr txBox="1"/>
          <p:nvPr>
            <p:ph idx="2" type="title"/>
          </p:nvPr>
        </p:nvSpPr>
        <p:spPr>
          <a:xfrm>
            <a:off x="290125" y="295599"/>
            <a:ext cx="7592700" cy="215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B3D41"/>
              </a:buClr>
              <a:buSzPts val="1700"/>
              <a:buFont typeface="Helvetica Neue Light"/>
              <a:buNone/>
              <a:defRPr b="0" i="0" sz="1700" u="none" cap="none" strike="noStrike">
                <a:solidFill>
                  <a:srgbClr val="3B3D41"/>
                </a:solidFill>
                <a:latin typeface="Helvetica Neue Light"/>
                <a:ea typeface="Helvetica Neue Light"/>
                <a:cs typeface="Helvetica Neue Light"/>
                <a:sym typeface="Helvetica Neue Light"/>
              </a:defRPr>
            </a:lvl1pPr>
            <a:lvl2pPr lvl="1"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9pPr>
          </a:lstStyle>
          <a:p/>
        </p:txBody>
      </p:sp>
      <p:sp>
        <p:nvSpPr>
          <p:cNvPr id="201" name="Google Shape;201;p32"/>
          <p:cNvSpPr txBox="1"/>
          <p:nvPr>
            <p:ph idx="3" type="title"/>
          </p:nvPr>
        </p:nvSpPr>
        <p:spPr>
          <a:xfrm>
            <a:off x="628650" y="1094400"/>
            <a:ext cx="3880500" cy="515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lt2"/>
              </a:buClr>
              <a:buSzPts val="1700"/>
              <a:buFont typeface="Helvetica Neue Light"/>
              <a:buNone/>
              <a:defRPr b="0" i="0" sz="1700" u="none" cap="none" strike="noStrike">
                <a:solidFill>
                  <a:schemeClr val="lt2"/>
                </a:solidFill>
                <a:latin typeface="Helvetica Neue Light"/>
                <a:ea typeface="Helvetica Neue Light"/>
                <a:cs typeface="Helvetica Neue Light"/>
                <a:sym typeface="Helvetica Neue Light"/>
              </a:defRPr>
            </a:lvl1pPr>
            <a:lvl2pPr lvl="1" marR="0" rtl="0" algn="l">
              <a:lnSpc>
                <a:spcPct val="100000"/>
              </a:lnSpc>
              <a:spcBef>
                <a:spcPts val="0"/>
              </a:spcBef>
              <a:spcAft>
                <a:spcPts val="0"/>
              </a:spcAft>
              <a:buClr>
                <a:schemeClr val="lt2"/>
              </a:buClr>
              <a:buSzPts val="1400"/>
              <a:buFont typeface="Helvetica Neue Light"/>
              <a:buNone/>
              <a:defRPr b="0" i="0" sz="1700" u="none" cap="none" strike="noStrike">
                <a:solidFill>
                  <a:schemeClr val="lt2"/>
                </a:solidFill>
                <a:latin typeface="Helvetica Neue Light"/>
                <a:ea typeface="Helvetica Neue Light"/>
                <a:cs typeface="Helvetica Neue Light"/>
                <a:sym typeface="Helvetica Neue Light"/>
              </a:defRPr>
            </a:lvl2pPr>
            <a:lvl3pPr lvl="2" marR="0" rtl="0" algn="l">
              <a:lnSpc>
                <a:spcPct val="100000"/>
              </a:lnSpc>
              <a:spcBef>
                <a:spcPts val="0"/>
              </a:spcBef>
              <a:spcAft>
                <a:spcPts val="0"/>
              </a:spcAft>
              <a:buClr>
                <a:schemeClr val="lt2"/>
              </a:buClr>
              <a:buSzPts val="1400"/>
              <a:buFont typeface="Helvetica Neue Light"/>
              <a:buNone/>
              <a:defRPr b="0" i="0" sz="1700" u="none" cap="none" strike="noStrike">
                <a:solidFill>
                  <a:schemeClr val="lt2"/>
                </a:solidFill>
                <a:latin typeface="Helvetica Neue Light"/>
                <a:ea typeface="Helvetica Neue Light"/>
                <a:cs typeface="Helvetica Neue Light"/>
                <a:sym typeface="Helvetica Neue Light"/>
              </a:defRPr>
            </a:lvl3pPr>
            <a:lvl4pPr lvl="3" marR="0" rtl="0" algn="l">
              <a:lnSpc>
                <a:spcPct val="100000"/>
              </a:lnSpc>
              <a:spcBef>
                <a:spcPts val="0"/>
              </a:spcBef>
              <a:spcAft>
                <a:spcPts val="0"/>
              </a:spcAft>
              <a:buClr>
                <a:schemeClr val="lt2"/>
              </a:buClr>
              <a:buSzPts val="1400"/>
              <a:buFont typeface="Helvetica Neue Light"/>
              <a:buNone/>
              <a:defRPr b="0" i="0" sz="1700" u="none" cap="none" strike="noStrike">
                <a:solidFill>
                  <a:schemeClr val="lt2"/>
                </a:solidFill>
                <a:latin typeface="Helvetica Neue Light"/>
                <a:ea typeface="Helvetica Neue Light"/>
                <a:cs typeface="Helvetica Neue Light"/>
                <a:sym typeface="Helvetica Neue Light"/>
              </a:defRPr>
            </a:lvl4pPr>
            <a:lvl5pPr lvl="4" marR="0" rtl="0" algn="l">
              <a:lnSpc>
                <a:spcPct val="100000"/>
              </a:lnSpc>
              <a:spcBef>
                <a:spcPts val="0"/>
              </a:spcBef>
              <a:spcAft>
                <a:spcPts val="0"/>
              </a:spcAft>
              <a:buClr>
                <a:schemeClr val="lt2"/>
              </a:buClr>
              <a:buSzPts val="1400"/>
              <a:buFont typeface="Helvetica Neue Light"/>
              <a:buNone/>
              <a:defRPr b="0" i="0" sz="1700" u="none" cap="none" strike="noStrike">
                <a:solidFill>
                  <a:schemeClr val="lt2"/>
                </a:solidFill>
                <a:latin typeface="Helvetica Neue Light"/>
                <a:ea typeface="Helvetica Neue Light"/>
                <a:cs typeface="Helvetica Neue Light"/>
                <a:sym typeface="Helvetica Neue Light"/>
              </a:defRPr>
            </a:lvl5pPr>
            <a:lvl6pPr lvl="5" marR="0" rtl="0" algn="l">
              <a:lnSpc>
                <a:spcPct val="100000"/>
              </a:lnSpc>
              <a:spcBef>
                <a:spcPts val="0"/>
              </a:spcBef>
              <a:spcAft>
                <a:spcPts val="0"/>
              </a:spcAft>
              <a:buClr>
                <a:schemeClr val="lt2"/>
              </a:buClr>
              <a:buSzPts val="1400"/>
              <a:buFont typeface="Helvetica Neue Light"/>
              <a:buNone/>
              <a:defRPr b="0" i="0" sz="1700" u="none" cap="none" strike="noStrike">
                <a:solidFill>
                  <a:schemeClr val="lt2"/>
                </a:solidFill>
                <a:latin typeface="Helvetica Neue Light"/>
                <a:ea typeface="Helvetica Neue Light"/>
                <a:cs typeface="Helvetica Neue Light"/>
                <a:sym typeface="Helvetica Neue Light"/>
              </a:defRPr>
            </a:lvl6pPr>
            <a:lvl7pPr lvl="6" marR="0" rtl="0" algn="l">
              <a:lnSpc>
                <a:spcPct val="100000"/>
              </a:lnSpc>
              <a:spcBef>
                <a:spcPts val="0"/>
              </a:spcBef>
              <a:spcAft>
                <a:spcPts val="0"/>
              </a:spcAft>
              <a:buClr>
                <a:schemeClr val="lt2"/>
              </a:buClr>
              <a:buSzPts val="1400"/>
              <a:buFont typeface="Helvetica Neue Light"/>
              <a:buNone/>
              <a:defRPr b="0" i="0" sz="1700" u="none" cap="none" strike="noStrike">
                <a:solidFill>
                  <a:schemeClr val="lt2"/>
                </a:solidFill>
                <a:latin typeface="Helvetica Neue Light"/>
                <a:ea typeface="Helvetica Neue Light"/>
                <a:cs typeface="Helvetica Neue Light"/>
                <a:sym typeface="Helvetica Neue Light"/>
              </a:defRPr>
            </a:lvl7pPr>
            <a:lvl8pPr lvl="7" marR="0" rtl="0" algn="l">
              <a:lnSpc>
                <a:spcPct val="100000"/>
              </a:lnSpc>
              <a:spcBef>
                <a:spcPts val="0"/>
              </a:spcBef>
              <a:spcAft>
                <a:spcPts val="0"/>
              </a:spcAft>
              <a:buClr>
                <a:schemeClr val="lt2"/>
              </a:buClr>
              <a:buSzPts val="1400"/>
              <a:buFont typeface="Helvetica Neue Light"/>
              <a:buNone/>
              <a:defRPr b="0" i="0" sz="1700" u="none" cap="none" strike="noStrike">
                <a:solidFill>
                  <a:schemeClr val="lt2"/>
                </a:solidFill>
                <a:latin typeface="Helvetica Neue Light"/>
                <a:ea typeface="Helvetica Neue Light"/>
                <a:cs typeface="Helvetica Neue Light"/>
                <a:sym typeface="Helvetica Neue Light"/>
              </a:defRPr>
            </a:lvl8pPr>
            <a:lvl9pPr lvl="8" marR="0" rtl="0" algn="l">
              <a:lnSpc>
                <a:spcPct val="100000"/>
              </a:lnSpc>
              <a:spcBef>
                <a:spcPts val="0"/>
              </a:spcBef>
              <a:spcAft>
                <a:spcPts val="0"/>
              </a:spcAft>
              <a:buClr>
                <a:schemeClr val="lt2"/>
              </a:buClr>
              <a:buSzPts val="1400"/>
              <a:buFont typeface="Helvetica Neue Light"/>
              <a:buNone/>
              <a:defRPr b="0" i="0" sz="1700" u="none" cap="none" strike="noStrike">
                <a:solidFill>
                  <a:schemeClr val="lt2"/>
                </a:solidFill>
                <a:latin typeface="Helvetica Neue Light"/>
                <a:ea typeface="Helvetica Neue Light"/>
                <a:cs typeface="Helvetica Neue Light"/>
                <a:sym typeface="Helvetica Neue Light"/>
              </a:defRPr>
            </a:lvl9pPr>
          </a:lstStyle>
          <a:p/>
        </p:txBody>
      </p:sp>
      <p:sp>
        <p:nvSpPr>
          <p:cNvPr id="202" name="Google Shape;202;p32"/>
          <p:cNvSpPr txBox="1"/>
          <p:nvPr>
            <p:ph idx="4" type="title"/>
          </p:nvPr>
        </p:nvSpPr>
        <p:spPr>
          <a:xfrm>
            <a:off x="4776800" y="1094400"/>
            <a:ext cx="3616500" cy="515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lt2"/>
              </a:buClr>
              <a:buSzPts val="1700"/>
              <a:buFont typeface="Helvetica Neue Light"/>
              <a:buNone/>
              <a:defRPr b="0" i="0" sz="1700" u="none" cap="none" strike="noStrike">
                <a:solidFill>
                  <a:schemeClr val="lt2"/>
                </a:solidFill>
                <a:latin typeface="Helvetica Neue Light"/>
                <a:ea typeface="Helvetica Neue Light"/>
                <a:cs typeface="Helvetica Neue Light"/>
                <a:sym typeface="Helvetica Neue Light"/>
              </a:defRPr>
            </a:lvl1pPr>
            <a:lvl2pPr lvl="1" marR="0" rtl="0" algn="l">
              <a:lnSpc>
                <a:spcPct val="100000"/>
              </a:lnSpc>
              <a:spcBef>
                <a:spcPts val="0"/>
              </a:spcBef>
              <a:spcAft>
                <a:spcPts val="0"/>
              </a:spcAft>
              <a:buClr>
                <a:schemeClr val="lt2"/>
              </a:buClr>
              <a:buSzPts val="1400"/>
              <a:buFont typeface="Helvetica Neue Light"/>
              <a:buNone/>
              <a:defRPr b="0" i="0" sz="1700" u="none" cap="none" strike="noStrike">
                <a:solidFill>
                  <a:schemeClr val="lt2"/>
                </a:solidFill>
                <a:latin typeface="Helvetica Neue Light"/>
                <a:ea typeface="Helvetica Neue Light"/>
                <a:cs typeface="Helvetica Neue Light"/>
                <a:sym typeface="Helvetica Neue Light"/>
              </a:defRPr>
            </a:lvl2pPr>
            <a:lvl3pPr lvl="2" marR="0" rtl="0" algn="l">
              <a:lnSpc>
                <a:spcPct val="100000"/>
              </a:lnSpc>
              <a:spcBef>
                <a:spcPts val="0"/>
              </a:spcBef>
              <a:spcAft>
                <a:spcPts val="0"/>
              </a:spcAft>
              <a:buClr>
                <a:schemeClr val="lt2"/>
              </a:buClr>
              <a:buSzPts val="1400"/>
              <a:buFont typeface="Helvetica Neue Light"/>
              <a:buNone/>
              <a:defRPr b="0" i="0" sz="1700" u="none" cap="none" strike="noStrike">
                <a:solidFill>
                  <a:schemeClr val="lt2"/>
                </a:solidFill>
                <a:latin typeface="Helvetica Neue Light"/>
                <a:ea typeface="Helvetica Neue Light"/>
                <a:cs typeface="Helvetica Neue Light"/>
                <a:sym typeface="Helvetica Neue Light"/>
              </a:defRPr>
            </a:lvl3pPr>
            <a:lvl4pPr lvl="3" marR="0" rtl="0" algn="l">
              <a:lnSpc>
                <a:spcPct val="100000"/>
              </a:lnSpc>
              <a:spcBef>
                <a:spcPts val="0"/>
              </a:spcBef>
              <a:spcAft>
                <a:spcPts val="0"/>
              </a:spcAft>
              <a:buClr>
                <a:schemeClr val="lt2"/>
              </a:buClr>
              <a:buSzPts val="1400"/>
              <a:buFont typeface="Helvetica Neue Light"/>
              <a:buNone/>
              <a:defRPr b="0" i="0" sz="1700" u="none" cap="none" strike="noStrike">
                <a:solidFill>
                  <a:schemeClr val="lt2"/>
                </a:solidFill>
                <a:latin typeface="Helvetica Neue Light"/>
                <a:ea typeface="Helvetica Neue Light"/>
                <a:cs typeface="Helvetica Neue Light"/>
                <a:sym typeface="Helvetica Neue Light"/>
              </a:defRPr>
            </a:lvl4pPr>
            <a:lvl5pPr lvl="4" marR="0" rtl="0" algn="l">
              <a:lnSpc>
                <a:spcPct val="100000"/>
              </a:lnSpc>
              <a:spcBef>
                <a:spcPts val="0"/>
              </a:spcBef>
              <a:spcAft>
                <a:spcPts val="0"/>
              </a:spcAft>
              <a:buClr>
                <a:schemeClr val="lt2"/>
              </a:buClr>
              <a:buSzPts val="1400"/>
              <a:buFont typeface="Helvetica Neue Light"/>
              <a:buNone/>
              <a:defRPr b="0" i="0" sz="1700" u="none" cap="none" strike="noStrike">
                <a:solidFill>
                  <a:schemeClr val="lt2"/>
                </a:solidFill>
                <a:latin typeface="Helvetica Neue Light"/>
                <a:ea typeface="Helvetica Neue Light"/>
                <a:cs typeface="Helvetica Neue Light"/>
                <a:sym typeface="Helvetica Neue Light"/>
              </a:defRPr>
            </a:lvl5pPr>
            <a:lvl6pPr lvl="5" marR="0" rtl="0" algn="l">
              <a:lnSpc>
                <a:spcPct val="100000"/>
              </a:lnSpc>
              <a:spcBef>
                <a:spcPts val="0"/>
              </a:spcBef>
              <a:spcAft>
                <a:spcPts val="0"/>
              </a:spcAft>
              <a:buClr>
                <a:schemeClr val="lt2"/>
              </a:buClr>
              <a:buSzPts val="1400"/>
              <a:buFont typeface="Helvetica Neue Light"/>
              <a:buNone/>
              <a:defRPr b="0" i="0" sz="1700" u="none" cap="none" strike="noStrike">
                <a:solidFill>
                  <a:schemeClr val="lt2"/>
                </a:solidFill>
                <a:latin typeface="Helvetica Neue Light"/>
                <a:ea typeface="Helvetica Neue Light"/>
                <a:cs typeface="Helvetica Neue Light"/>
                <a:sym typeface="Helvetica Neue Light"/>
              </a:defRPr>
            </a:lvl6pPr>
            <a:lvl7pPr lvl="6" marR="0" rtl="0" algn="l">
              <a:lnSpc>
                <a:spcPct val="100000"/>
              </a:lnSpc>
              <a:spcBef>
                <a:spcPts val="0"/>
              </a:spcBef>
              <a:spcAft>
                <a:spcPts val="0"/>
              </a:spcAft>
              <a:buClr>
                <a:schemeClr val="lt2"/>
              </a:buClr>
              <a:buSzPts val="1400"/>
              <a:buFont typeface="Helvetica Neue Light"/>
              <a:buNone/>
              <a:defRPr b="0" i="0" sz="1700" u="none" cap="none" strike="noStrike">
                <a:solidFill>
                  <a:schemeClr val="lt2"/>
                </a:solidFill>
                <a:latin typeface="Helvetica Neue Light"/>
                <a:ea typeface="Helvetica Neue Light"/>
                <a:cs typeface="Helvetica Neue Light"/>
                <a:sym typeface="Helvetica Neue Light"/>
              </a:defRPr>
            </a:lvl7pPr>
            <a:lvl8pPr lvl="7" marR="0" rtl="0" algn="l">
              <a:lnSpc>
                <a:spcPct val="100000"/>
              </a:lnSpc>
              <a:spcBef>
                <a:spcPts val="0"/>
              </a:spcBef>
              <a:spcAft>
                <a:spcPts val="0"/>
              </a:spcAft>
              <a:buClr>
                <a:schemeClr val="lt2"/>
              </a:buClr>
              <a:buSzPts val="1400"/>
              <a:buFont typeface="Helvetica Neue Light"/>
              <a:buNone/>
              <a:defRPr b="0" i="0" sz="1700" u="none" cap="none" strike="noStrike">
                <a:solidFill>
                  <a:schemeClr val="lt2"/>
                </a:solidFill>
                <a:latin typeface="Helvetica Neue Light"/>
                <a:ea typeface="Helvetica Neue Light"/>
                <a:cs typeface="Helvetica Neue Light"/>
                <a:sym typeface="Helvetica Neue Light"/>
              </a:defRPr>
            </a:lvl8pPr>
            <a:lvl9pPr lvl="8" marR="0" rtl="0" algn="l">
              <a:lnSpc>
                <a:spcPct val="100000"/>
              </a:lnSpc>
              <a:spcBef>
                <a:spcPts val="0"/>
              </a:spcBef>
              <a:spcAft>
                <a:spcPts val="0"/>
              </a:spcAft>
              <a:buClr>
                <a:schemeClr val="lt2"/>
              </a:buClr>
              <a:buSzPts val="1400"/>
              <a:buFont typeface="Helvetica Neue Light"/>
              <a:buNone/>
              <a:defRPr b="0" i="0" sz="1700" u="none" cap="none" strike="noStrike">
                <a:solidFill>
                  <a:schemeClr val="lt2"/>
                </a:solidFill>
                <a:latin typeface="Helvetica Neue Light"/>
                <a:ea typeface="Helvetica Neue Light"/>
                <a:cs typeface="Helvetica Neue Light"/>
                <a:sym typeface="Helvetica Neue Light"/>
              </a:defRPr>
            </a:lvl9pPr>
          </a:lstStyle>
          <a:p/>
        </p:txBody>
      </p:sp>
      <p:sp>
        <p:nvSpPr>
          <p:cNvPr id="203" name="Google Shape;203;p32"/>
          <p:cNvSpPr txBox="1"/>
          <p:nvPr>
            <p:ph idx="5" type="body"/>
          </p:nvPr>
        </p:nvSpPr>
        <p:spPr>
          <a:xfrm>
            <a:off x="4776800" y="1690500"/>
            <a:ext cx="3616500" cy="3113100"/>
          </a:xfrm>
          <a:prstGeom prst="rect">
            <a:avLst/>
          </a:prstGeom>
          <a:noFill/>
          <a:ln>
            <a:noFill/>
          </a:ln>
        </p:spPr>
        <p:txBody>
          <a:bodyPr anchorCtr="0" anchor="t" bIns="0" lIns="0" spcFirstLastPara="1" rIns="0" wrap="square" tIns="0">
            <a:noAutofit/>
          </a:bodyPr>
          <a:lstStyle>
            <a:lvl1pPr indent="-317500" lvl="0" marL="457200" marR="0" rtl="0" algn="l">
              <a:lnSpc>
                <a:spcPct val="115000"/>
              </a:lnSpc>
              <a:spcBef>
                <a:spcPts val="0"/>
              </a:spcBef>
              <a:spcAft>
                <a:spcPts val="0"/>
              </a:spcAft>
              <a:buSzPts val="1400"/>
              <a:buFont typeface="Courier New"/>
              <a:buChar char="o"/>
              <a:defRPr b="0" i="0" sz="1400" u="none" cap="none" strike="noStrike">
                <a:solidFill>
                  <a:srgbClr val="3B3D41"/>
                </a:solidFill>
                <a:latin typeface="Helvetica Neue Light"/>
                <a:ea typeface="Helvetica Neue Light"/>
                <a:cs typeface="Helvetica Neue Light"/>
                <a:sym typeface="Helvetica Neue Light"/>
              </a:defRPr>
            </a:lvl1pPr>
            <a:lvl2pPr indent="-311150" lvl="1" marL="914400" marR="0" rtl="0" algn="l">
              <a:lnSpc>
                <a:spcPct val="115000"/>
              </a:lnSpc>
              <a:spcBef>
                <a:spcPts val="0"/>
              </a:spcBef>
              <a:spcAft>
                <a:spcPts val="0"/>
              </a:spcAft>
              <a:buSzPts val="1300"/>
              <a:buFont typeface="Courier New"/>
              <a:buChar char="o"/>
              <a:defRPr b="0" i="0" sz="1300" u="none" cap="none" strike="noStrike">
                <a:solidFill>
                  <a:srgbClr val="3B3D41"/>
                </a:solidFill>
                <a:latin typeface="Helvetica Neue Light"/>
                <a:ea typeface="Helvetica Neue Light"/>
                <a:cs typeface="Helvetica Neue Light"/>
                <a:sym typeface="Helvetica Neue Light"/>
              </a:defRPr>
            </a:lvl2pPr>
            <a:lvl3pPr indent="-298450" lvl="2" marL="1371600" marR="0" rtl="0" algn="l">
              <a:lnSpc>
                <a:spcPct val="115000"/>
              </a:lnSpc>
              <a:spcBef>
                <a:spcPts val="0"/>
              </a:spcBef>
              <a:spcAft>
                <a:spcPts val="0"/>
              </a:spcAft>
              <a:buSzPts val="1100"/>
              <a:buFont typeface="Courier New"/>
              <a:buChar char="o"/>
              <a:defRPr b="0" i="0" sz="1100" u="none" cap="none" strike="noStrike">
                <a:solidFill>
                  <a:srgbClr val="3B3D41"/>
                </a:solidFill>
                <a:latin typeface="Helvetica Neue Light"/>
                <a:ea typeface="Helvetica Neue Light"/>
                <a:cs typeface="Helvetica Neue Light"/>
                <a:sym typeface="Helvetica Neue Light"/>
              </a:defRPr>
            </a:lvl3pPr>
            <a:lvl4pPr indent="-292100" lvl="3" marL="1828800" marR="0" rtl="0" algn="l">
              <a:lnSpc>
                <a:spcPct val="115000"/>
              </a:lnSpc>
              <a:spcBef>
                <a:spcPts val="0"/>
              </a:spcBef>
              <a:spcAft>
                <a:spcPts val="0"/>
              </a:spcAft>
              <a:buSzPts val="1000"/>
              <a:buFont typeface="Courier New"/>
              <a:buChar char="o"/>
              <a:defRPr b="0" i="0" sz="1000" u="none" cap="none" strike="noStrike">
                <a:solidFill>
                  <a:srgbClr val="3B3D41"/>
                </a:solidFill>
                <a:latin typeface="Helvetica Neue Light"/>
                <a:ea typeface="Helvetica Neue Light"/>
                <a:cs typeface="Helvetica Neue Light"/>
                <a:sym typeface="Helvetica Neue Light"/>
              </a:defRPr>
            </a:lvl4pPr>
            <a:lvl5pPr indent="-292100" lvl="4" marL="2286000" marR="0" rtl="0" algn="l">
              <a:lnSpc>
                <a:spcPct val="115000"/>
              </a:lnSpc>
              <a:spcBef>
                <a:spcPts val="0"/>
              </a:spcBef>
              <a:spcAft>
                <a:spcPts val="0"/>
              </a:spcAft>
              <a:buSzPts val="1000"/>
              <a:buFont typeface="Courier New"/>
              <a:buChar char="o"/>
              <a:defRPr b="0" i="0" sz="1000" u="none" cap="none" strike="noStrike">
                <a:solidFill>
                  <a:srgbClr val="3B3D41"/>
                </a:solidFill>
                <a:latin typeface="Helvetica Neue Light"/>
                <a:ea typeface="Helvetica Neue Light"/>
                <a:cs typeface="Helvetica Neue Light"/>
                <a:sym typeface="Helvetica Neue Light"/>
              </a:defRPr>
            </a:lvl5pPr>
            <a:lvl6pPr indent="-292100" lvl="5" marL="2743200" marR="0" rtl="0" algn="l">
              <a:lnSpc>
                <a:spcPct val="115000"/>
              </a:lnSpc>
              <a:spcBef>
                <a:spcPts val="0"/>
              </a:spcBef>
              <a:spcAft>
                <a:spcPts val="0"/>
              </a:spcAft>
              <a:buSzPts val="1000"/>
              <a:buFont typeface="Courier New"/>
              <a:buChar char="○"/>
              <a:defRPr b="0" i="0" sz="1000" u="none" cap="none" strike="noStrike">
                <a:solidFill>
                  <a:srgbClr val="3B3D41"/>
                </a:solidFill>
                <a:latin typeface="Helvetica Neue Light"/>
                <a:ea typeface="Helvetica Neue Light"/>
                <a:cs typeface="Helvetica Neue Light"/>
                <a:sym typeface="Helvetica Neue Light"/>
              </a:defRPr>
            </a:lvl6pPr>
            <a:lvl7pPr indent="-292100" lvl="6" marL="3200400" marR="0" rtl="0" algn="l">
              <a:lnSpc>
                <a:spcPct val="115000"/>
              </a:lnSpc>
              <a:spcBef>
                <a:spcPts val="0"/>
              </a:spcBef>
              <a:spcAft>
                <a:spcPts val="0"/>
              </a:spcAft>
              <a:buSzPts val="1000"/>
              <a:buFont typeface="Courier New"/>
              <a:buChar char="○"/>
              <a:defRPr b="0" i="0" sz="1000" u="none" cap="none" strike="noStrike">
                <a:solidFill>
                  <a:srgbClr val="3B3D41"/>
                </a:solidFill>
                <a:latin typeface="Helvetica Neue Light"/>
                <a:ea typeface="Helvetica Neue Light"/>
                <a:cs typeface="Helvetica Neue Light"/>
                <a:sym typeface="Helvetica Neue Light"/>
              </a:defRPr>
            </a:lvl7pPr>
            <a:lvl8pPr indent="-292100" lvl="7" marL="3657600" marR="0" rtl="0" algn="l">
              <a:lnSpc>
                <a:spcPct val="115000"/>
              </a:lnSpc>
              <a:spcBef>
                <a:spcPts val="0"/>
              </a:spcBef>
              <a:spcAft>
                <a:spcPts val="0"/>
              </a:spcAft>
              <a:buSzPts val="1000"/>
              <a:buFont typeface="Courier New"/>
              <a:buChar char="○"/>
              <a:defRPr b="0" i="0" sz="1000" u="none" cap="none" strike="noStrike">
                <a:solidFill>
                  <a:srgbClr val="3B3D41"/>
                </a:solidFill>
                <a:latin typeface="Helvetica Neue Light"/>
                <a:ea typeface="Helvetica Neue Light"/>
                <a:cs typeface="Helvetica Neue Light"/>
                <a:sym typeface="Helvetica Neue Light"/>
              </a:defRPr>
            </a:lvl8pPr>
            <a:lvl9pPr indent="-292100" lvl="8" marL="4114800" marR="0" rtl="0" algn="l">
              <a:lnSpc>
                <a:spcPct val="115000"/>
              </a:lnSpc>
              <a:spcBef>
                <a:spcPts val="0"/>
              </a:spcBef>
              <a:spcAft>
                <a:spcPts val="0"/>
              </a:spcAft>
              <a:buSzPts val="1000"/>
              <a:buFont typeface="Courier New"/>
              <a:buChar char="○"/>
              <a:defRPr b="0" i="0" sz="1000" u="none" cap="none" strike="noStrike">
                <a:solidFill>
                  <a:srgbClr val="3B3D41"/>
                </a:solidFill>
                <a:latin typeface="Helvetica Neue Light"/>
                <a:ea typeface="Helvetica Neue Light"/>
                <a:cs typeface="Helvetica Neue Light"/>
                <a:sym typeface="Helvetica Neue Light"/>
              </a:defRPr>
            </a:lvl9pPr>
          </a:lstStyle>
          <a:p/>
        </p:txBody>
      </p:sp>
      <p:sp>
        <p:nvSpPr>
          <p:cNvPr id="204" name="Google Shape;204;p32"/>
          <p:cNvSpPr txBox="1"/>
          <p:nvPr/>
        </p:nvSpPr>
        <p:spPr>
          <a:xfrm>
            <a:off x="0" y="5018700"/>
            <a:ext cx="9144000" cy="124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solidFill>
                  <a:srgbClr val="999999"/>
                </a:solidFill>
                <a:latin typeface="Helvetica Neue"/>
                <a:ea typeface="Helvetica Neue"/>
                <a:cs typeface="Helvetica Neue"/>
                <a:sym typeface="Helvetica Neue"/>
              </a:rPr>
              <a:t>© CONFIDENTIAL - SILVERLINE - DO NOT DISTRIBUTE </a:t>
            </a:r>
            <a:endParaRPr b="1" sz="600">
              <a:solidFill>
                <a:srgbClr val="999999"/>
              </a:solidFill>
              <a:latin typeface="Helvetica Neue"/>
              <a:ea typeface="Helvetica Neue"/>
              <a:cs typeface="Helvetica Neue"/>
              <a:sym typeface="Helvetica Neue"/>
            </a:endParaRPr>
          </a:p>
        </p:txBody>
      </p:sp>
      <p:pic>
        <p:nvPicPr>
          <p:cNvPr id="205" name="Google Shape;205;p32"/>
          <p:cNvPicPr preferRelativeResize="0"/>
          <p:nvPr/>
        </p:nvPicPr>
        <p:blipFill rotWithShape="1">
          <a:blip r:embed="rId2">
            <a:alphaModFix/>
          </a:blip>
          <a:srcRect b="17163" l="0" r="0" t="0"/>
          <a:stretch/>
        </p:blipFill>
        <p:spPr>
          <a:xfrm>
            <a:off x="7623825" y="180275"/>
            <a:ext cx="1379425" cy="352925"/>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 Next Steps">
  <p:cSld name="Next Steps 2">
    <p:spTree>
      <p:nvGrpSpPr>
        <p:cNvPr id="206" name="Shape 206"/>
        <p:cNvGrpSpPr/>
        <p:nvPr/>
      </p:nvGrpSpPr>
      <p:grpSpPr>
        <a:xfrm>
          <a:off x="0" y="0"/>
          <a:ext cx="0" cy="0"/>
          <a:chOff x="0" y="0"/>
          <a:chExt cx="0" cy="0"/>
        </a:xfrm>
      </p:grpSpPr>
      <p:pic>
        <p:nvPicPr>
          <p:cNvPr id="207" name="Google Shape;207;p33"/>
          <p:cNvPicPr preferRelativeResize="0"/>
          <p:nvPr/>
        </p:nvPicPr>
        <p:blipFill rotWithShape="1">
          <a:blip r:embed="rId2">
            <a:alphaModFix/>
          </a:blip>
          <a:srcRect b="0" l="2186" r="5952" t="0"/>
          <a:stretch/>
        </p:blipFill>
        <p:spPr>
          <a:xfrm>
            <a:off x="2513644" y="232805"/>
            <a:ext cx="6630357" cy="4725345"/>
          </a:xfrm>
          <a:prstGeom prst="rect">
            <a:avLst/>
          </a:prstGeom>
          <a:noFill/>
          <a:ln>
            <a:noFill/>
          </a:ln>
        </p:spPr>
      </p:pic>
      <p:cxnSp>
        <p:nvCxnSpPr>
          <p:cNvPr id="208" name="Google Shape;208;p33"/>
          <p:cNvCxnSpPr/>
          <p:nvPr/>
        </p:nvCxnSpPr>
        <p:spPr>
          <a:xfrm>
            <a:off x="175825" y="-7225"/>
            <a:ext cx="0" cy="515400"/>
          </a:xfrm>
          <a:prstGeom prst="straightConnector1">
            <a:avLst/>
          </a:prstGeom>
          <a:noFill/>
          <a:ln cap="flat" cmpd="sng" w="12700">
            <a:solidFill>
              <a:schemeClr val="lt2"/>
            </a:solidFill>
            <a:prstDash val="solid"/>
            <a:round/>
            <a:headEnd len="sm" w="sm" type="none"/>
            <a:tailEnd len="sm" w="sm" type="none"/>
          </a:ln>
        </p:spPr>
      </p:cxnSp>
      <p:sp>
        <p:nvSpPr>
          <p:cNvPr id="209" name="Google Shape;209;p33"/>
          <p:cNvSpPr txBox="1"/>
          <p:nvPr>
            <p:ph type="title"/>
          </p:nvPr>
        </p:nvSpPr>
        <p:spPr>
          <a:xfrm>
            <a:off x="290125" y="168250"/>
            <a:ext cx="6404400" cy="124800"/>
          </a:xfrm>
          <a:prstGeom prst="rect">
            <a:avLst/>
          </a:prstGeom>
          <a:noFill/>
          <a:ln>
            <a:noFill/>
          </a:ln>
        </p:spPr>
        <p:txBody>
          <a:bodyPr anchorCtr="0" anchor="b" bIns="0" lIns="0" spcFirstLastPara="1" rIns="0" wrap="square" tIns="0">
            <a:noAutofit/>
          </a:bodyPr>
          <a:lstStyle>
            <a:lvl1pPr lvl="0" marR="0" rtl="0" algn="l">
              <a:lnSpc>
                <a:spcPct val="90000"/>
              </a:lnSpc>
              <a:spcBef>
                <a:spcPts val="0"/>
              </a:spcBef>
              <a:spcAft>
                <a:spcPts val="0"/>
              </a:spcAft>
              <a:buClr>
                <a:srgbClr val="3B3D41"/>
              </a:buClr>
              <a:buSzPts val="800"/>
              <a:buFont typeface="Helvetica Neue Light"/>
              <a:buNone/>
              <a:defRPr b="0" i="0" sz="800" u="none" cap="none" strike="noStrike">
                <a:solidFill>
                  <a:srgbClr val="3B3D41"/>
                </a:solidFill>
                <a:latin typeface="Helvetica Neue Light"/>
                <a:ea typeface="Helvetica Neue Light"/>
                <a:cs typeface="Helvetica Neue Light"/>
                <a:sym typeface="Helvetica Neue Light"/>
              </a:defRPr>
            </a:lvl1pPr>
            <a:lvl2pPr lvl="1"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210" name="Google Shape;210;p33"/>
          <p:cNvSpPr txBox="1"/>
          <p:nvPr>
            <p:ph idx="2" type="title"/>
          </p:nvPr>
        </p:nvSpPr>
        <p:spPr>
          <a:xfrm>
            <a:off x="290125" y="295599"/>
            <a:ext cx="6442200" cy="215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B3D41"/>
              </a:buClr>
              <a:buSzPts val="1700"/>
              <a:buFont typeface="Helvetica Neue Light"/>
              <a:buNone/>
              <a:defRPr b="0" i="0" sz="1700" u="none" cap="none" strike="noStrike">
                <a:solidFill>
                  <a:srgbClr val="3B3D41"/>
                </a:solidFill>
                <a:latin typeface="Helvetica Neue Light"/>
                <a:ea typeface="Helvetica Neue Light"/>
                <a:cs typeface="Helvetica Neue Light"/>
                <a:sym typeface="Helvetica Neue Light"/>
              </a:defRPr>
            </a:lvl1pPr>
            <a:lvl2pPr lvl="1"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9pPr>
          </a:lstStyle>
          <a:p/>
        </p:txBody>
      </p:sp>
      <p:sp>
        <p:nvSpPr>
          <p:cNvPr id="211" name="Google Shape;211;p33"/>
          <p:cNvSpPr txBox="1"/>
          <p:nvPr>
            <p:ph idx="1" type="body"/>
          </p:nvPr>
        </p:nvSpPr>
        <p:spPr>
          <a:xfrm>
            <a:off x="583609" y="1035200"/>
            <a:ext cx="5981700" cy="3902700"/>
          </a:xfrm>
          <a:prstGeom prst="rect">
            <a:avLst/>
          </a:prstGeom>
          <a:noFill/>
          <a:ln>
            <a:noFill/>
          </a:ln>
        </p:spPr>
        <p:txBody>
          <a:bodyPr anchorCtr="0" anchor="t" bIns="0" lIns="0" spcFirstLastPara="1" rIns="0" wrap="square" tIns="0">
            <a:noAutofit/>
          </a:bodyPr>
          <a:lstStyle>
            <a:lvl1pPr indent="-317500" lvl="0" marL="457200" marR="0" rtl="0" algn="l">
              <a:lnSpc>
                <a:spcPct val="100000"/>
              </a:lnSpc>
              <a:spcBef>
                <a:spcPts val="0"/>
              </a:spcBef>
              <a:spcAft>
                <a:spcPts val="0"/>
              </a:spcAft>
              <a:buSzPts val="1400"/>
              <a:buFont typeface="Courier New"/>
              <a:buChar char="○"/>
              <a:defRPr b="0" i="0" sz="1400" u="none" cap="none" strike="noStrike">
                <a:solidFill>
                  <a:srgbClr val="3B3D41"/>
                </a:solidFill>
                <a:latin typeface="Helvetica Neue Light"/>
                <a:ea typeface="Helvetica Neue Light"/>
                <a:cs typeface="Helvetica Neue Light"/>
                <a:sym typeface="Helvetica Neue Light"/>
              </a:defRPr>
            </a:lvl1pPr>
            <a:lvl2pPr indent="-311150" lvl="1" marL="914400" marR="0" rtl="0" algn="l">
              <a:lnSpc>
                <a:spcPct val="100000"/>
              </a:lnSpc>
              <a:spcBef>
                <a:spcPts val="0"/>
              </a:spcBef>
              <a:spcAft>
                <a:spcPts val="0"/>
              </a:spcAft>
              <a:buSzPts val="1300"/>
              <a:buFont typeface="Courier New"/>
              <a:buChar char="○"/>
              <a:defRPr b="0" i="0" sz="1300" u="none" cap="none" strike="noStrike">
                <a:solidFill>
                  <a:srgbClr val="3B3D41"/>
                </a:solidFill>
                <a:latin typeface="Helvetica Neue Light"/>
                <a:ea typeface="Helvetica Neue Light"/>
                <a:cs typeface="Helvetica Neue Light"/>
                <a:sym typeface="Helvetica Neue Light"/>
              </a:defRPr>
            </a:lvl2pPr>
            <a:lvl3pPr indent="-298450" lvl="2" marL="1371600" marR="0" rtl="0" algn="l">
              <a:lnSpc>
                <a:spcPct val="100000"/>
              </a:lnSpc>
              <a:spcBef>
                <a:spcPts val="0"/>
              </a:spcBef>
              <a:spcAft>
                <a:spcPts val="0"/>
              </a:spcAft>
              <a:buSzPts val="1100"/>
              <a:buFont typeface="Courier New"/>
              <a:buChar char="○"/>
              <a:defRPr b="0" i="0" sz="1100" u="none" cap="none" strike="noStrike">
                <a:solidFill>
                  <a:srgbClr val="3B3D41"/>
                </a:solidFill>
                <a:latin typeface="Helvetica Neue Light"/>
                <a:ea typeface="Helvetica Neue Light"/>
                <a:cs typeface="Helvetica Neue Light"/>
                <a:sym typeface="Helvetica Neue Light"/>
              </a:defRPr>
            </a:lvl3pPr>
            <a:lvl4pPr indent="-292100" lvl="3" marL="1828800" marR="0" rtl="0" algn="l">
              <a:lnSpc>
                <a:spcPct val="100000"/>
              </a:lnSpc>
              <a:spcBef>
                <a:spcPts val="0"/>
              </a:spcBef>
              <a:spcAft>
                <a:spcPts val="0"/>
              </a:spcAft>
              <a:buSzPts val="1000"/>
              <a:buFont typeface="Courier New"/>
              <a:buChar char="○"/>
              <a:defRPr b="0" i="0" sz="1000" u="none" cap="none" strike="noStrike">
                <a:solidFill>
                  <a:srgbClr val="3B3D41"/>
                </a:solidFill>
                <a:latin typeface="Helvetica Neue Light"/>
                <a:ea typeface="Helvetica Neue Light"/>
                <a:cs typeface="Helvetica Neue Light"/>
                <a:sym typeface="Helvetica Neue Light"/>
              </a:defRPr>
            </a:lvl4pPr>
            <a:lvl5pPr indent="-292100" lvl="4" marL="2286000" marR="0" rtl="0" algn="l">
              <a:lnSpc>
                <a:spcPct val="100000"/>
              </a:lnSpc>
              <a:spcBef>
                <a:spcPts val="0"/>
              </a:spcBef>
              <a:spcAft>
                <a:spcPts val="0"/>
              </a:spcAft>
              <a:buSzPts val="1000"/>
              <a:buFont typeface="Courier New"/>
              <a:buChar char="○"/>
              <a:defRPr b="0" i="0" sz="1000" u="none" cap="none" strike="noStrike">
                <a:solidFill>
                  <a:srgbClr val="3B3D41"/>
                </a:solidFill>
                <a:latin typeface="Helvetica Neue Light"/>
                <a:ea typeface="Helvetica Neue Light"/>
                <a:cs typeface="Helvetica Neue Light"/>
                <a:sym typeface="Helvetica Neue Light"/>
              </a:defRPr>
            </a:lvl5pPr>
            <a:lvl6pPr indent="-292100" lvl="5" marL="2743200" marR="0" rtl="0" algn="l">
              <a:lnSpc>
                <a:spcPct val="100000"/>
              </a:lnSpc>
              <a:spcBef>
                <a:spcPts val="0"/>
              </a:spcBef>
              <a:spcAft>
                <a:spcPts val="0"/>
              </a:spcAft>
              <a:buSzPts val="1000"/>
              <a:buFont typeface="Courier New"/>
              <a:buChar char="○"/>
              <a:defRPr b="0" i="0" sz="1000" u="none" cap="none" strike="noStrike">
                <a:solidFill>
                  <a:srgbClr val="3B3D41"/>
                </a:solidFill>
                <a:latin typeface="Helvetica Neue Light"/>
                <a:ea typeface="Helvetica Neue Light"/>
                <a:cs typeface="Helvetica Neue Light"/>
                <a:sym typeface="Helvetica Neue Light"/>
              </a:defRPr>
            </a:lvl6pPr>
            <a:lvl7pPr indent="-292100" lvl="6" marL="3200400" marR="0" rtl="0" algn="l">
              <a:lnSpc>
                <a:spcPct val="100000"/>
              </a:lnSpc>
              <a:spcBef>
                <a:spcPts val="0"/>
              </a:spcBef>
              <a:spcAft>
                <a:spcPts val="0"/>
              </a:spcAft>
              <a:buSzPts val="1000"/>
              <a:buFont typeface="Courier New"/>
              <a:buChar char="○"/>
              <a:defRPr b="0" i="0" sz="1000" u="none" cap="none" strike="noStrike">
                <a:solidFill>
                  <a:srgbClr val="3B3D41"/>
                </a:solidFill>
                <a:latin typeface="Helvetica Neue Light"/>
                <a:ea typeface="Helvetica Neue Light"/>
                <a:cs typeface="Helvetica Neue Light"/>
                <a:sym typeface="Helvetica Neue Light"/>
              </a:defRPr>
            </a:lvl7pPr>
            <a:lvl8pPr indent="-292100" lvl="7" marL="3657600" marR="0" rtl="0" algn="l">
              <a:lnSpc>
                <a:spcPct val="100000"/>
              </a:lnSpc>
              <a:spcBef>
                <a:spcPts val="400"/>
              </a:spcBef>
              <a:spcAft>
                <a:spcPts val="0"/>
              </a:spcAft>
              <a:buSzPts val="1000"/>
              <a:buFont typeface="Courier New"/>
              <a:buChar char="○"/>
              <a:defRPr b="0" i="0" sz="1000" u="none" cap="none" strike="noStrike">
                <a:solidFill>
                  <a:srgbClr val="3B3D41"/>
                </a:solidFill>
                <a:latin typeface="Helvetica Neue Light"/>
                <a:ea typeface="Helvetica Neue Light"/>
                <a:cs typeface="Helvetica Neue Light"/>
                <a:sym typeface="Helvetica Neue Light"/>
              </a:defRPr>
            </a:lvl8pPr>
            <a:lvl9pPr indent="-292100" lvl="8" marL="4114800" marR="0" rtl="0" algn="l">
              <a:lnSpc>
                <a:spcPct val="100000"/>
              </a:lnSpc>
              <a:spcBef>
                <a:spcPts val="400"/>
              </a:spcBef>
              <a:spcAft>
                <a:spcPts val="0"/>
              </a:spcAft>
              <a:buSzPts val="1000"/>
              <a:buFont typeface="Courier New"/>
              <a:buChar char="○"/>
              <a:defRPr b="0" i="0" sz="1000" u="none" cap="none" strike="noStrike">
                <a:solidFill>
                  <a:srgbClr val="3B3D41"/>
                </a:solidFill>
                <a:latin typeface="Helvetica Neue Light"/>
                <a:ea typeface="Helvetica Neue Light"/>
                <a:cs typeface="Helvetica Neue Light"/>
                <a:sym typeface="Helvetica Neue Light"/>
              </a:defRPr>
            </a:lvl9pPr>
          </a:lstStyle>
          <a:p/>
        </p:txBody>
      </p:sp>
      <p:sp>
        <p:nvSpPr>
          <p:cNvPr id="212" name="Google Shape;212;p33"/>
          <p:cNvSpPr txBox="1"/>
          <p:nvPr/>
        </p:nvSpPr>
        <p:spPr>
          <a:xfrm>
            <a:off x="0" y="5018700"/>
            <a:ext cx="9144000" cy="124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solidFill>
                  <a:srgbClr val="999999"/>
                </a:solidFill>
                <a:latin typeface="Helvetica Neue"/>
                <a:ea typeface="Helvetica Neue"/>
                <a:cs typeface="Helvetica Neue"/>
                <a:sym typeface="Helvetica Neue"/>
              </a:rPr>
              <a:t>© CONFIDENTIAL - SILVERLINE - DO NOT DISTRIBUTE </a:t>
            </a:r>
            <a:endParaRPr b="1" sz="600">
              <a:solidFill>
                <a:srgbClr val="999999"/>
              </a:solidFill>
              <a:latin typeface="Helvetica Neue"/>
              <a:ea typeface="Helvetica Neue"/>
              <a:cs typeface="Helvetica Neue"/>
              <a:sym typeface="Helvetica Neue"/>
            </a:endParaRPr>
          </a:p>
        </p:txBody>
      </p:sp>
      <p:pic>
        <p:nvPicPr>
          <p:cNvPr id="213" name="Google Shape;213;p33"/>
          <p:cNvPicPr preferRelativeResize="0"/>
          <p:nvPr/>
        </p:nvPicPr>
        <p:blipFill rotWithShape="1">
          <a:blip r:embed="rId3">
            <a:alphaModFix/>
          </a:blip>
          <a:srcRect b="17163" l="0" r="0" t="0"/>
          <a:stretch/>
        </p:blipFill>
        <p:spPr>
          <a:xfrm>
            <a:off x="7623825" y="180275"/>
            <a:ext cx="1379425" cy="352925"/>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 Thank You 2 1">
  <p:cSld name="1_Divider - Yellow General 3_2">
    <p:bg>
      <p:bgPr>
        <a:solidFill>
          <a:schemeClr val="accent6"/>
        </a:solidFill>
      </p:bgPr>
    </p:bg>
    <p:spTree>
      <p:nvGrpSpPr>
        <p:cNvPr id="214" name="Shape 214"/>
        <p:cNvGrpSpPr/>
        <p:nvPr/>
      </p:nvGrpSpPr>
      <p:grpSpPr>
        <a:xfrm>
          <a:off x="0" y="0"/>
          <a:ext cx="0" cy="0"/>
          <a:chOff x="0" y="0"/>
          <a:chExt cx="0" cy="0"/>
        </a:xfrm>
      </p:grpSpPr>
      <p:pic>
        <p:nvPicPr>
          <p:cNvPr id="215" name="Google Shape;215;p34"/>
          <p:cNvPicPr preferRelativeResize="0"/>
          <p:nvPr/>
        </p:nvPicPr>
        <p:blipFill rotWithShape="1">
          <a:blip r:embed="rId2">
            <a:alphaModFix/>
          </a:blip>
          <a:srcRect b="14440" l="1976" r="1152" t="3605"/>
          <a:stretch/>
        </p:blipFill>
        <p:spPr>
          <a:xfrm>
            <a:off x="0" y="-10175"/>
            <a:ext cx="9144000" cy="5153675"/>
          </a:xfrm>
          <a:prstGeom prst="rect">
            <a:avLst/>
          </a:prstGeom>
          <a:noFill/>
          <a:ln>
            <a:noFill/>
          </a:ln>
        </p:spPr>
      </p:pic>
      <p:sp>
        <p:nvSpPr>
          <p:cNvPr id="216" name="Google Shape;216;p34"/>
          <p:cNvSpPr/>
          <p:nvPr/>
        </p:nvSpPr>
        <p:spPr>
          <a:xfrm>
            <a:off x="6890123" y="4416125"/>
            <a:ext cx="2253900" cy="11847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cxnSp>
        <p:nvCxnSpPr>
          <p:cNvPr id="217" name="Google Shape;217;p34"/>
          <p:cNvCxnSpPr/>
          <p:nvPr/>
        </p:nvCxnSpPr>
        <p:spPr>
          <a:xfrm>
            <a:off x="8979408" y="4702302"/>
            <a:ext cx="0" cy="918900"/>
          </a:xfrm>
          <a:prstGeom prst="straightConnector1">
            <a:avLst/>
          </a:prstGeom>
          <a:noFill/>
          <a:ln cap="flat" cmpd="sng" w="12700">
            <a:solidFill>
              <a:schemeClr val="accent6"/>
            </a:solidFill>
            <a:prstDash val="solid"/>
            <a:round/>
            <a:headEnd len="sm" w="sm" type="none"/>
            <a:tailEnd len="sm" w="sm" type="none"/>
          </a:ln>
        </p:spPr>
      </p:cxnSp>
      <p:sp>
        <p:nvSpPr>
          <p:cNvPr id="218" name="Google Shape;218;p34"/>
          <p:cNvSpPr txBox="1"/>
          <p:nvPr>
            <p:ph idx="1" type="body"/>
          </p:nvPr>
        </p:nvSpPr>
        <p:spPr>
          <a:xfrm>
            <a:off x="5918454" y="4702459"/>
            <a:ext cx="2930700" cy="683700"/>
          </a:xfrm>
          <a:prstGeom prst="rect">
            <a:avLst/>
          </a:prstGeom>
          <a:noFill/>
          <a:ln>
            <a:noFill/>
          </a:ln>
        </p:spPr>
        <p:txBody>
          <a:bodyPr anchorCtr="0" anchor="t" bIns="0" lIns="0" spcFirstLastPara="1" rIns="0" wrap="square" tIns="0">
            <a:noAutofit/>
          </a:bodyPr>
          <a:lstStyle>
            <a:lvl1pPr indent="-228600" lvl="0" marL="457200" marR="0" rtl="0" algn="r">
              <a:lnSpc>
                <a:spcPct val="100000"/>
              </a:lnSpc>
              <a:spcBef>
                <a:spcPts val="0"/>
              </a:spcBef>
              <a:spcAft>
                <a:spcPts val="0"/>
              </a:spcAft>
              <a:buClr>
                <a:schemeClr val="lt2"/>
              </a:buClr>
              <a:buSzPts val="1700"/>
              <a:buFont typeface="Courier New"/>
              <a:buNone/>
              <a:defRPr b="0" i="0" sz="1700" u="none" cap="none" strike="noStrike">
                <a:solidFill>
                  <a:schemeClr val="accent6"/>
                </a:solidFill>
                <a:latin typeface="Helvetica Neue Light"/>
                <a:ea typeface="Helvetica Neue Light"/>
                <a:cs typeface="Helvetica Neue Light"/>
                <a:sym typeface="Helvetica Neue Light"/>
              </a:defRPr>
            </a:lvl1pPr>
            <a:lvl2pPr indent="-298450" lvl="1" marL="914400" marR="0" rtl="0" algn="r">
              <a:lnSpc>
                <a:spcPct val="100000"/>
              </a:lnSpc>
              <a:spcBef>
                <a:spcPts val="0"/>
              </a:spcBef>
              <a:spcAft>
                <a:spcPts val="0"/>
              </a:spcAft>
              <a:buClr>
                <a:schemeClr val="accent6"/>
              </a:buClr>
              <a:buSzPts val="1100"/>
              <a:buFont typeface="Courier New"/>
              <a:buChar char="o"/>
              <a:defRPr b="0" i="0" sz="1100" u="none" cap="none" strike="noStrike">
                <a:solidFill>
                  <a:schemeClr val="accent6"/>
                </a:solidFill>
                <a:latin typeface="Helvetica Neue Light"/>
                <a:ea typeface="Helvetica Neue Light"/>
                <a:cs typeface="Helvetica Neue Light"/>
                <a:sym typeface="Helvetica Neue Light"/>
              </a:defRPr>
            </a:lvl2pPr>
            <a:lvl3pPr indent="-285750" lvl="2" marL="1371600" marR="0" rtl="0" algn="r">
              <a:lnSpc>
                <a:spcPct val="100000"/>
              </a:lnSpc>
              <a:spcBef>
                <a:spcPts val="0"/>
              </a:spcBef>
              <a:spcAft>
                <a:spcPts val="0"/>
              </a:spcAft>
              <a:buClr>
                <a:schemeClr val="accent6"/>
              </a:buClr>
              <a:buSzPts val="900"/>
              <a:buFont typeface="Courier New"/>
              <a:buChar char="o"/>
              <a:defRPr b="0" i="0" sz="900" u="none" cap="none" strike="noStrike">
                <a:solidFill>
                  <a:schemeClr val="accent6"/>
                </a:solidFill>
                <a:latin typeface="Helvetica Neue Light"/>
                <a:ea typeface="Helvetica Neue Light"/>
                <a:cs typeface="Helvetica Neue Light"/>
                <a:sym typeface="Helvetica Neue Light"/>
              </a:defRPr>
            </a:lvl3pPr>
            <a:lvl4pPr indent="-279400" lvl="3" marL="1828800" marR="0" rtl="0" algn="r">
              <a:lnSpc>
                <a:spcPct val="100000"/>
              </a:lnSpc>
              <a:spcBef>
                <a:spcPts val="0"/>
              </a:spcBef>
              <a:spcAft>
                <a:spcPts val="0"/>
              </a:spcAft>
              <a:buClr>
                <a:schemeClr val="accent6"/>
              </a:buClr>
              <a:buSzPts val="800"/>
              <a:buFont typeface="Courier New"/>
              <a:buChar char="o"/>
              <a:defRPr b="0" i="0" sz="800" u="none" cap="none" strike="noStrike">
                <a:solidFill>
                  <a:schemeClr val="accent6"/>
                </a:solidFill>
                <a:latin typeface="Helvetica Neue Light"/>
                <a:ea typeface="Helvetica Neue Light"/>
                <a:cs typeface="Helvetica Neue Light"/>
                <a:sym typeface="Helvetica Neue Light"/>
              </a:defRPr>
            </a:lvl4pPr>
            <a:lvl5pPr indent="-279400" lvl="4" marL="2286000" marR="0" rtl="0" algn="r">
              <a:lnSpc>
                <a:spcPct val="100000"/>
              </a:lnSpc>
              <a:spcBef>
                <a:spcPts val="0"/>
              </a:spcBef>
              <a:spcAft>
                <a:spcPts val="0"/>
              </a:spcAft>
              <a:buClr>
                <a:schemeClr val="accent6"/>
              </a:buClr>
              <a:buSzPts val="800"/>
              <a:buFont typeface="Courier New"/>
              <a:buChar char="o"/>
              <a:defRPr b="0" i="0" sz="800" u="none" cap="none" strike="noStrike">
                <a:solidFill>
                  <a:schemeClr val="accent6"/>
                </a:solidFill>
                <a:latin typeface="Helvetica Neue Light"/>
                <a:ea typeface="Helvetica Neue Light"/>
                <a:cs typeface="Helvetica Neue Light"/>
                <a:sym typeface="Helvetica Neue Light"/>
              </a:defRPr>
            </a:lvl5pPr>
            <a:lvl6pPr indent="-317500" lvl="5" marL="2743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pic>
        <p:nvPicPr>
          <p:cNvPr id="219" name="Google Shape;219;p34"/>
          <p:cNvPicPr preferRelativeResize="0"/>
          <p:nvPr/>
        </p:nvPicPr>
        <p:blipFill rotWithShape="1">
          <a:blip r:embed="rId3">
            <a:alphaModFix/>
          </a:blip>
          <a:srcRect b="16401" l="0" r="0" t="0"/>
          <a:stretch/>
        </p:blipFill>
        <p:spPr>
          <a:xfrm>
            <a:off x="7602269" y="172437"/>
            <a:ext cx="1423425" cy="36752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 Thank You 1">
  <p:cSld name="1_Divider - Yellow General 3_1">
    <p:bg>
      <p:bgPr>
        <a:solidFill>
          <a:schemeClr val="accent6"/>
        </a:solidFill>
      </p:bgPr>
    </p:bg>
    <p:spTree>
      <p:nvGrpSpPr>
        <p:cNvPr id="220" name="Shape 220"/>
        <p:cNvGrpSpPr/>
        <p:nvPr/>
      </p:nvGrpSpPr>
      <p:grpSpPr>
        <a:xfrm>
          <a:off x="0" y="0"/>
          <a:ext cx="0" cy="0"/>
          <a:chOff x="0" y="0"/>
          <a:chExt cx="0" cy="0"/>
        </a:xfrm>
      </p:grpSpPr>
      <p:pic>
        <p:nvPicPr>
          <p:cNvPr id="221" name="Google Shape;221;p35"/>
          <p:cNvPicPr preferRelativeResize="0"/>
          <p:nvPr/>
        </p:nvPicPr>
        <p:blipFill rotWithShape="1">
          <a:blip r:embed="rId2">
            <a:alphaModFix/>
          </a:blip>
          <a:srcRect b="7770" l="0" r="0" t="7770"/>
          <a:stretch/>
        </p:blipFill>
        <p:spPr>
          <a:xfrm>
            <a:off x="0" y="-10175"/>
            <a:ext cx="9144000" cy="5153674"/>
          </a:xfrm>
          <a:prstGeom prst="rect">
            <a:avLst/>
          </a:prstGeom>
          <a:noFill/>
          <a:ln>
            <a:noFill/>
          </a:ln>
        </p:spPr>
      </p:pic>
      <p:sp>
        <p:nvSpPr>
          <p:cNvPr id="222" name="Google Shape;222;p35"/>
          <p:cNvSpPr/>
          <p:nvPr/>
        </p:nvSpPr>
        <p:spPr>
          <a:xfrm>
            <a:off x="6890123" y="4416125"/>
            <a:ext cx="2253900" cy="11847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cxnSp>
        <p:nvCxnSpPr>
          <p:cNvPr id="223" name="Google Shape;223;p35"/>
          <p:cNvCxnSpPr/>
          <p:nvPr/>
        </p:nvCxnSpPr>
        <p:spPr>
          <a:xfrm>
            <a:off x="8979408" y="4702302"/>
            <a:ext cx="0" cy="918900"/>
          </a:xfrm>
          <a:prstGeom prst="straightConnector1">
            <a:avLst/>
          </a:prstGeom>
          <a:noFill/>
          <a:ln cap="flat" cmpd="sng" w="12700">
            <a:solidFill>
              <a:schemeClr val="accent6"/>
            </a:solidFill>
            <a:prstDash val="solid"/>
            <a:round/>
            <a:headEnd len="sm" w="sm" type="none"/>
            <a:tailEnd len="sm" w="sm" type="none"/>
          </a:ln>
        </p:spPr>
      </p:cxnSp>
      <p:sp>
        <p:nvSpPr>
          <p:cNvPr id="224" name="Google Shape;224;p35"/>
          <p:cNvSpPr txBox="1"/>
          <p:nvPr>
            <p:ph idx="1" type="body"/>
          </p:nvPr>
        </p:nvSpPr>
        <p:spPr>
          <a:xfrm>
            <a:off x="5918454" y="4702459"/>
            <a:ext cx="2930700" cy="683700"/>
          </a:xfrm>
          <a:prstGeom prst="rect">
            <a:avLst/>
          </a:prstGeom>
          <a:noFill/>
          <a:ln>
            <a:noFill/>
          </a:ln>
        </p:spPr>
        <p:txBody>
          <a:bodyPr anchorCtr="0" anchor="t" bIns="0" lIns="0" spcFirstLastPara="1" rIns="0" wrap="square" tIns="0">
            <a:noAutofit/>
          </a:bodyPr>
          <a:lstStyle>
            <a:lvl1pPr indent="-228600" lvl="0" marL="457200" marR="0" rtl="0" algn="r">
              <a:lnSpc>
                <a:spcPct val="100000"/>
              </a:lnSpc>
              <a:spcBef>
                <a:spcPts val="0"/>
              </a:spcBef>
              <a:spcAft>
                <a:spcPts val="0"/>
              </a:spcAft>
              <a:buClr>
                <a:schemeClr val="lt2"/>
              </a:buClr>
              <a:buSzPts val="1700"/>
              <a:buFont typeface="Courier New"/>
              <a:buNone/>
              <a:defRPr b="0" i="0" sz="1700" u="none" cap="none" strike="noStrike">
                <a:solidFill>
                  <a:schemeClr val="accent6"/>
                </a:solidFill>
                <a:latin typeface="Helvetica Neue Light"/>
                <a:ea typeface="Helvetica Neue Light"/>
                <a:cs typeface="Helvetica Neue Light"/>
                <a:sym typeface="Helvetica Neue Light"/>
              </a:defRPr>
            </a:lvl1pPr>
            <a:lvl2pPr indent="-298450" lvl="1" marL="914400" marR="0" rtl="0" algn="r">
              <a:lnSpc>
                <a:spcPct val="100000"/>
              </a:lnSpc>
              <a:spcBef>
                <a:spcPts val="0"/>
              </a:spcBef>
              <a:spcAft>
                <a:spcPts val="0"/>
              </a:spcAft>
              <a:buClr>
                <a:schemeClr val="accent6"/>
              </a:buClr>
              <a:buSzPts val="1100"/>
              <a:buFont typeface="Courier New"/>
              <a:buChar char="o"/>
              <a:defRPr b="0" i="0" sz="1100" u="none" cap="none" strike="noStrike">
                <a:solidFill>
                  <a:schemeClr val="accent6"/>
                </a:solidFill>
                <a:latin typeface="Helvetica Neue Light"/>
                <a:ea typeface="Helvetica Neue Light"/>
                <a:cs typeface="Helvetica Neue Light"/>
                <a:sym typeface="Helvetica Neue Light"/>
              </a:defRPr>
            </a:lvl2pPr>
            <a:lvl3pPr indent="-285750" lvl="2" marL="1371600" marR="0" rtl="0" algn="r">
              <a:lnSpc>
                <a:spcPct val="100000"/>
              </a:lnSpc>
              <a:spcBef>
                <a:spcPts val="0"/>
              </a:spcBef>
              <a:spcAft>
                <a:spcPts val="0"/>
              </a:spcAft>
              <a:buClr>
                <a:schemeClr val="accent6"/>
              </a:buClr>
              <a:buSzPts val="900"/>
              <a:buFont typeface="Courier New"/>
              <a:buChar char="o"/>
              <a:defRPr b="0" i="0" sz="900" u="none" cap="none" strike="noStrike">
                <a:solidFill>
                  <a:schemeClr val="accent6"/>
                </a:solidFill>
                <a:latin typeface="Helvetica Neue Light"/>
                <a:ea typeface="Helvetica Neue Light"/>
                <a:cs typeface="Helvetica Neue Light"/>
                <a:sym typeface="Helvetica Neue Light"/>
              </a:defRPr>
            </a:lvl3pPr>
            <a:lvl4pPr indent="-279400" lvl="3" marL="1828800" marR="0" rtl="0" algn="r">
              <a:lnSpc>
                <a:spcPct val="100000"/>
              </a:lnSpc>
              <a:spcBef>
                <a:spcPts val="0"/>
              </a:spcBef>
              <a:spcAft>
                <a:spcPts val="0"/>
              </a:spcAft>
              <a:buClr>
                <a:schemeClr val="accent6"/>
              </a:buClr>
              <a:buSzPts val="800"/>
              <a:buFont typeface="Courier New"/>
              <a:buChar char="o"/>
              <a:defRPr b="0" i="0" sz="800" u="none" cap="none" strike="noStrike">
                <a:solidFill>
                  <a:schemeClr val="accent6"/>
                </a:solidFill>
                <a:latin typeface="Helvetica Neue Light"/>
                <a:ea typeface="Helvetica Neue Light"/>
                <a:cs typeface="Helvetica Neue Light"/>
                <a:sym typeface="Helvetica Neue Light"/>
              </a:defRPr>
            </a:lvl4pPr>
            <a:lvl5pPr indent="-279400" lvl="4" marL="2286000" marR="0" rtl="0" algn="r">
              <a:lnSpc>
                <a:spcPct val="100000"/>
              </a:lnSpc>
              <a:spcBef>
                <a:spcPts val="0"/>
              </a:spcBef>
              <a:spcAft>
                <a:spcPts val="0"/>
              </a:spcAft>
              <a:buClr>
                <a:schemeClr val="accent6"/>
              </a:buClr>
              <a:buSzPts val="800"/>
              <a:buFont typeface="Courier New"/>
              <a:buChar char="o"/>
              <a:defRPr b="0" i="0" sz="800" u="none" cap="none" strike="noStrike">
                <a:solidFill>
                  <a:schemeClr val="accent6"/>
                </a:solidFill>
                <a:latin typeface="Helvetica Neue Light"/>
                <a:ea typeface="Helvetica Neue Light"/>
                <a:cs typeface="Helvetica Neue Light"/>
                <a:sym typeface="Helvetica Neue Light"/>
              </a:defRPr>
            </a:lvl5pPr>
            <a:lvl6pPr indent="-317500" lvl="5" marL="2743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pic>
        <p:nvPicPr>
          <p:cNvPr id="225" name="Google Shape;225;p35"/>
          <p:cNvPicPr preferRelativeResize="0"/>
          <p:nvPr/>
        </p:nvPicPr>
        <p:blipFill rotWithShape="1">
          <a:blip r:embed="rId3">
            <a:alphaModFix/>
          </a:blip>
          <a:srcRect b="17163" l="0" r="0" t="0"/>
          <a:stretch/>
        </p:blipFill>
        <p:spPr>
          <a:xfrm>
            <a:off x="7623825" y="180275"/>
            <a:ext cx="1379425" cy="352925"/>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 Basic Layout - 3 Column">
  <p:cSld name="1_Basic Layout - 3 Column">
    <p:bg>
      <p:bgPr>
        <a:solidFill>
          <a:schemeClr val="accent6"/>
        </a:solidFill>
      </p:bgPr>
    </p:bg>
    <p:spTree>
      <p:nvGrpSpPr>
        <p:cNvPr id="226" name="Shape 226"/>
        <p:cNvGrpSpPr/>
        <p:nvPr/>
      </p:nvGrpSpPr>
      <p:grpSpPr>
        <a:xfrm>
          <a:off x="0" y="0"/>
          <a:ext cx="0" cy="0"/>
          <a:chOff x="0" y="0"/>
          <a:chExt cx="0" cy="0"/>
        </a:xfrm>
      </p:grpSpPr>
      <p:sp>
        <p:nvSpPr>
          <p:cNvPr id="227" name="Google Shape;227;p36"/>
          <p:cNvSpPr txBox="1"/>
          <p:nvPr>
            <p:ph idx="1" type="body"/>
          </p:nvPr>
        </p:nvSpPr>
        <p:spPr>
          <a:xfrm>
            <a:off x="3317169" y="1538100"/>
            <a:ext cx="2343900" cy="3113100"/>
          </a:xfrm>
          <a:prstGeom prst="rect">
            <a:avLst/>
          </a:prstGeom>
          <a:noFill/>
          <a:ln>
            <a:noFill/>
          </a:ln>
        </p:spPr>
        <p:txBody>
          <a:bodyPr anchorCtr="0" anchor="t" bIns="0" lIns="0" spcFirstLastPara="1" rIns="0" wrap="square" tIns="0">
            <a:noAutofit/>
          </a:bodyPr>
          <a:lstStyle>
            <a:lvl1pPr indent="-317500" lvl="0" marL="457200" marR="0" rtl="0" algn="l">
              <a:lnSpc>
                <a:spcPct val="115000"/>
              </a:lnSpc>
              <a:spcBef>
                <a:spcPts val="0"/>
              </a:spcBef>
              <a:spcAft>
                <a:spcPts val="0"/>
              </a:spcAft>
              <a:buClr>
                <a:schemeClr val="lt2"/>
              </a:buClr>
              <a:buSzPts val="1400"/>
              <a:buFont typeface="Courier New"/>
              <a:buChar char="o"/>
              <a:defRPr b="0" i="0" sz="1400" u="none" cap="none" strike="noStrike">
                <a:solidFill>
                  <a:srgbClr val="3B3D41"/>
                </a:solidFill>
                <a:latin typeface="Helvetica Neue Light"/>
                <a:ea typeface="Helvetica Neue Light"/>
                <a:cs typeface="Helvetica Neue Light"/>
                <a:sym typeface="Helvetica Neue Light"/>
              </a:defRPr>
            </a:lvl1pPr>
            <a:lvl2pPr indent="-311150" lvl="1" marL="914400" marR="0" rtl="0" algn="l">
              <a:lnSpc>
                <a:spcPct val="115000"/>
              </a:lnSpc>
              <a:spcBef>
                <a:spcPts val="0"/>
              </a:spcBef>
              <a:spcAft>
                <a:spcPts val="0"/>
              </a:spcAft>
              <a:buClr>
                <a:schemeClr val="lt2"/>
              </a:buClr>
              <a:buSzPts val="1300"/>
              <a:buFont typeface="Courier New"/>
              <a:buChar char="o"/>
              <a:defRPr b="0" i="0" sz="1300" u="none" cap="none" strike="noStrike">
                <a:solidFill>
                  <a:srgbClr val="3B3D41"/>
                </a:solidFill>
                <a:latin typeface="Helvetica Neue Light"/>
                <a:ea typeface="Helvetica Neue Light"/>
                <a:cs typeface="Helvetica Neue Light"/>
                <a:sym typeface="Helvetica Neue Light"/>
              </a:defRPr>
            </a:lvl2pPr>
            <a:lvl3pPr indent="-298450" lvl="2" marL="1371600" marR="0" rtl="0" algn="l">
              <a:lnSpc>
                <a:spcPct val="115000"/>
              </a:lnSpc>
              <a:spcBef>
                <a:spcPts val="0"/>
              </a:spcBef>
              <a:spcAft>
                <a:spcPts val="0"/>
              </a:spcAft>
              <a:buClr>
                <a:schemeClr val="lt2"/>
              </a:buClr>
              <a:buSzPts val="1100"/>
              <a:buFont typeface="Courier New"/>
              <a:buChar char="o"/>
              <a:defRPr b="0" i="0" sz="1100" u="none" cap="none" strike="noStrike">
                <a:solidFill>
                  <a:srgbClr val="3B3D41"/>
                </a:solidFill>
                <a:latin typeface="Helvetica Neue Light"/>
                <a:ea typeface="Helvetica Neue Light"/>
                <a:cs typeface="Helvetica Neue Light"/>
                <a:sym typeface="Helvetica Neue Light"/>
              </a:defRPr>
            </a:lvl3pPr>
            <a:lvl4pPr indent="-292100" lvl="3" marL="1828800" marR="0" rtl="0" algn="l">
              <a:lnSpc>
                <a:spcPct val="115000"/>
              </a:lnSpc>
              <a:spcBef>
                <a:spcPts val="0"/>
              </a:spcBef>
              <a:spcAft>
                <a:spcPts val="0"/>
              </a:spcAft>
              <a:buClr>
                <a:schemeClr val="lt2"/>
              </a:buClr>
              <a:buSzPts val="1000"/>
              <a:buFont typeface="Courier New"/>
              <a:buChar char="o"/>
              <a:defRPr b="0" i="0" sz="1000" u="none" cap="none" strike="noStrike">
                <a:solidFill>
                  <a:srgbClr val="3B3D41"/>
                </a:solidFill>
                <a:latin typeface="Helvetica Neue Light"/>
                <a:ea typeface="Helvetica Neue Light"/>
                <a:cs typeface="Helvetica Neue Light"/>
                <a:sym typeface="Helvetica Neue Light"/>
              </a:defRPr>
            </a:lvl4pPr>
            <a:lvl5pPr indent="-292100" lvl="4" marL="2286000" marR="0" rtl="0" algn="l">
              <a:lnSpc>
                <a:spcPct val="115000"/>
              </a:lnSpc>
              <a:spcBef>
                <a:spcPts val="0"/>
              </a:spcBef>
              <a:spcAft>
                <a:spcPts val="0"/>
              </a:spcAft>
              <a:buClr>
                <a:schemeClr val="lt2"/>
              </a:buClr>
              <a:buSzPts val="1000"/>
              <a:buFont typeface="Courier New"/>
              <a:buChar char="o"/>
              <a:defRPr b="0" i="0" sz="1000" u="none" cap="none" strike="noStrike">
                <a:solidFill>
                  <a:srgbClr val="3B3D41"/>
                </a:solidFill>
                <a:latin typeface="Helvetica Neue Light"/>
                <a:ea typeface="Helvetica Neue Light"/>
                <a:cs typeface="Helvetica Neue Light"/>
                <a:sym typeface="Helvetica Neue Light"/>
              </a:defRPr>
            </a:lvl5pPr>
            <a:lvl6pPr indent="-292100" lvl="5" marL="2743200" marR="0" rtl="0" algn="l">
              <a:lnSpc>
                <a:spcPct val="115000"/>
              </a:lnSpc>
              <a:spcBef>
                <a:spcPts val="0"/>
              </a:spcBef>
              <a:spcAft>
                <a:spcPts val="0"/>
              </a:spcAft>
              <a:buClr>
                <a:schemeClr val="lt2"/>
              </a:buClr>
              <a:buSzPts val="1000"/>
              <a:buFont typeface="Helvetica Neue Light"/>
              <a:buChar char="•"/>
              <a:defRPr b="0" i="0" sz="1000" u="none" cap="none" strike="noStrike">
                <a:solidFill>
                  <a:srgbClr val="3B3D41"/>
                </a:solidFill>
                <a:latin typeface="Helvetica Neue Light"/>
                <a:ea typeface="Helvetica Neue Light"/>
                <a:cs typeface="Helvetica Neue Light"/>
                <a:sym typeface="Helvetica Neue Light"/>
              </a:defRPr>
            </a:lvl6pPr>
            <a:lvl7pPr indent="-292100" lvl="6" marL="3200400" marR="0" rtl="0" algn="l">
              <a:lnSpc>
                <a:spcPct val="115000"/>
              </a:lnSpc>
              <a:spcBef>
                <a:spcPts val="0"/>
              </a:spcBef>
              <a:spcAft>
                <a:spcPts val="0"/>
              </a:spcAft>
              <a:buClr>
                <a:schemeClr val="lt2"/>
              </a:buClr>
              <a:buSzPts val="1000"/>
              <a:buFont typeface="Helvetica Neue Light"/>
              <a:buChar char="•"/>
              <a:defRPr b="0" i="0" sz="1000" u="none" cap="none" strike="noStrike">
                <a:solidFill>
                  <a:srgbClr val="3B3D41"/>
                </a:solidFill>
                <a:latin typeface="Helvetica Neue Light"/>
                <a:ea typeface="Helvetica Neue Light"/>
                <a:cs typeface="Helvetica Neue Light"/>
                <a:sym typeface="Helvetica Neue Light"/>
              </a:defRPr>
            </a:lvl7pPr>
            <a:lvl8pPr indent="-292100" lvl="7" marL="3657600" marR="0" rtl="0" algn="l">
              <a:lnSpc>
                <a:spcPct val="115000"/>
              </a:lnSpc>
              <a:spcBef>
                <a:spcPts val="400"/>
              </a:spcBef>
              <a:spcAft>
                <a:spcPts val="0"/>
              </a:spcAft>
              <a:buClr>
                <a:schemeClr val="lt2"/>
              </a:buClr>
              <a:buSzPts val="1000"/>
              <a:buFont typeface="Helvetica Neue Light"/>
              <a:buChar char="•"/>
              <a:defRPr b="0" i="0" sz="1000" u="none" cap="none" strike="noStrike">
                <a:solidFill>
                  <a:srgbClr val="3B3D41"/>
                </a:solidFill>
                <a:latin typeface="Helvetica Neue Light"/>
                <a:ea typeface="Helvetica Neue Light"/>
                <a:cs typeface="Helvetica Neue Light"/>
                <a:sym typeface="Helvetica Neue Light"/>
              </a:defRPr>
            </a:lvl8pPr>
            <a:lvl9pPr indent="-292100" lvl="8" marL="4114800" marR="0" rtl="0" algn="l">
              <a:lnSpc>
                <a:spcPct val="115000"/>
              </a:lnSpc>
              <a:spcBef>
                <a:spcPts val="400"/>
              </a:spcBef>
              <a:spcAft>
                <a:spcPts val="0"/>
              </a:spcAft>
              <a:buClr>
                <a:schemeClr val="lt2"/>
              </a:buClr>
              <a:buSzPts val="1000"/>
              <a:buFont typeface="Arial"/>
              <a:buChar char="•"/>
              <a:defRPr b="0" i="0" sz="1000" u="none" cap="none" strike="noStrike">
                <a:solidFill>
                  <a:srgbClr val="3B3D41"/>
                </a:solidFill>
                <a:latin typeface="Calibri"/>
                <a:ea typeface="Calibri"/>
                <a:cs typeface="Calibri"/>
                <a:sym typeface="Calibri"/>
              </a:defRPr>
            </a:lvl9pPr>
          </a:lstStyle>
          <a:p/>
        </p:txBody>
      </p:sp>
      <p:sp>
        <p:nvSpPr>
          <p:cNvPr id="228" name="Google Shape;228;p36"/>
          <p:cNvSpPr txBox="1"/>
          <p:nvPr>
            <p:ph idx="2" type="body"/>
          </p:nvPr>
        </p:nvSpPr>
        <p:spPr>
          <a:xfrm>
            <a:off x="6049073" y="1538100"/>
            <a:ext cx="2343900" cy="3113100"/>
          </a:xfrm>
          <a:prstGeom prst="rect">
            <a:avLst/>
          </a:prstGeom>
          <a:noFill/>
          <a:ln>
            <a:noFill/>
          </a:ln>
        </p:spPr>
        <p:txBody>
          <a:bodyPr anchorCtr="0" anchor="t" bIns="0" lIns="0" spcFirstLastPara="1" rIns="0" wrap="square" tIns="0">
            <a:noAutofit/>
          </a:bodyPr>
          <a:lstStyle>
            <a:lvl1pPr indent="-317500" lvl="0" marL="457200" marR="0" rtl="0" algn="l">
              <a:lnSpc>
                <a:spcPct val="115000"/>
              </a:lnSpc>
              <a:spcBef>
                <a:spcPts val="0"/>
              </a:spcBef>
              <a:spcAft>
                <a:spcPts val="0"/>
              </a:spcAft>
              <a:buClr>
                <a:schemeClr val="lt2"/>
              </a:buClr>
              <a:buSzPts val="1400"/>
              <a:buFont typeface="Courier New"/>
              <a:buChar char="o"/>
              <a:defRPr b="0" i="0" sz="1400" u="none" cap="none" strike="noStrike">
                <a:solidFill>
                  <a:srgbClr val="3B3D41"/>
                </a:solidFill>
                <a:latin typeface="Helvetica Neue Light"/>
                <a:ea typeface="Helvetica Neue Light"/>
                <a:cs typeface="Helvetica Neue Light"/>
                <a:sym typeface="Helvetica Neue Light"/>
              </a:defRPr>
            </a:lvl1pPr>
            <a:lvl2pPr indent="-311150" lvl="1" marL="914400" marR="0" rtl="0" algn="l">
              <a:lnSpc>
                <a:spcPct val="115000"/>
              </a:lnSpc>
              <a:spcBef>
                <a:spcPts val="0"/>
              </a:spcBef>
              <a:spcAft>
                <a:spcPts val="0"/>
              </a:spcAft>
              <a:buClr>
                <a:schemeClr val="lt2"/>
              </a:buClr>
              <a:buSzPts val="1300"/>
              <a:buFont typeface="Courier New"/>
              <a:buChar char="o"/>
              <a:defRPr b="0" i="0" sz="1300" u="none" cap="none" strike="noStrike">
                <a:solidFill>
                  <a:srgbClr val="3B3D41"/>
                </a:solidFill>
                <a:latin typeface="Helvetica Neue Light"/>
                <a:ea typeface="Helvetica Neue Light"/>
                <a:cs typeface="Helvetica Neue Light"/>
                <a:sym typeface="Helvetica Neue Light"/>
              </a:defRPr>
            </a:lvl2pPr>
            <a:lvl3pPr indent="-298450" lvl="2" marL="1371600" marR="0" rtl="0" algn="l">
              <a:lnSpc>
                <a:spcPct val="115000"/>
              </a:lnSpc>
              <a:spcBef>
                <a:spcPts val="0"/>
              </a:spcBef>
              <a:spcAft>
                <a:spcPts val="0"/>
              </a:spcAft>
              <a:buClr>
                <a:schemeClr val="lt2"/>
              </a:buClr>
              <a:buSzPts val="1100"/>
              <a:buFont typeface="Courier New"/>
              <a:buChar char="o"/>
              <a:defRPr b="0" i="0" sz="1100" u="none" cap="none" strike="noStrike">
                <a:solidFill>
                  <a:srgbClr val="3B3D41"/>
                </a:solidFill>
                <a:latin typeface="Helvetica Neue Light"/>
                <a:ea typeface="Helvetica Neue Light"/>
                <a:cs typeface="Helvetica Neue Light"/>
                <a:sym typeface="Helvetica Neue Light"/>
              </a:defRPr>
            </a:lvl3pPr>
            <a:lvl4pPr indent="-292100" lvl="3" marL="1828800" marR="0" rtl="0" algn="l">
              <a:lnSpc>
                <a:spcPct val="115000"/>
              </a:lnSpc>
              <a:spcBef>
                <a:spcPts val="0"/>
              </a:spcBef>
              <a:spcAft>
                <a:spcPts val="0"/>
              </a:spcAft>
              <a:buClr>
                <a:schemeClr val="lt2"/>
              </a:buClr>
              <a:buSzPts val="1000"/>
              <a:buFont typeface="Courier New"/>
              <a:buChar char="o"/>
              <a:defRPr b="0" i="0" sz="1000" u="none" cap="none" strike="noStrike">
                <a:solidFill>
                  <a:srgbClr val="3B3D41"/>
                </a:solidFill>
                <a:latin typeface="Helvetica Neue Light"/>
                <a:ea typeface="Helvetica Neue Light"/>
                <a:cs typeface="Helvetica Neue Light"/>
                <a:sym typeface="Helvetica Neue Light"/>
              </a:defRPr>
            </a:lvl4pPr>
            <a:lvl5pPr indent="-292100" lvl="4" marL="2286000" marR="0" rtl="0" algn="l">
              <a:lnSpc>
                <a:spcPct val="115000"/>
              </a:lnSpc>
              <a:spcBef>
                <a:spcPts val="0"/>
              </a:spcBef>
              <a:spcAft>
                <a:spcPts val="0"/>
              </a:spcAft>
              <a:buClr>
                <a:schemeClr val="lt2"/>
              </a:buClr>
              <a:buSzPts val="1000"/>
              <a:buFont typeface="Courier New"/>
              <a:buChar char="o"/>
              <a:defRPr b="0" i="0" sz="1000" u="none" cap="none" strike="noStrike">
                <a:solidFill>
                  <a:srgbClr val="3B3D41"/>
                </a:solidFill>
                <a:latin typeface="Helvetica Neue Light"/>
                <a:ea typeface="Helvetica Neue Light"/>
                <a:cs typeface="Helvetica Neue Light"/>
                <a:sym typeface="Helvetica Neue Light"/>
              </a:defRPr>
            </a:lvl5pPr>
            <a:lvl6pPr indent="-292100" lvl="5" marL="2743200" marR="0" rtl="0" algn="l">
              <a:lnSpc>
                <a:spcPct val="115000"/>
              </a:lnSpc>
              <a:spcBef>
                <a:spcPts val="0"/>
              </a:spcBef>
              <a:spcAft>
                <a:spcPts val="0"/>
              </a:spcAft>
              <a:buClr>
                <a:schemeClr val="lt2"/>
              </a:buClr>
              <a:buSzPts val="1000"/>
              <a:buFont typeface="Helvetica Neue Light"/>
              <a:buChar char="•"/>
              <a:defRPr b="0" i="0" sz="1000" u="none" cap="none" strike="noStrike">
                <a:solidFill>
                  <a:srgbClr val="3B3D41"/>
                </a:solidFill>
                <a:latin typeface="Helvetica Neue Light"/>
                <a:ea typeface="Helvetica Neue Light"/>
                <a:cs typeface="Helvetica Neue Light"/>
                <a:sym typeface="Helvetica Neue Light"/>
              </a:defRPr>
            </a:lvl6pPr>
            <a:lvl7pPr indent="-292100" lvl="6" marL="3200400" marR="0" rtl="0" algn="l">
              <a:lnSpc>
                <a:spcPct val="115000"/>
              </a:lnSpc>
              <a:spcBef>
                <a:spcPts val="0"/>
              </a:spcBef>
              <a:spcAft>
                <a:spcPts val="0"/>
              </a:spcAft>
              <a:buClr>
                <a:schemeClr val="lt2"/>
              </a:buClr>
              <a:buSzPts val="1000"/>
              <a:buFont typeface="Helvetica Neue Light"/>
              <a:buChar char="•"/>
              <a:defRPr b="0" i="0" sz="1000" u="none" cap="none" strike="noStrike">
                <a:solidFill>
                  <a:srgbClr val="3B3D41"/>
                </a:solidFill>
                <a:latin typeface="Helvetica Neue Light"/>
                <a:ea typeface="Helvetica Neue Light"/>
                <a:cs typeface="Helvetica Neue Light"/>
                <a:sym typeface="Helvetica Neue Light"/>
              </a:defRPr>
            </a:lvl7pPr>
            <a:lvl8pPr indent="-292100" lvl="7" marL="3657600" marR="0" rtl="0" algn="l">
              <a:lnSpc>
                <a:spcPct val="115000"/>
              </a:lnSpc>
              <a:spcBef>
                <a:spcPts val="400"/>
              </a:spcBef>
              <a:spcAft>
                <a:spcPts val="0"/>
              </a:spcAft>
              <a:buClr>
                <a:schemeClr val="lt2"/>
              </a:buClr>
              <a:buSzPts val="1000"/>
              <a:buFont typeface="Helvetica Neue Light"/>
              <a:buChar char="•"/>
              <a:defRPr b="0" i="0" sz="1000" u="none" cap="none" strike="noStrike">
                <a:solidFill>
                  <a:srgbClr val="3B3D41"/>
                </a:solidFill>
                <a:latin typeface="Helvetica Neue Light"/>
                <a:ea typeface="Helvetica Neue Light"/>
                <a:cs typeface="Helvetica Neue Light"/>
                <a:sym typeface="Helvetica Neue Light"/>
              </a:defRPr>
            </a:lvl8pPr>
            <a:lvl9pPr indent="-292100" lvl="8" marL="4114800" marR="0" rtl="0" algn="l">
              <a:lnSpc>
                <a:spcPct val="115000"/>
              </a:lnSpc>
              <a:spcBef>
                <a:spcPts val="400"/>
              </a:spcBef>
              <a:spcAft>
                <a:spcPts val="0"/>
              </a:spcAft>
              <a:buClr>
                <a:schemeClr val="lt2"/>
              </a:buClr>
              <a:buSzPts val="1000"/>
              <a:buFont typeface="Arial"/>
              <a:buChar char="•"/>
              <a:defRPr b="0" i="0" sz="1000" u="none" cap="none" strike="noStrike">
                <a:solidFill>
                  <a:srgbClr val="3B3D41"/>
                </a:solidFill>
                <a:latin typeface="Calibri"/>
                <a:ea typeface="Calibri"/>
                <a:cs typeface="Calibri"/>
                <a:sym typeface="Calibri"/>
              </a:defRPr>
            </a:lvl9pPr>
          </a:lstStyle>
          <a:p/>
        </p:txBody>
      </p:sp>
      <p:sp>
        <p:nvSpPr>
          <p:cNvPr id="229" name="Google Shape;229;p36"/>
          <p:cNvSpPr txBox="1"/>
          <p:nvPr>
            <p:ph idx="3" type="body"/>
          </p:nvPr>
        </p:nvSpPr>
        <p:spPr>
          <a:xfrm>
            <a:off x="628650" y="1538100"/>
            <a:ext cx="2343900" cy="3113100"/>
          </a:xfrm>
          <a:prstGeom prst="rect">
            <a:avLst/>
          </a:prstGeom>
          <a:noFill/>
          <a:ln>
            <a:noFill/>
          </a:ln>
        </p:spPr>
        <p:txBody>
          <a:bodyPr anchorCtr="0" anchor="t" bIns="0" lIns="0" spcFirstLastPara="1" rIns="0" wrap="square" tIns="0">
            <a:noAutofit/>
          </a:bodyPr>
          <a:lstStyle>
            <a:lvl1pPr indent="-317500" lvl="0" marL="457200" marR="0" rtl="0" algn="l">
              <a:lnSpc>
                <a:spcPct val="115000"/>
              </a:lnSpc>
              <a:spcBef>
                <a:spcPts val="0"/>
              </a:spcBef>
              <a:spcAft>
                <a:spcPts val="0"/>
              </a:spcAft>
              <a:buClr>
                <a:schemeClr val="lt2"/>
              </a:buClr>
              <a:buSzPts val="1400"/>
              <a:buFont typeface="Courier New"/>
              <a:buChar char="o"/>
              <a:defRPr b="0" i="0" sz="1400" u="none" cap="none" strike="noStrike">
                <a:solidFill>
                  <a:srgbClr val="3B3D41"/>
                </a:solidFill>
                <a:latin typeface="Helvetica Neue Light"/>
                <a:ea typeface="Helvetica Neue Light"/>
                <a:cs typeface="Helvetica Neue Light"/>
                <a:sym typeface="Helvetica Neue Light"/>
              </a:defRPr>
            </a:lvl1pPr>
            <a:lvl2pPr indent="-311150" lvl="1" marL="914400" marR="0" rtl="0" algn="l">
              <a:lnSpc>
                <a:spcPct val="115000"/>
              </a:lnSpc>
              <a:spcBef>
                <a:spcPts val="0"/>
              </a:spcBef>
              <a:spcAft>
                <a:spcPts val="0"/>
              </a:spcAft>
              <a:buClr>
                <a:schemeClr val="lt2"/>
              </a:buClr>
              <a:buSzPts val="1300"/>
              <a:buFont typeface="Courier New"/>
              <a:buChar char="o"/>
              <a:defRPr b="0" i="0" sz="1300" u="none" cap="none" strike="noStrike">
                <a:solidFill>
                  <a:srgbClr val="3B3D41"/>
                </a:solidFill>
                <a:latin typeface="Helvetica Neue Light"/>
                <a:ea typeface="Helvetica Neue Light"/>
                <a:cs typeface="Helvetica Neue Light"/>
                <a:sym typeface="Helvetica Neue Light"/>
              </a:defRPr>
            </a:lvl2pPr>
            <a:lvl3pPr indent="-298450" lvl="2" marL="1371600" marR="0" rtl="0" algn="l">
              <a:lnSpc>
                <a:spcPct val="115000"/>
              </a:lnSpc>
              <a:spcBef>
                <a:spcPts val="0"/>
              </a:spcBef>
              <a:spcAft>
                <a:spcPts val="0"/>
              </a:spcAft>
              <a:buClr>
                <a:schemeClr val="lt2"/>
              </a:buClr>
              <a:buSzPts val="1100"/>
              <a:buFont typeface="Courier New"/>
              <a:buChar char="o"/>
              <a:defRPr b="0" i="0" sz="1100" u="none" cap="none" strike="noStrike">
                <a:solidFill>
                  <a:srgbClr val="3B3D41"/>
                </a:solidFill>
                <a:latin typeface="Helvetica Neue Light"/>
                <a:ea typeface="Helvetica Neue Light"/>
                <a:cs typeface="Helvetica Neue Light"/>
                <a:sym typeface="Helvetica Neue Light"/>
              </a:defRPr>
            </a:lvl3pPr>
            <a:lvl4pPr indent="-292100" lvl="3" marL="1828800" marR="0" rtl="0" algn="l">
              <a:lnSpc>
                <a:spcPct val="115000"/>
              </a:lnSpc>
              <a:spcBef>
                <a:spcPts val="0"/>
              </a:spcBef>
              <a:spcAft>
                <a:spcPts val="0"/>
              </a:spcAft>
              <a:buClr>
                <a:schemeClr val="lt2"/>
              </a:buClr>
              <a:buSzPts val="1000"/>
              <a:buFont typeface="Courier New"/>
              <a:buChar char="o"/>
              <a:defRPr b="0" i="0" sz="1000" u="none" cap="none" strike="noStrike">
                <a:solidFill>
                  <a:srgbClr val="3B3D41"/>
                </a:solidFill>
                <a:latin typeface="Helvetica Neue Light"/>
                <a:ea typeface="Helvetica Neue Light"/>
                <a:cs typeface="Helvetica Neue Light"/>
                <a:sym typeface="Helvetica Neue Light"/>
              </a:defRPr>
            </a:lvl4pPr>
            <a:lvl5pPr indent="-292100" lvl="4" marL="2286000" marR="0" rtl="0" algn="l">
              <a:lnSpc>
                <a:spcPct val="115000"/>
              </a:lnSpc>
              <a:spcBef>
                <a:spcPts val="0"/>
              </a:spcBef>
              <a:spcAft>
                <a:spcPts val="0"/>
              </a:spcAft>
              <a:buClr>
                <a:schemeClr val="lt2"/>
              </a:buClr>
              <a:buSzPts val="1000"/>
              <a:buFont typeface="Courier New"/>
              <a:buChar char="o"/>
              <a:defRPr b="0" i="0" sz="1000" u="none" cap="none" strike="noStrike">
                <a:solidFill>
                  <a:srgbClr val="3B3D41"/>
                </a:solidFill>
                <a:latin typeface="Helvetica Neue Light"/>
                <a:ea typeface="Helvetica Neue Light"/>
                <a:cs typeface="Helvetica Neue Light"/>
                <a:sym typeface="Helvetica Neue Light"/>
              </a:defRPr>
            </a:lvl5pPr>
            <a:lvl6pPr indent="-292100" lvl="5" marL="2743200" marR="0" rtl="0" algn="l">
              <a:lnSpc>
                <a:spcPct val="115000"/>
              </a:lnSpc>
              <a:spcBef>
                <a:spcPts val="0"/>
              </a:spcBef>
              <a:spcAft>
                <a:spcPts val="0"/>
              </a:spcAft>
              <a:buClr>
                <a:schemeClr val="lt2"/>
              </a:buClr>
              <a:buSzPts val="1000"/>
              <a:buFont typeface="Arial"/>
              <a:buChar char="•"/>
              <a:defRPr b="0" i="0" sz="1000" u="none" cap="none" strike="noStrike">
                <a:solidFill>
                  <a:srgbClr val="3B3D41"/>
                </a:solidFill>
                <a:latin typeface="Calibri"/>
                <a:ea typeface="Calibri"/>
                <a:cs typeface="Calibri"/>
                <a:sym typeface="Calibri"/>
              </a:defRPr>
            </a:lvl6pPr>
            <a:lvl7pPr indent="-292100" lvl="6" marL="3200400" marR="0" rtl="0" algn="l">
              <a:lnSpc>
                <a:spcPct val="115000"/>
              </a:lnSpc>
              <a:spcBef>
                <a:spcPts val="0"/>
              </a:spcBef>
              <a:spcAft>
                <a:spcPts val="0"/>
              </a:spcAft>
              <a:buClr>
                <a:schemeClr val="lt2"/>
              </a:buClr>
              <a:buSzPts val="1000"/>
              <a:buFont typeface="Arial"/>
              <a:buChar char="•"/>
              <a:defRPr b="0" i="0" sz="1000" u="none" cap="none" strike="noStrike">
                <a:solidFill>
                  <a:srgbClr val="3B3D41"/>
                </a:solidFill>
                <a:latin typeface="Calibri"/>
                <a:ea typeface="Calibri"/>
                <a:cs typeface="Calibri"/>
                <a:sym typeface="Calibri"/>
              </a:defRPr>
            </a:lvl7pPr>
            <a:lvl8pPr indent="-292100" lvl="7" marL="3657600" marR="0" rtl="0" algn="l">
              <a:lnSpc>
                <a:spcPct val="115000"/>
              </a:lnSpc>
              <a:spcBef>
                <a:spcPts val="400"/>
              </a:spcBef>
              <a:spcAft>
                <a:spcPts val="0"/>
              </a:spcAft>
              <a:buClr>
                <a:schemeClr val="lt2"/>
              </a:buClr>
              <a:buSzPts val="1000"/>
              <a:buFont typeface="Arial"/>
              <a:buChar char="•"/>
              <a:defRPr b="0" i="0" sz="1000" u="none" cap="none" strike="noStrike">
                <a:solidFill>
                  <a:srgbClr val="3B3D41"/>
                </a:solidFill>
                <a:latin typeface="Calibri"/>
                <a:ea typeface="Calibri"/>
                <a:cs typeface="Calibri"/>
                <a:sym typeface="Calibri"/>
              </a:defRPr>
            </a:lvl8pPr>
            <a:lvl9pPr indent="-292100" lvl="8" marL="4114800" marR="0" rtl="0" algn="l">
              <a:lnSpc>
                <a:spcPct val="115000"/>
              </a:lnSpc>
              <a:spcBef>
                <a:spcPts val="400"/>
              </a:spcBef>
              <a:spcAft>
                <a:spcPts val="0"/>
              </a:spcAft>
              <a:buClr>
                <a:schemeClr val="lt2"/>
              </a:buClr>
              <a:buSzPts val="1000"/>
              <a:buFont typeface="Arial"/>
              <a:buChar char="•"/>
              <a:defRPr b="0" i="0" sz="1000" u="none" cap="none" strike="noStrike">
                <a:solidFill>
                  <a:srgbClr val="3B3D41"/>
                </a:solidFill>
                <a:latin typeface="Calibri"/>
                <a:ea typeface="Calibri"/>
                <a:cs typeface="Calibri"/>
                <a:sym typeface="Calibri"/>
              </a:defRPr>
            </a:lvl9pPr>
          </a:lstStyle>
          <a:p/>
        </p:txBody>
      </p:sp>
      <p:cxnSp>
        <p:nvCxnSpPr>
          <p:cNvPr id="230" name="Google Shape;230;p36"/>
          <p:cNvCxnSpPr/>
          <p:nvPr/>
        </p:nvCxnSpPr>
        <p:spPr>
          <a:xfrm>
            <a:off x="175825" y="-7225"/>
            <a:ext cx="0" cy="515400"/>
          </a:xfrm>
          <a:prstGeom prst="straightConnector1">
            <a:avLst/>
          </a:prstGeom>
          <a:noFill/>
          <a:ln cap="flat" cmpd="sng" w="12700">
            <a:solidFill>
              <a:srgbClr val="0098DD"/>
            </a:solidFill>
            <a:prstDash val="solid"/>
            <a:round/>
            <a:headEnd len="sm" w="sm" type="none"/>
            <a:tailEnd len="sm" w="sm" type="none"/>
          </a:ln>
        </p:spPr>
      </p:cxnSp>
      <p:sp>
        <p:nvSpPr>
          <p:cNvPr id="231" name="Google Shape;231;p36"/>
          <p:cNvSpPr txBox="1"/>
          <p:nvPr>
            <p:ph type="title"/>
          </p:nvPr>
        </p:nvSpPr>
        <p:spPr>
          <a:xfrm>
            <a:off x="290125" y="168250"/>
            <a:ext cx="7548300" cy="124800"/>
          </a:xfrm>
          <a:prstGeom prst="rect">
            <a:avLst/>
          </a:prstGeom>
          <a:noFill/>
          <a:ln>
            <a:noFill/>
          </a:ln>
        </p:spPr>
        <p:txBody>
          <a:bodyPr anchorCtr="0" anchor="b" bIns="0" lIns="0" spcFirstLastPara="1" rIns="0" wrap="square" tIns="0">
            <a:noAutofit/>
          </a:bodyPr>
          <a:lstStyle>
            <a:lvl1pPr lvl="0" marR="0" rtl="0" algn="l">
              <a:lnSpc>
                <a:spcPct val="90000"/>
              </a:lnSpc>
              <a:spcBef>
                <a:spcPts val="0"/>
              </a:spcBef>
              <a:spcAft>
                <a:spcPts val="0"/>
              </a:spcAft>
              <a:buClr>
                <a:srgbClr val="3B3D41"/>
              </a:buClr>
              <a:buSzPts val="800"/>
              <a:buFont typeface="Helvetica Neue Light"/>
              <a:buNone/>
              <a:defRPr b="0" i="0" sz="800" u="none" cap="none" strike="noStrike">
                <a:solidFill>
                  <a:srgbClr val="3B3D41"/>
                </a:solidFill>
                <a:latin typeface="Helvetica Neue Light"/>
                <a:ea typeface="Helvetica Neue Light"/>
                <a:cs typeface="Helvetica Neue Light"/>
                <a:sym typeface="Helvetica Neue Light"/>
              </a:defRPr>
            </a:lvl1pPr>
            <a:lvl2pPr lvl="1"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232" name="Google Shape;232;p36"/>
          <p:cNvSpPr txBox="1"/>
          <p:nvPr>
            <p:ph idx="4" type="title"/>
          </p:nvPr>
        </p:nvSpPr>
        <p:spPr>
          <a:xfrm>
            <a:off x="290125" y="295599"/>
            <a:ext cx="7592700" cy="215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B3D41"/>
              </a:buClr>
              <a:buSzPts val="1700"/>
              <a:buFont typeface="Helvetica Neue Light"/>
              <a:buNone/>
              <a:defRPr b="0" i="0" sz="1700" u="none" cap="none" strike="noStrike">
                <a:solidFill>
                  <a:srgbClr val="3B3D41"/>
                </a:solidFill>
                <a:latin typeface="Helvetica Neue Light"/>
                <a:ea typeface="Helvetica Neue Light"/>
                <a:cs typeface="Helvetica Neue Light"/>
                <a:sym typeface="Helvetica Neue Light"/>
              </a:defRPr>
            </a:lvl1pPr>
            <a:lvl2pPr lvl="1"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9pPr>
          </a:lstStyle>
          <a:p/>
        </p:txBody>
      </p:sp>
      <p:sp>
        <p:nvSpPr>
          <p:cNvPr id="233" name="Google Shape;233;p36"/>
          <p:cNvSpPr txBox="1"/>
          <p:nvPr>
            <p:ph idx="5" type="title"/>
          </p:nvPr>
        </p:nvSpPr>
        <p:spPr>
          <a:xfrm>
            <a:off x="628650" y="1094400"/>
            <a:ext cx="7764600" cy="515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lt2"/>
              </a:buClr>
              <a:buSzPts val="1700"/>
              <a:buFont typeface="Helvetica Neue Light"/>
              <a:buNone/>
              <a:defRPr b="0" i="0" sz="1700" u="none" cap="none" strike="noStrike">
                <a:solidFill>
                  <a:schemeClr val="lt2"/>
                </a:solidFill>
                <a:latin typeface="Helvetica Neue Light"/>
                <a:ea typeface="Helvetica Neue Light"/>
                <a:cs typeface="Helvetica Neue Light"/>
                <a:sym typeface="Helvetica Neue Light"/>
              </a:defRPr>
            </a:lvl1pPr>
            <a:lvl2pPr lvl="1" marR="0" rtl="0" algn="l">
              <a:lnSpc>
                <a:spcPct val="100000"/>
              </a:lnSpc>
              <a:spcBef>
                <a:spcPts val="0"/>
              </a:spcBef>
              <a:spcAft>
                <a:spcPts val="0"/>
              </a:spcAft>
              <a:buClr>
                <a:schemeClr val="dk1"/>
              </a:buClr>
              <a:buSzPts val="1400"/>
              <a:buFont typeface="Helvetica Neue Light"/>
              <a:buNone/>
              <a:defRPr b="0" i="0" sz="1700" u="none" cap="none" strike="noStrike">
                <a:solidFill>
                  <a:schemeClr val="dk1"/>
                </a:solidFill>
                <a:latin typeface="Helvetica Neue Light"/>
                <a:ea typeface="Helvetica Neue Light"/>
                <a:cs typeface="Helvetica Neue Light"/>
                <a:sym typeface="Helvetica Neue Light"/>
              </a:defRPr>
            </a:lvl2pPr>
            <a:lvl3pPr lvl="2" marR="0" rtl="0" algn="l">
              <a:lnSpc>
                <a:spcPct val="100000"/>
              </a:lnSpc>
              <a:spcBef>
                <a:spcPts val="0"/>
              </a:spcBef>
              <a:spcAft>
                <a:spcPts val="0"/>
              </a:spcAft>
              <a:buClr>
                <a:schemeClr val="dk1"/>
              </a:buClr>
              <a:buSzPts val="1400"/>
              <a:buFont typeface="Helvetica Neue Light"/>
              <a:buNone/>
              <a:defRPr b="0" i="0" sz="1700" u="none" cap="none" strike="noStrike">
                <a:solidFill>
                  <a:schemeClr val="dk1"/>
                </a:solidFill>
                <a:latin typeface="Helvetica Neue Light"/>
                <a:ea typeface="Helvetica Neue Light"/>
                <a:cs typeface="Helvetica Neue Light"/>
                <a:sym typeface="Helvetica Neue Light"/>
              </a:defRPr>
            </a:lvl3pPr>
            <a:lvl4pPr lvl="3" marR="0" rtl="0" algn="l">
              <a:lnSpc>
                <a:spcPct val="100000"/>
              </a:lnSpc>
              <a:spcBef>
                <a:spcPts val="0"/>
              </a:spcBef>
              <a:spcAft>
                <a:spcPts val="0"/>
              </a:spcAft>
              <a:buClr>
                <a:schemeClr val="dk1"/>
              </a:buClr>
              <a:buSzPts val="1400"/>
              <a:buFont typeface="Helvetica Neue Light"/>
              <a:buNone/>
              <a:defRPr b="0" i="0" sz="1700" u="none" cap="none" strike="noStrike">
                <a:solidFill>
                  <a:schemeClr val="dk1"/>
                </a:solidFill>
                <a:latin typeface="Helvetica Neue Light"/>
                <a:ea typeface="Helvetica Neue Light"/>
                <a:cs typeface="Helvetica Neue Light"/>
                <a:sym typeface="Helvetica Neue Light"/>
              </a:defRPr>
            </a:lvl4pPr>
            <a:lvl5pPr lvl="4" marR="0" rtl="0" algn="l">
              <a:lnSpc>
                <a:spcPct val="100000"/>
              </a:lnSpc>
              <a:spcBef>
                <a:spcPts val="0"/>
              </a:spcBef>
              <a:spcAft>
                <a:spcPts val="0"/>
              </a:spcAft>
              <a:buClr>
                <a:schemeClr val="dk1"/>
              </a:buClr>
              <a:buSzPts val="1400"/>
              <a:buFont typeface="Helvetica Neue Light"/>
              <a:buNone/>
              <a:defRPr b="0" i="0" sz="1700" u="none" cap="none" strike="noStrike">
                <a:solidFill>
                  <a:schemeClr val="dk1"/>
                </a:solidFill>
                <a:latin typeface="Helvetica Neue Light"/>
                <a:ea typeface="Helvetica Neue Light"/>
                <a:cs typeface="Helvetica Neue Light"/>
                <a:sym typeface="Helvetica Neue Light"/>
              </a:defRPr>
            </a:lvl5pPr>
            <a:lvl6pPr lvl="5" marR="0" rtl="0" algn="l">
              <a:lnSpc>
                <a:spcPct val="100000"/>
              </a:lnSpc>
              <a:spcBef>
                <a:spcPts val="0"/>
              </a:spcBef>
              <a:spcAft>
                <a:spcPts val="0"/>
              </a:spcAft>
              <a:buClr>
                <a:schemeClr val="dk1"/>
              </a:buClr>
              <a:buSzPts val="1400"/>
              <a:buFont typeface="Helvetica Neue Light"/>
              <a:buNone/>
              <a:defRPr b="0" i="0" sz="1700" u="none" cap="none" strike="noStrike">
                <a:solidFill>
                  <a:schemeClr val="dk1"/>
                </a:solidFill>
                <a:latin typeface="Helvetica Neue Light"/>
                <a:ea typeface="Helvetica Neue Light"/>
                <a:cs typeface="Helvetica Neue Light"/>
                <a:sym typeface="Helvetica Neue Light"/>
              </a:defRPr>
            </a:lvl6pPr>
            <a:lvl7pPr lvl="6" marR="0" rtl="0" algn="l">
              <a:lnSpc>
                <a:spcPct val="100000"/>
              </a:lnSpc>
              <a:spcBef>
                <a:spcPts val="0"/>
              </a:spcBef>
              <a:spcAft>
                <a:spcPts val="0"/>
              </a:spcAft>
              <a:buClr>
                <a:schemeClr val="dk1"/>
              </a:buClr>
              <a:buSzPts val="1400"/>
              <a:buFont typeface="Helvetica Neue Light"/>
              <a:buNone/>
              <a:defRPr b="0" i="0" sz="1700" u="none" cap="none" strike="noStrike">
                <a:solidFill>
                  <a:schemeClr val="dk1"/>
                </a:solidFill>
                <a:latin typeface="Helvetica Neue Light"/>
                <a:ea typeface="Helvetica Neue Light"/>
                <a:cs typeface="Helvetica Neue Light"/>
                <a:sym typeface="Helvetica Neue Light"/>
              </a:defRPr>
            </a:lvl7pPr>
            <a:lvl8pPr lvl="7" marR="0" rtl="0" algn="l">
              <a:lnSpc>
                <a:spcPct val="100000"/>
              </a:lnSpc>
              <a:spcBef>
                <a:spcPts val="0"/>
              </a:spcBef>
              <a:spcAft>
                <a:spcPts val="0"/>
              </a:spcAft>
              <a:buClr>
                <a:schemeClr val="dk1"/>
              </a:buClr>
              <a:buSzPts val="1400"/>
              <a:buFont typeface="Helvetica Neue Light"/>
              <a:buNone/>
              <a:defRPr b="0" i="0" sz="1700" u="none" cap="none" strike="noStrike">
                <a:solidFill>
                  <a:schemeClr val="dk1"/>
                </a:solidFill>
                <a:latin typeface="Helvetica Neue Light"/>
                <a:ea typeface="Helvetica Neue Light"/>
                <a:cs typeface="Helvetica Neue Light"/>
                <a:sym typeface="Helvetica Neue Light"/>
              </a:defRPr>
            </a:lvl8pPr>
            <a:lvl9pPr lvl="8" marR="0" rtl="0" algn="l">
              <a:lnSpc>
                <a:spcPct val="100000"/>
              </a:lnSpc>
              <a:spcBef>
                <a:spcPts val="0"/>
              </a:spcBef>
              <a:spcAft>
                <a:spcPts val="0"/>
              </a:spcAft>
              <a:buClr>
                <a:schemeClr val="dk1"/>
              </a:buClr>
              <a:buSzPts val="1400"/>
              <a:buFont typeface="Helvetica Neue Light"/>
              <a:buNone/>
              <a:defRPr b="0" i="0" sz="1700" u="none" cap="none" strike="noStrike">
                <a:solidFill>
                  <a:schemeClr val="dk1"/>
                </a:solidFill>
                <a:latin typeface="Helvetica Neue Light"/>
                <a:ea typeface="Helvetica Neue Light"/>
                <a:cs typeface="Helvetica Neue Light"/>
                <a:sym typeface="Helvetica Neue Light"/>
              </a:defRPr>
            </a:lvl9pPr>
          </a:lstStyle>
          <a:p/>
        </p:txBody>
      </p:sp>
      <p:pic>
        <p:nvPicPr>
          <p:cNvPr id="234" name="Google Shape;234;p36"/>
          <p:cNvPicPr preferRelativeResize="0"/>
          <p:nvPr/>
        </p:nvPicPr>
        <p:blipFill rotWithShape="1">
          <a:blip r:embed="rId2">
            <a:alphaModFix/>
          </a:blip>
          <a:srcRect b="17163" l="0" r="0" t="0"/>
          <a:stretch/>
        </p:blipFill>
        <p:spPr>
          <a:xfrm>
            <a:off x="7623825" y="180275"/>
            <a:ext cx="1379425" cy="352925"/>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Layout - 1 Column 1">
  <p:cSld name="Basic Layout - 1 Column_2">
    <p:bg>
      <p:bgPr>
        <a:solidFill>
          <a:schemeClr val="accent6"/>
        </a:solidFill>
      </p:bgPr>
    </p:bg>
    <p:spTree>
      <p:nvGrpSpPr>
        <p:cNvPr id="235" name="Shape 235"/>
        <p:cNvGrpSpPr/>
        <p:nvPr/>
      </p:nvGrpSpPr>
      <p:grpSpPr>
        <a:xfrm>
          <a:off x="0" y="0"/>
          <a:ext cx="0" cy="0"/>
          <a:chOff x="0" y="0"/>
          <a:chExt cx="0" cy="0"/>
        </a:xfrm>
      </p:grpSpPr>
      <p:sp>
        <p:nvSpPr>
          <p:cNvPr id="236" name="Google Shape;236;p37"/>
          <p:cNvSpPr txBox="1"/>
          <p:nvPr>
            <p:ph type="title"/>
          </p:nvPr>
        </p:nvSpPr>
        <p:spPr>
          <a:xfrm>
            <a:off x="213937" y="168246"/>
            <a:ext cx="7886700" cy="1248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SzPts val="800"/>
              <a:buFont typeface="Helvetica Neue Light"/>
              <a:buNone/>
              <a:defRPr b="0" i="0" sz="800" u="none" cap="none" strike="noStrike">
                <a:latin typeface="Helvetica Neue Light"/>
                <a:ea typeface="Helvetica Neue Light"/>
                <a:cs typeface="Helvetica Neue Light"/>
                <a:sym typeface="Helvetica Neue Light"/>
              </a:defRPr>
            </a:lvl1pPr>
            <a:lvl2pPr lvl="1" rtl="0" algn="l">
              <a:lnSpc>
                <a:spcPct val="100000"/>
              </a:lnSpc>
              <a:spcBef>
                <a:spcPts val="0"/>
              </a:spcBef>
              <a:spcAft>
                <a:spcPts val="0"/>
              </a:spcAft>
              <a:buClr>
                <a:schemeClr val="dk1"/>
              </a:buClr>
              <a:buSzPts val="1100"/>
              <a:buNone/>
              <a:defRPr sz="1400">
                <a:solidFill>
                  <a:schemeClr val="dk1"/>
                </a:solidFill>
              </a:defRPr>
            </a:lvl2pPr>
            <a:lvl3pPr lvl="2" rtl="0" algn="l">
              <a:lnSpc>
                <a:spcPct val="100000"/>
              </a:lnSpc>
              <a:spcBef>
                <a:spcPts val="0"/>
              </a:spcBef>
              <a:spcAft>
                <a:spcPts val="0"/>
              </a:spcAft>
              <a:buClr>
                <a:schemeClr val="dk1"/>
              </a:buClr>
              <a:buSzPts val="1100"/>
              <a:buNone/>
              <a:defRPr sz="1400">
                <a:solidFill>
                  <a:schemeClr val="dk1"/>
                </a:solidFill>
              </a:defRPr>
            </a:lvl3pPr>
            <a:lvl4pPr lvl="3" rtl="0" algn="l">
              <a:lnSpc>
                <a:spcPct val="100000"/>
              </a:lnSpc>
              <a:spcBef>
                <a:spcPts val="0"/>
              </a:spcBef>
              <a:spcAft>
                <a:spcPts val="0"/>
              </a:spcAft>
              <a:buClr>
                <a:schemeClr val="dk1"/>
              </a:buClr>
              <a:buSzPts val="1100"/>
              <a:buNone/>
              <a:defRPr sz="1400">
                <a:solidFill>
                  <a:schemeClr val="dk1"/>
                </a:solidFill>
              </a:defRPr>
            </a:lvl4pPr>
            <a:lvl5pPr lvl="4" rtl="0" algn="l">
              <a:lnSpc>
                <a:spcPct val="100000"/>
              </a:lnSpc>
              <a:spcBef>
                <a:spcPts val="0"/>
              </a:spcBef>
              <a:spcAft>
                <a:spcPts val="0"/>
              </a:spcAft>
              <a:buClr>
                <a:schemeClr val="dk1"/>
              </a:buClr>
              <a:buSzPts val="1100"/>
              <a:buNone/>
              <a:defRPr sz="1400">
                <a:solidFill>
                  <a:schemeClr val="dk1"/>
                </a:solidFill>
              </a:defRPr>
            </a:lvl5pPr>
            <a:lvl6pPr lvl="5" rtl="0" algn="l">
              <a:lnSpc>
                <a:spcPct val="100000"/>
              </a:lnSpc>
              <a:spcBef>
                <a:spcPts val="0"/>
              </a:spcBef>
              <a:spcAft>
                <a:spcPts val="0"/>
              </a:spcAft>
              <a:buClr>
                <a:schemeClr val="dk1"/>
              </a:buClr>
              <a:buSzPts val="1100"/>
              <a:buNone/>
              <a:defRPr sz="1400">
                <a:solidFill>
                  <a:schemeClr val="dk1"/>
                </a:solidFill>
              </a:defRPr>
            </a:lvl6pPr>
            <a:lvl7pPr lvl="6" rtl="0" algn="l">
              <a:lnSpc>
                <a:spcPct val="100000"/>
              </a:lnSpc>
              <a:spcBef>
                <a:spcPts val="0"/>
              </a:spcBef>
              <a:spcAft>
                <a:spcPts val="0"/>
              </a:spcAft>
              <a:buClr>
                <a:schemeClr val="dk1"/>
              </a:buClr>
              <a:buSzPts val="1100"/>
              <a:buNone/>
              <a:defRPr sz="1400">
                <a:solidFill>
                  <a:schemeClr val="dk1"/>
                </a:solidFill>
              </a:defRPr>
            </a:lvl7pPr>
            <a:lvl8pPr lvl="7" rtl="0" algn="l">
              <a:lnSpc>
                <a:spcPct val="100000"/>
              </a:lnSpc>
              <a:spcBef>
                <a:spcPts val="0"/>
              </a:spcBef>
              <a:spcAft>
                <a:spcPts val="0"/>
              </a:spcAft>
              <a:buClr>
                <a:schemeClr val="dk1"/>
              </a:buClr>
              <a:buSzPts val="1100"/>
              <a:buNone/>
              <a:defRPr sz="1400">
                <a:solidFill>
                  <a:schemeClr val="dk1"/>
                </a:solidFill>
              </a:defRPr>
            </a:lvl8pPr>
            <a:lvl9pPr lvl="8" rtl="0" algn="l">
              <a:lnSpc>
                <a:spcPct val="100000"/>
              </a:lnSpc>
              <a:spcBef>
                <a:spcPts val="0"/>
              </a:spcBef>
              <a:spcAft>
                <a:spcPts val="0"/>
              </a:spcAft>
              <a:buClr>
                <a:schemeClr val="dk1"/>
              </a:buClr>
              <a:buSzPts val="1100"/>
              <a:buNone/>
              <a:defRPr sz="1400">
                <a:solidFill>
                  <a:schemeClr val="dk1"/>
                </a:solidFill>
              </a:defRPr>
            </a:lvl9pPr>
          </a:lstStyle>
          <a:p/>
        </p:txBody>
      </p:sp>
      <p:pic>
        <p:nvPicPr>
          <p:cNvPr id="237" name="Google Shape;237;p37"/>
          <p:cNvPicPr preferRelativeResize="0"/>
          <p:nvPr/>
        </p:nvPicPr>
        <p:blipFill rotWithShape="1">
          <a:blip r:embed="rId2">
            <a:alphaModFix/>
          </a:blip>
          <a:srcRect b="0" l="0" r="0" t="0"/>
          <a:stretch/>
        </p:blipFill>
        <p:spPr>
          <a:xfrm>
            <a:off x="7939603" y="206552"/>
            <a:ext cx="1008185" cy="280502"/>
          </a:xfrm>
          <a:prstGeom prst="rect">
            <a:avLst/>
          </a:prstGeom>
          <a:noFill/>
          <a:ln>
            <a:noFill/>
          </a:ln>
        </p:spPr>
      </p:pic>
      <p:sp>
        <p:nvSpPr>
          <p:cNvPr id="238" name="Google Shape;238;p37"/>
          <p:cNvSpPr txBox="1"/>
          <p:nvPr>
            <p:ph idx="1" type="body"/>
          </p:nvPr>
        </p:nvSpPr>
        <p:spPr>
          <a:xfrm>
            <a:off x="628650" y="1690498"/>
            <a:ext cx="7886700" cy="3263400"/>
          </a:xfrm>
          <a:prstGeom prst="rect">
            <a:avLst/>
          </a:prstGeom>
          <a:noFill/>
          <a:ln>
            <a:noFill/>
          </a:ln>
        </p:spPr>
        <p:txBody>
          <a:bodyPr anchorCtr="0" anchor="t" bIns="34275" lIns="68575" spcFirstLastPara="1" rIns="68575" wrap="square" tIns="34275">
            <a:noAutofit/>
          </a:bodyPr>
          <a:lstStyle>
            <a:lvl1pPr indent="-304800" lvl="0" marL="457200" marR="0" rtl="0" algn="l">
              <a:lnSpc>
                <a:spcPct val="90000"/>
              </a:lnSpc>
              <a:spcBef>
                <a:spcPts val="800"/>
              </a:spcBef>
              <a:spcAft>
                <a:spcPts val="0"/>
              </a:spcAft>
              <a:buClr>
                <a:schemeClr val="lt2"/>
              </a:buClr>
              <a:buSzPts val="1200"/>
              <a:buFont typeface="Courier New"/>
              <a:buChar char="o"/>
              <a:defRPr b="0" i="0" sz="1200" u="none" cap="none" strike="noStrike">
                <a:solidFill>
                  <a:schemeClr val="dk1"/>
                </a:solidFill>
                <a:latin typeface="Helvetica Neue Light"/>
                <a:ea typeface="Helvetica Neue Light"/>
                <a:cs typeface="Helvetica Neue Light"/>
                <a:sym typeface="Helvetica Neue Light"/>
              </a:defRPr>
            </a:lvl1pPr>
            <a:lvl2pPr indent="-298450" lvl="1" marL="914400" marR="0" rtl="0" algn="l">
              <a:lnSpc>
                <a:spcPct val="90000"/>
              </a:lnSpc>
              <a:spcBef>
                <a:spcPts val="400"/>
              </a:spcBef>
              <a:spcAft>
                <a:spcPts val="0"/>
              </a:spcAft>
              <a:buClr>
                <a:schemeClr val="lt2"/>
              </a:buClr>
              <a:buSzPts val="1100"/>
              <a:buFont typeface="Courier New"/>
              <a:buChar char="o"/>
              <a:defRPr b="0" i="0" sz="1100" u="none" cap="none" strike="noStrike">
                <a:solidFill>
                  <a:schemeClr val="dk1"/>
                </a:solidFill>
                <a:latin typeface="Helvetica Neue Light"/>
                <a:ea typeface="Helvetica Neue Light"/>
                <a:cs typeface="Helvetica Neue Light"/>
                <a:sym typeface="Helvetica Neue Light"/>
              </a:defRPr>
            </a:lvl2pPr>
            <a:lvl3pPr indent="-285750" lvl="2" marL="1371600" marR="0" rtl="0" algn="l">
              <a:lnSpc>
                <a:spcPct val="90000"/>
              </a:lnSpc>
              <a:spcBef>
                <a:spcPts val="400"/>
              </a:spcBef>
              <a:spcAft>
                <a:spcPts val="0"/>
              </a:spcAft>
              <a:buClr>
                <a:schemeClr val="lt2"/>
              </a:buClr>
              <a:buSzPts val="900"/>
              <a:buFont typeface="Courier New"/>
              <a:buChar char="o"/>
              <a:defRPr b="0" i="0" sz="900" u="none" cap="none" strike="noStrike">
                <a:solidFill>
                  <a:schemeClr val="dk1"/>
                </a:solidFill>
                <a:latin typeface="Helvetica Neue Light"/>
                <a:ea typeface="Helvetica Neue Light"/>
                <a:cs typeface="Helvetica Neue Light"/>
                <a:sym typeface="Helvetica Neue Light"/>
              </a:defRPr>
            </a:lvl3pPr>
            <a:lvl4pPr indent="-279400" lvl="3" marL="1828800" marR="0" rtl="0" algn="l">
              <a:lnSpc>
                <a:spcPct val="90000"/>
              </a:lnSpc>
              <a:spcBef>
                <a:spcPts val="400"/>
              </a:spcBef>
              <a:spcAft>
                <a:spcPts val="0"/>
              </a:spcAft>
              <a:buClr>
                <a:schemeClr val="lt2"/>
              </a:buClr>
              <a:buSzPts val="800"/>
              <a:buFont typeface="Courier New"/>
              <a:buChar char="o"/>
              <a:defRPr b="0" i="0" sz="800" u="none" cap="none" strike="noStrike">
                <a:solidFill>
                  <a:schemeClr val="dk1"/>
                </a:solidFill>
                <a:latin typeface="Helvetica Neue Light"/>
                <a:ea typeface="Helvetica Neue Light"/>
                <a:cs typeface="Helvetica Neue Light"/>
                <a:sym typeface="Helvetica Neue Light"/>
              </a:defRPr>
            </a:lvl4pPr>
            <a:lvl5pPr indent="-279400" lvl="4" marL="2286000" marR="0" rtl="0" algn="l">
              <a:lnSpc>
                <a:spcPct val="90000"/>
              </a:lnSpc>
              <a:spcBef>
                <a:spcPts val="400"/>
              </a:spcBef>
              <a:spcAft>
                <a:spcPts val="0"/>
              </a:spcAft>
              <a:buClr>
                <a:schemeClr val="lt2"/>
              </a:buClr>
              <a:buSzPts val="800"/>
              <a:buFont typeface="Courier New"/>
              <a:buChar char="o"/>
              <a:defRPr b="0" i="0" sz="800" u="none" cap="none" strike="noStrike">
                <a:solidFill>
                  <a:schemeClr val="dk1"/>
                </a:solidFill>
                <a:latin typeface="Helvetica Neue Light"/>
                <a:ea typeface="Helvetica Neue Light"/>
                <a:cs typeface="Helvetica Neue Light"/>
                <a:sym typeface="Helvetica Neue Light"/>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239" name="Google Shape;239;p37"/>
          <p:cNvSpPr txBox="1"/>
          <p:nvPr>
            <p:ph idx="2" type="body"/>
          </p:nvPr>
        </p:nvSpPr>
        <p:spPr>
          <a:xfrm>
            <a:off x="214324" y="155450"/>
            <a:ext cx="6769200" cy="3465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90000"/>
              </a:lnSpc>
              <a:spcBef>
                <a:spcPts val="800"/>
              </a:spcBef>
              <a:spcAft>
                <a:spcPts val="0"/>
              </a:spcAft>
              <a:buClr>
                <a:schemeClr val="lt2"/>
              </a:buClr>
              <a:buSzPts val="1700"/>
              <a:buFont typeface="Courier New"/>
              <a:buNone/>
              <a:defRPr b="0" i="0" sz="1700" u="none" cap="none" strike="noStrike">
                <a:solidFill>
                  <a:schemeClr val="dk1"/>
                </a:solidFill>
                <a:latin typeface="Helvetica Neue Light"/>
                <a:ea typeface="Helvetica Neue Light"/>
                <a:cs typeface="Helvetica Neue Light"/>
                <a:sym typeface="Helvetica Neue Light"/>
              </a:defRPr>
            </a:lvl1pPr>
            <a:lvl2pPr indent="-298450" lvl="1" marL="914400" marR="0" rtl="0" algn="l">
              <a:lnSpc>
                <a:spcPct val="90000"/>
              </a:lnSpc>
              <a:spcBef>
                <a:spcPts val="400"/>
              </a:spcBef>
              <a:spcAft>
                <a:spcPts val="0"/>
              </a:spcAft>
              <a:buClr>
                <a:schemeClr val="lt2"/>
              </a:buClr>
              <a:buSzPts val="1100"/>
              <a:buFont typeface="Courier New"/>
              <a:buChar char="o"/>
              <a:defRPr b="0" i="0" sz="1100" u="none" cap="none" strike="noStrike">
                <a:solidFill>
                  <a:schemeClr val="dk1"/>
                </a:solidFill>
                <a:latin typeface="Helvetica Neue Light"/>
                <a:ea typeface="Helvetica Neue Light"/>
                <a:cs typeface="Helvetica Neue Light"/>
                <a:sym typeface="Helvetica Neue Light"/>
              </a:defRPr>
            </a:lvl2pPr>
            <a:lvl3pPr indent="-285750" lvl="2" marL="1371600" marR="0" rtl="0" algn="l">
              <a:lnSpc>
                <a:spcPct val="90000"/>
              </a:lnSpc>
              <a:spcBef>
                <a:spcPts val="400"/>
              </a:spcBef>
              <a:spcAft>
                <a:spcPts val="0"/>
              </a:spcAft>
              <a:buClr>
                <a:schemeClr val="lt2"/>
              </a:buClr>
              <a:buSzPts val="900"/>
              <a:buFont typeface="Courier New"/>
              <a:buChar char="o"/>
              <a:defRPr b="0" i="0" sz="900" u="none" cap="none" strike="noStrike">
                <a:solidFill>
                  <a:schemeClr val="dk1"/>
                </a:solidFill>
                <a:latin typeface="Helvetica Neue Light"/>
                <a:ea typeface="Helvetica Neue Light"/>
                <a:cs typeface="Helvetica Neue Light"/>
                <a:sym typeface="Helvetica Neue Light"/>
              </a:defRPr>
            </a:lvl3pPr>
            <a:lvl4pPr indent="-279400" lvl="3" marL="1828800" marR="0" rtl="0" algn="l">
              <a:lnSpc>
                <a:spcPct val="90000"/>
              </a:lnSpc>
              <a:spcBef>
                <a:spcPts val="400"/>
              </a:spcBef>
              <a:spcAft>
                <a:spcPts val="0"/>
              </a:spcAft>
              <a:buClr>
                <a:schemeClr val="lt2"/>
              </a:buClr>
              <a:buSzPts val="800"/>
              <a:buFont typeface="Courier New"/>
              <a:buChar char="o"/>
              <a:defRPr b="0" i="0" sz="800" u="none" cap="none" strike="noStrike">
                <a:solidFill>
                  <a:schemeClr val="dk1"/>
                </a:solidFill>
                <a:latin typeface="Helvetica Neue Light"/>
                <a:ea typeface="Helvetica Neue Light"/>
                <a:cs typeface="Helvetica Neue Light"/>
                <a:sym typeface="Helvetica Neue Light"/>
              </a:defRPr>
            </a:lvl4pPr>
            <a:lvl5pPr indent="-279400" lvl="4" marL="2286000" marR="0" rtl="0" algn="l">
              <a:lnSpc>
                <a:spcPct val="90000"/>
              </a:lnSpc>
              <a:spcBef>
                <a:spcPts val="400"/>
              </a:spcBef>
              <a:spcAft>
                <a:spcPts val="0"/>
              </a:spcAft>
              <a:buClr>
                <a:schemeClr val="lt2"/>
              </a:buClr>
              <a:buSzPts val="800"/>
              <a:buFont typeface="Courier New"/>
              <a:buChar char="o"/>
              <a:defRPr b="0" i="0" sz="800" u="none" cap="none" strike="noStrike">
                <a:solidFill>
                  <a:schemeClr val="dk1"/>
                </a:solidFill>
                <a:latin typeface="Helvetica Neue Light"/>
                <a:ea typeface="Helvetica Neue Light"/>
                <a:cs typeface="Helvetica Neue Light"/>
                <a:sym typeface="Helvetica Neue Light"/>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240" name="Google Shape;240;p37"/>
          <p:cNvSpPr txBox="1"/>
          <p:nvPr>
            <p:ph idx="3" type="body"/>
          </p:nvPr>
        </p:nvSpPr>
        <p:spPr>
          <a:xfrm>
            <a:off x="628650" y="1266825"/>
            <a:ext cx="7886700" cy="4239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15000"/>
              </a:lnSpc>
              <a:spcBef>
                <a:spcPts val="800"/>
              </a:spcBef>
              <a:spcAft>
                <a:spcPts val="0"/>
              </a:spcAft>
              <a:buClr>
                <a:schemeClr val="lt2"/>
              </a:buClr>
              <a:buSzPts val="1500"/>
              <a:buFont typeface="Courier New"/>
              <a:buNone/>
              <a:defRPr b="0" i="0" sz="1500" u="none" cap="none" strike="noStrike">
                <a:solidFill>
                  <a:schemeClr val="lt2"/>
                </a:solidFill>
                <a:latin typeface="Helvetica Neue Light"/>
                <a:ea typeface="Helvetica Neue Light"/>
                <a:cs typeface="Helvetica Neue Light"/>
                <a:sym typeface="Helvetica Neue Light"/>
              </a:defRPr>
            </a:lvl1pPr>
            <a:lvl2pPr indent="-228600" lvl="1" marL="914400" marR="0" rtl="0" algn="l">
              <a:lnSpc>
                <a:spcPct val="115000"/>
              </a:lnSpc>
              <a:spcBef>
                <a:spcPts val="400"/>
              </a:spcBef>
              <a:spcAft>
                <a:spcPts val="0"/>
              </a:spcAft>
              <a:buClr>
                <a:schemeClr val="lt2"/>
              </a:buClr>
              <a:buSzPts val="1500"/>
              <a:buFont typeface="Courier New"/>
              <a:buNone/>
              <a:defRPr b="0" i="0" sz="1500" u="none" cap="none" strike="noStrike">
                <a:solidFill>
                  <a:schemeClr val="lt2"/>
                </a:solidFill>
                <a:latin typeface="Helvetica Neue Light"/>
                <a:ea typeface="Helvetica Neue Light"/>
                <a:cs typeface="Helvetica Neue Light"/>
                <a:sym typeface="Helvetica Neue Light"/>
              </a:defRPr>
            </a:lvl2pPr>
            <a:lvl3pPr indent="-228600" lvl="2" marL="1371600" marR="0" rtl="0" algn="l">
              <a:lnSpc>
                <a:spcPct val="115000"/>
              </a:lnSpc>
              <a:spcBef>
                <a:spcPts val="400"/>
              </a:spcBef>
              <a:spcAft>
                <a:spcPts val="0"/>
              </a:spcAft>
              <a:buClr>
                <a:schemeClr val="lt2"/>
              </a:buClr>
              <a:buSzPts val="1500"/>
              <a:buFont typeface="Courier New"/>
              <a:buNone/>
              <a:defRPr b="0" i="0" sz="1500" u="none" cap="none" strike="noStrike">
                <a:solidFill>
                  <a:schemeClr val="lt2"/>
                </a:solidFill>
                <a:latin typeface="Helvetica Neue Light"/>
                <a:ea typeface="Helvetica Neue Light"/>
                <a:cs typeface="Helvetica Neue Light"/>
                <a:sym typeface="Helvetica Neue Light"/>
              </a:defRPr>
            </a:lvl3pPr>
            <a:lvl4pPr indent="-228600" lvl="3" marL="1828800" marR="0" rtl="0" algn="l">
              <a:lnSpc>
                <a:spcPct val="115000"/>
              </a:lnSpc>
              <a:spcBef>
                <a:spcPts val="400"/>
              </a:spcBef>
              <a:spcAft>
                <a:spcPts val="0"/>
              </a:spcAft>
              <a:buClr>
                <a:schemeClr val="lt2"/>
              </a:buClr>
              <a:buSzPts val="1500"/>
              <a:buFont typeface="Courier New"/>
              <a:buNone/>
              <a:defRPr b="0" i="0" sz="1500" u="none" cap="none" strike="noStrike">
                <a:solidFill>
                  <a:schemeClr val="lt2"/>
                </a:solidFill>
                <a:latin typeface="Helvetica Neue Light"/>
                <a:ea typeface="Helvetica Neue Light"/>
                <a:cs typeface="Helvetica Neue Light"/>
                <a:sym typeface="Helvetica Neue Light"/>
              </a:defRPr>
            </a:lvl4pPr>
            <a:lvl5pPr indent="-228600" lvl="4" marL="2286000" marR="0" rtl="0" algn="l">
              <a:lnSpc>
                <a:spcPct val="115000"/>
              </a:lnSpc>
              <a:spcBef>
                <a:spcPts val="400"/>
              </a:spcBef>
              <a:spcAft>
                <a:spcPts val="0"/>
              </a:spcAft>
              <a:buClr>
                <a:schemeClr val="lt2"/>
              </a:buClr>
              <a:buSzPts val="1500"/>
              <a:buFont typeface="Courier New"/>
              <a:buNone/>
              <a:defRPr b="0" i="0" sz="1500" u="none" cap="none" strike="noStrike">
                <a:solidFill>
                  <a:schemeClr val="lt2"/>
                </a:solidFill>
                <a:latin typeface="Helvetica Neue Light"/>
                <a:ea typeface="Helvetica Neue Light"/>
                <a:cs typeface="Helvetica Neue Light"/>
                <a:sym typeface="Helvetica Neue Light"/>
              </a:defRPr>
            </a:lvl5pPr>
            <a:lvl6pPr indent="-317500" lvl="5" marL="2743200" marR="0" rtl="0" algn="l">
              <a:lnSpc>
                <a:spcPct val="115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115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115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115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cxnSp>
        <p:nvCxnSpPr>
          <p:cNvPr id="241" name="Google Shape;241;p37"/>
          <p:cNvCxnSpPr/>
          <p:nvPr/>
        </p:nvCxnSpPr>
        <p:spPr>
          <a:xfrm>
            <a:off x="175825" y="-7225"/>
            <a:ext cx="0" cy="515400"/>
          </a:xfrm>
          <a:prstGeom prst="straightConnector1">
            <a:avLst/>
          </a:prstGeom>
          <a:noFill/>
          <a:ln cap="flat" cmpd="sng" w="12700">
            <a:solidFill>
              <a:srgbClr val="0098DD"/>
            </a:solidFill>
            <a:prstDash val="solid"/>
            <a:round/>
            <a:headEnd len="sm" w="sm" type="none"/>
            <a:tailEnd len="sm" w="sm" type="none"/>
          </a:ln>
        </p:spPr>
      </p:cxn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42" name="Shape 242"/>
        <p:cNvGrpSpPr/>
        <p:nvPr/>
      </p:nvGrpSpPr>
      <p:grpSpPr>
        <a:xfrm>
          <a:off x="0" y="0"/>
          <a:ext cx="0" cy="0"/>
          <a:chOff x="0" y="0"/>
          <a:chExt cx="0" cy="0"/>
        </a:xfrm>
      </p:grpSpPr>
      <p:sp>
        <p:nvSpPr>
          <p:cNvPr id="243" name="Google Shape;243;p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sz="1400"/>
            </a:lvl1pPr>
            <a:lvl2pPr lvl="1" rtl="0">
              <a:buNone/>
              <a:defRPr sz="1400"/>
            </a:lvl2pPr>
            <a:lvl3pPr lvl="2" rtl="0">
              <a:buNone/>
              <a:defRPr sz="1400"/>
            </a:lvl3pPr>
            <a:lvl4pPr lvl="3" rtl="0">
              <a:buNone/>
              <a:defRPr sz="1400"/>
            </a:lvl4pPr>
            <a:lvl5pPr lvl="4" rtl="0">
              <a:buNone/>
              <a:defRPr sz="1400"/>
            </a:lvl5pPr>
            <a:lvl6pPr lvl="5" rtl="0">
              <a:buNone/>
              <a:defRPr sz="1400"/>
            </a:lvl6pPr>
            <a:lvl7pPr lvl="6" rtl="0">
              <a:buNone/>
              <a:defRPr sz="1400"/>
            </a:lvl7pPr>
            <a:lvl8pPr lvl="7" rtl="0">
              <a:buNone/>
              <a:defRPr sz="1400"/>
            </a:lvl8pPr>
            <a:lvl9pPr lvl="8" rtl="0">
              <a:buNone/>
              <a:defRPr sz="1400"/>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1 - Basic">
  <p:cSld name="Basic">
    <p:spTree>
      <p:nvGrpSpPr>
        <p:cNvPr id="244" name="Shape 244"/>
        <p:cNvGrpSpPr/>
        <p:nvPr/>
      </p:nvGrpSpPr>
      <p:grpSpPr>
        <a:xfrm>
          <a:off x="0" y="0"/>
          <a:ext cx="0" cy="0"/>
          <a:chOff x="0" y="0"/>
          <a:chExt cx="0" cy="0"/>
        </a:xfrm>
      </p:grpSpPr>
      <p:sp>
        <p:nvSpPr>
          <p:cNvPr id="245" name="Google Shape;245;p39"/>
          <p:cNvSpPr/>
          <p:nvPr/>
        </p:nvSpPr>
        <p:spPr>
          <a:xfrm>
            <a:off x="-1" y="4658818"/>
            <a:ext cx="9141930" cy="488754"/>
          </a:xfrm>
          <a:custGeom>
            <a:rect b="b" l="l" r="r" t="t"/>
            <a:pathLst>
              <a:path extrusionOk="0" h="21600" w="21600">
                <a:moveTo>
                  <a:pt x="10802" y="0"/>
                </a:moveTo>
                <a:cubicBezTo>
                  <a:pt x="7192" y="0"/>
                  <a:pt x="3581" y="4852"/>
                  <a:pt x="0" y="14538"/>
                </a:cubicBezTo>
                <a:lnTo>
                  <a:pt x="0" y="21600"/>
                </a:lnTo>
                <a:lnTo>
                  <a:pt x="21600" y="21600"/>
                </a:lnTo>
                <a:lnTo>
                  <a:pt x="21600" y="14525"/>
                </a:lnTo>
                <a:cubicBezTo>
                  <a:pt x="18021" y="4847"/>
                  <a:pt x="14412" y="0"/>
                  <a:pt x="10802" y="0"/>
                </a:cubicBezTo>
                <a:close/>
              </a:path>
            </a:pathLst>
          </a:custGeom>
          <a:solidFill>
            <a:srgbClr val="E0F6FF"/>
          </a:solidFill>
          <a:ln>
            <a:noFill/>
          </a:ln>
        </p:spPr>
        <p:txBody>
          <a:bodyPr anchorCtr="0" anchor="ctr" bIns="34275" lIns="68575" spcFirstLastPara="1" rIns="68575" wrap="square" tIns="34275">
            <a:noAutofit/>
          </a:bodyPr>
          <a:lstStyle/>
          <a:p>
            <a:pPr indent="0" lvl="0" marL="0" marR="0" rtl="0" algn="ctr">
              <a:spcBef>
                <a:spcPts val="0"/>
              </a:spcBef>
              <a:spcAft>
                <a:spcPts val="0"/>
              </a:spcAft>
              <a:buClr>
                <a:srgbClr val="003366"/>
              </a:buClr>
              <a:buSzPts val="1300"/>
              <a:buFont typeface="Salesforce Sans"/>
              <a:buNone/>
            </a:pPr>
            <a:r>
              <a:t/>
            </a:r>
            <a:endParaRPr sz="1300">
              <a:solidFill>
                <a:schemeClr val="dk1"/>
              </a:solidFill>
              <a:latin typeface="Salesforce Sans"/>
              <a:ea typeface="Salesforce Sans"/>
              <a:cs typeface="Salesforce Sans"/>
              <a:sym typeface="Salesforce Sans"/>
            </a:endParaRPr>
          </a:p>
        </p:txBody>
      </p:sp>
      <p:sp>
        <p:nvSpPr>
          <p:cNvPr id="246" name="Google Shape;246;p39"/>
          <p:cNvSpPr txBox="1"/>
          <p:nvPr>
            <p:ph idx="1" type="body"/>
          </p:nvPr>
        </p:nvSpPr>
        <p:spPr>
          <a:xfrm>
            <a:off x="428737" y="1216230"/>
            <a:ext cx="8286600" cy="3167700"/>
          </a:xfrm>
          <a:prstGeom prst="rect">
            <a:avLst/>
          </a:prstGeom>
          <a:noFill/>
          <a:ln>
            <a:noFill/>
          </a:ln>
        </p:spPr>
        <p:txBody>
          <a:bodyPr anchorCtr="0" anchor="t" bIns="0" lIns="0" spcFirstLastPara="1" rIns="0" wrap="square" tIns="0">
            <a:noAutofit/>
          </a:bodyPr>
          <a:lstStyle>
            <a:lvl1pPr indent="-323850" lvl="0" marL="457200" rtl="0" algn="l">
              <a:lnSpc>
                <a:spcPct val="100000"/>
              </a:lnSpc>
              <a:spcBef>
                <a:spcPts val="800"/>
              </a:spcBef>
              <a:spcAft>
                <a:spcPts val="0"/>
              </a:spcAft>
              <a:buClr>
                <a:schemeClr val="accent2"/>
              </a:buClr>
              <a:buSzPts val="1500"/>
              <a:buChar char="○"/>
              <a:defRPr>
                <a:solidFill>
                  <a:schemeClr val="accent2"/>
                </a:solidFill>
              </a:defRPr>
            </a:lvl1pPr>
            <a:lvl2pPr indent="-317500" lvl="1" marL="914400" rtl="0" algn="l">
              <a:lnSpc>
                <a:spcPct val="100000"/>
              </a:lnSpc>
              <a:spcBef>
                <a:spcPts val="200"/>
              </a:spcBef>
              <a:spcAft>
                <a:spcPts val="0"/>
              </a:spcAft>
              <a:buClr>
                <a:schemeClr val="accent2"/>
              </a:buClr>
              <a:buSzPts val="1400"/>
              <a:buChar char="○"/>
              <a:defRPr>
                <a:solidFill>
                  <a:schemeClr val="accent2"/>
                </a:solidFill>
              </a:defRPr>
            </a:lvl2pPr>
            <a:lvl3pPr indent="-304800" lvl="2" marL="1371600" rtl="0" algn="l">
              <a:lnSpc>
                <a:spcPct val="100000"/>
              </a:lnSpc>
              <a:spcBef>
                <a:spcPts val="500"/>
              </a:spcBef>
              <a:spcAft>
                <a:spcPts val="0"/>
              </a:spcAft>
              <a:buClr>
                <a:schemeClr val="accent2"/>
              </a:buClr>
              <a:buSzPts val="1200"/>
              <a:buChar char="○"/>
              <a:defRPr>
                <a:solidFill>
                  <a:schemeClr val="accent2"/>
                </a:solidFill>
              </a:defRPr>
            </a:lvl3pPr>
            <a:lvl4pPr indent="-298450" lvl="3" marL="1828800" rtl="0" algn="l">
              <a:lnSpc>
                <a:spcPct val="100000"/>
              </a:lnSpc>
              <a:spcBef>
                <a:spcPts val="500"/>
              </a:spcBef>
              <a:spcAft>
                <a:spcPts val="0"/>
              </a:spcAft>
              <a:buClr>
                <a:schemeClr val="accent2"/>
              </a:buClr>
              <a:buSzPts val="1100"/>
              <a:buChar char="○"/>
              <a:defRPr>
                <a:solidFill>
                  <a:schemeClr val="accent2"/>
                </a:solidFill>
              </a:defRPr>
            </a:lvl4pPr>
            <a:lvl5pPr indent="-228600" lvl="4" marL="2286000" rtl="0" algn="l">
              <a:lnSpc>
                <a:spcPct val="100000"/>
              </a:lnSpc>
              <a:spcBef>
                <a:spcPts val="500"/>
              </a:spcBef>
              <a:spcAft>
                <a:spcPts val="0"/>
              </a:spcAft>
              <a:buSzPts val="1000"/>
              <a:buNone/>
              <a:defRPr>
                <a:solidFill>
                  <a:schemeClr val="accent2"/>
                </a:solidFill>
              </a:defRPr>
            </a:lvl5pPr>
            <a:lvl6pPr indent="-317500" lvl="5" marL="2743200" rtl="0" algn="l">
              <a:spcBef>
                <a:spcPts val="500"/>
              </a:spcBef>
              <a:spcAft>
                <a:spcPts val="0"/>
              </a:spcAft>
              <a:buClr>
                <a:schemeClr val="lt2"/>
              </a:buClr>
              <a:buSzPts val="1400"/>
              <a:buChar char="○"/>
              <a:defRPr/>
            </a:lvl6pPr>
            <a:lvl7pPr indent="-317500" lvl="6" marL="3200400" rtl="0" algn="l">
              <a:spcBef>
                <a:spcPts val="300"/>
              </a:spcBef>
              <a:spcAft>
                <a:spcPts val="0"/>
              </a:spcAft>
              <a:buClr>
                <a:schemeClr val="lt2"/>
              </a:buClr>
              <a:buSzPts val="1400"/>
              <a:buChar char="○"/>
              <a:defRPr/>
            </a:lvl7pPr>
            <a:lvl8pPr indent="-317500" lvl="7" marL="3657600" rtl="0" algn="l">
              <a:spcBef>
                <a:spcPts val="300"/>
              </a:spcBef>
              <a:spcAft>
                <a:spcPts val="0"/>
              </a:spcAft>
              <a:buClr>
                <a:schemeClr val="lt2"/>
              </a:buClr>
              <a:buSzPts val="1400"/>
              <a:buChar char="○"/>
              <a:defRPr/>
            </a:lvl8pPr>
            <a:lvl9pPr indent="-317500" lvl="8" marL="4114800" rtl="0" algn="l">
              <a:spcBef>
                <a:spcPts val="300"/>
              </a:spcBef>
              <a:spcAft>
                <a:spcPts val="0"/>
              </a:spcAft>
              <a:buClr>
                <a:schemeClr val="lt2"/>
              </a:buClr>
              <a:buSzPts val="1400"/>
              <a:buChar char="○"/>
              <a:defRPr/>
            </a:lvl9pPr>
          </a:lstStyle>
          <a:p/>
        </p:txBody>
      </p:sp>
      <p:sp>
        <p:nvSpPr>
          <p:cNvPr id="247" name="Google Shape;247;p39"/>
          <p:cNvSpPr txBox="1"/>
          <p:nvPr>
            <p:ph idx="2" type="body"/>
          </p:nvPr>
        </p:nvSpPr>
        <p:spPr>
          <a:xfrm>
            <a:off x="428740" y="822884"/>
            <a:ext cx="8286600" cy="254100"/>
          </a:xfrm>
          <a:prstGeom prst="rect">
            <a:avLst/>
          </a:prstGeom>
          <a:noFill/>
          <a:ln>
            <a:noFill/>
          </a:ln>
        </p:spPr>
        <p:txBody>
          <a:bodyPr anchorCtr="0" anchor="t" bIns="0" lIns="0" spcFirstLastPara="1" rIns="0" wrap="square" tIns="0">
            <a:noAutofit/>
          </a:bodyPr>
          <a:lstStyle>
            <a:lvl1pPr indent="-336550" lvl="0" marL="457200" rtl="0" algn="l">
              <a:lnSpc>
                <a:spcPct val="100000"/>
              </a:lnSpc>
              <a:spcBef>
                <a:spcPts val="0"/>
              </a:spcBef>
              <a:spcAft>
                <a:spcPts val="0"/>
              </a:spcAft>
              <a:buSzPts val="1700"/>
              <a:buChar char="○"/>
              <a:defRPr b="0" i="0" sz="1700">
                <a:solidFill>
                  <a:schemeClr val="accent1"/>
                </a:solidFill>
                <a:latin typeface="Salesforce Sans"/>
                <a:ea typeface="Salesforce Sans"/>
                <a:cs typeface="Salesforce Sans"/>
                <a:sym typeface="Salesforce Sans"/>
              </a:defRPr>
            </a:lvl1pPr>
            <a:lvl2pPr indent="-317500" lvl="1" marL="914400" rtl="0" algn="l">
              <a:spcBef>
                <a:spcPts val="200"/>
              </a:spcBef>
              <a:spcAft>
                <a:spcPts val="0"/>
              </a:spcAft>
              <a:buSzPts val="1400"/>
              <a:buChar char="○"/>
              <a:defRPr/>
            </a:lvl2pPr>
            <a:lvl3pPr indent="-317500" lvl="2" marL="1371600" rtl="0" algn="l">
              <a:spcBef>
                <a:spcPts val="500"/>
              </a:spcBef>
              <a:spcAft>
                <a:spcPts val="0"/>
              </a:spcAft>
              <a:buSzPts val="1400"/>
              <a:buChar char="○"/>
              <a:defRPr/>
            </a:lvl3pPr>
            <a:lvl4pPr indent="-317500" lvl="3" marL="1828800" rtl="0" algn="l">
              <a:spcBef>
                <a:spcPts val="500"/>
              </a:spcBef>
              <a:spcAft>
                <a:spcPts val="0"/>
              </a:spcAft>
              <a:buSzPts val="1400"/>
              <a:buChar char="○"/>
              <a:defRPr/>
            </a:lvl4pPr>
            <a:lvl5pPr indent="-228600" lvl="4" marL="2286000" rtl="0" algn="l">
              <a:spcBef>
                <a:spcPts val="500"/>
              </a:spcBef>
              <a:spcAft>
                <a:spcPts val="0"/>
              </a:spcAft>
              <a:buSzPts val="1000"/>
              <a:buNone/>
              <a:defRPr/>
            </a:lvl5pPr>
            <a:lvl6pPr indent="-317500" lvl="5" marL="2743200" rtl="0" algn="l">
              <a:spcBef>
                <a:spcPts val="500"/>
              </a:spcBef>
              <a:spcAft>
                <a:spcPts val="0"/>
              </a:spcAft>
              <a:buClr>
                <a:schemeClr val="lt2"/>
              </a:buClr>
              <a:buSzPts val="1400"/>
              <a:buChar char="○"/>
              <a:defRPr/>
            </a:lvl6pPr>
            <a:lvl7pPr indent="-317500" lvl="6" marL="3200400" rtl="0" algn="l">
              <a:spcBef>
                <a:spcPts val="300"/>
              </a:spcBef>
              <a:spcAft>
                <a:spcPts val="0"/>
              </a:spcAft>
              <a:buClr>
                <a:schemeClr val="lt2"/>
              </a:buClr>
              <a:buSzPts val="1400"/>
              <a:buChar char="○"/>
              <a:defRPr/>
            </a:lvl7pPr>
            <a:lvl8pPr indent="-317500" lvl="7" marL="3657600" rtl="0" algn="l">
              <a:spcBef>
                <a:spcPts val="300"/>
              </a:spcBef>
              <a:spcAft>
                <a:spcPts val="0"/>
              </a:spcAft>
              <a:buClr>
                <a:schemeClr val="lt2"/>
              </a:buClr>
              <a:buSzPts val="1400"/>
              <a:buChar char="○"/>
              <a:defRPr/>
            </a:lvl8pPr>
            <a:lvl9pPr indent="-317500" lvl="8" marL="4114800" rtl="0" algn="l">
              <a:spcBef>
                <a:spcPts val="300"/>
              </a:spcBef>
              <a:spcAft>
                <a:spcPts val="0"/>
              </a:spcAft>
              <a:buClr>
                <a:schemeClr val="lt2"/>
              </a:buClr>
              <a:buSzPts val="1400"/>
              <a:buChar char="○"/>
              <a:defRPr/>
            </a:lvl9pPr>
          </a:lstStyle>
          <a:p/>
        </p:txBody>
      </p:sp>
      <p:sp>
        <p:nvSpPr>
          <p:cNvPr id="248" name="Google Shape;248;p39"/>
          <p:cNvSpPr txBox="1"/>
          <p:nvPr>
            <p:ph idx="11" type="ftr"/>
          </p:nvPr>
        </p:nvSpPr>
        <p:spPr>
          <a:xfrm>
            <a:off x="428737" y="4912148"/>
            <a:ext cx="4132200" cy="160500"/>
          </a:xfrm>
          <a:prstGeom prst="rect">
            <a:avLst/>
          </a:prstGeom>
          <a:noFill/>
          <a:ln>
            <a:noFill/>
          </a:ln>
        </p:spPr>
        <p:txBody>
          <a:bodyPr anchorCtr="0" anchor="b" bIns="0" lIns="0" spcFirstLastPara="1" rIns="0" wrap="square" tIns="0">
            <a:noAutofit/>
          </a:bodyPr>
          <a:lstStyle>
            <a:lvl1pPr lvl="0" rtl="0" algn="l">
              <a:spcBef>
                <a:spcPts val="0"/>
              </a:spcBef>
              <a:spcAft>
                <a:spcPts val="0"/>
              </a:spcAft>
              <a:buSzPts val="1100"/>
              <a:buNone/>
              <a:defRPr sz="800">
                <a:solidFill>
                  <a:schemeClr val="accent2"/>
                </a:solidFill>
                <a:latin typeface="Salesforce Sans"/>
                <a:ea typeface="Salesforce Sans"/>
                <a:cs typeface="Salesforce Sans"/>
                <a:sym typeface="Salesforce Sans"/>
              </a:defRPr>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249" name="Google Shape;249;p39"/>
          <p:cNvSpPr txBox="1"/>
          <p:nvPr>
            <p:ph type="title"/>
          </p:nvPr>
        </p:nvSpPr>
        <p:spPr>
          <a:xfrm>
            <a:off x="428740" y="49648"/>
            <a:ext cx="7718100" cy="7431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2000"/>
              <a:buNone/>
              <a:defRPr>
                <a:solidFill>
                  <a:schemeClr val="accent1"/>
                </a:solidFill>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descr="pasted-image.pdf" id="250" name="Google Shape;250;p39"/>
          <p:cNvPicPr preferRelativeResize="0"/>
          <p:nvPr/>
        </p:nvPicPr>
        <p:blipFill rotWithShape="1">
          <a:blip r:embed="rId2">
            <a:alphaModFix/>
          </a:blip>
          <a:srcRect b="0" l="0" r="0" t="0"/>
          <a:stretch/>
        </p:blipFill>
        <p:spPr>
          <a:xfrm>
            <a:off x="8275084" y="424095"/>
            <a:ext cx="476676" cy="333734"/>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Layout - 3 Column 3 Titles">
  <p:cSld name="Basic Layout - 3 Column 3 Titles">
    <p:bg>
      <p:bgPr>
        <a:solidFill>
          <a:schemeClr val="accent6"/>
        </a:solidFill>
      </p:bgPr>
    </p:bg>
    <p:spTree>
      <p:nvGrpSpPr>
        <p:cNvPr id="251" name="Shape 251"/>
        <p:cNvGrpSpPr/>
        <p:nvPr/>
      </p:nvGrpSpPr>
      <p:grpSpPr>
        <a:xfrm>
          <a:off x="0" y="0"/>
          <a:ext cx="0" cy="0"/>
          <a:chOff x="0" y="0"/>
          <a:chExt cx="0" cy="0"/>
        </a:xfrm>
      </p:grpSpPr>
      <p:cxnSp>
        <p:nvCxnSpPr>
          <p:cNvPr id="252" name="Google Shape;252;p40"/>
          <p:cNvCxnSpPr/>
          <p:nvPr/>
        </p:nvCxnSpPr>
        <p:spPr>
          <a:xfrm>
            <a:off x="175825" y="-7225"/>
            <a:ext cx="0" cy="515400"/>
          </a:xfrm>
          <a:prstGeom prst="straightConnector1">
            <a:avLst/>
          </a:prstGeom>
          <a:noFill/>
          <a:ln cap="flat" cmpd="sng" w="12700">
            <a:solidFill>
              <a:schemeClr val="accent1"/>
            </a:solidFill>
            <a:prstDash val="solid"/>
            <a:round/>
            <a:headEnd len="sm" w="sm" type="none"/>
            <a:tailEnd len="sm" w="sm" type="none"/>
          </a:ln>
        </p:spPr>
      </p:cxnSp>
      <p:sp>
        <p:nvSpPr>
          <p:cNvPr id="253" name="Google Shape;253;p40"/>
          <p:cNvSpPr txBox="1"/>
          <p:nvPr>
            <p:ph idx="1" type="body"/>
          </p:nvPr>
        </p:nvSpPr>
        <p:spPr>
          <a:xfrm>
            <a:off x="628650" y="1842900"/>
            <a:ext cx="2343900" cy="3113100"/>
          </a:xfrm>
          <a:prstGeom prst="rect">
            <a:avLst/>
          </a:prstGeom>
          <a:noFill/>
          <a:ln>
            <a:noFill/>
          </a:ln>
        </p:spPr>
        <p:txBody>
          <a:bodyPr anchorCtr="0" anchor="t" bIns="0" lIns="0" spcFirstLastPara="1" rIns="0" wrap="square" tIns="0">
            <a:noAutofit/>
          </a:bodyPr>
          <a:lstStyle>
            <a:lvl1pPr indent="-317500" lvl="0" marL="457200" marR="0" rtl="0" algn="l">
              <a:lnSpc>
                <a:spcPct val="115000"/>
              </a:lnSpc>
              <a:spcBef>
                <a:spcPts val="0"/>
              </a:spcBef>
              <a:spcAft>
                <a:spcPts val="0"/>
              </a:spcAft>
              <a:buClr>
                <a:schemeClr val="accent1"/>
              </a:buClr>
              <a:buSzPts val="1400"/>
              <a:buFont typeface="Courier New"/>
              <a:buChar char="o"/>
              <a:defRPr b="0" i="0" sz="1400" u="none" cap="none" strike="noStrike">
                <a:solidFill>
                  <a:srgbClr val="3B3D41"/>
                </a:solidFill>
                <a:latin typeface="Helvetica Neue Light"/>
                <a:ea typeface="Helvetica Neue Light"/>
                <a:cs typeface="Helvetica Neue Light"/>
                <a:sym typeface="Helvetica Neue Light"/>
              </a:defRPr>
            </a:lvl1pPr>
            <a:lvl2pPr indent="-311150" lvl="1" marL="914400" marR="0" rtl="0" algn="l">
              <a:lnSpc>
                <a:spcPct val="115000"/>
              </a:lnSpc>
              <a:spcBef>
                <a:spcPts val="0"/>
              </a:spcBef>
              <a:spcAft>
                <a:spcPts val="0"/>
              </a:spcAft>
              <a:buClr>
                <a:schemeClr val="accent1"/>
              </a:buClr>
              <a:buSzPts val="1300"/>
              <a:buFont typeface="Courier New"/>
              <a:buChar char="o"/>
              <a:defRPr b="0" i="0" sz="1300" u="none" cap="none" strike="noStrike">
                <a:solidFill>
                  <a:srgbClr val="3B3D41"/>
                </a:solidFill>
                <a:latin typeface="Helvetica Neue Light"/>
                <a:ea typeface="Helvetica Neue Light"/>
                <a:cs typeface="Helvetica Neue Light"/>
                <a:sym typeface="Helvetica Neue Light"/>
              </a:defRPr>
            </a:lvl2pPr>
            <a:lvl3pPr indent="-298450" lvl="2" marL="1371600" marR="0" rtl="0" algn="l">
              <a:lnSpc>
                <a:spcPct val="115000"/>
              </a:lnSpc>
              <a:spcBef>
                <a:spcPts val="0"/>
              </a:spcBef>
              <a:spcAft>
                <a:spcPts val="0"/>
              </a:spcAft>
              <a:buClr>
                <a:schemeClr val="accent1"/>
              </a:buClr>
              <a:buSzPts val="1100"/>
              <a:buFont typeface="Courier New"/>
              <a:buChar char="o"/>
              <a:defRPr b="0" i="0" sz="1100" u="none" cap="none" strike="noStrike">
                <a:solidFill>
                  <a:srgbClr val="3B3D41"/>
                </a:solidFill>
                <a:latin typeface="Helvetica Neue Light"/>
                <a:ea typeface="Helvetica Neue Light"/>
                <a:cs typeface="Helvetica Neue Light"/>
                <a:sym typeface="Helvetica Neue Light"/>
              </a:defRPr>
            </a:lvl3pPr>
            <a:lvl4pPr indent="-292100" lvl="3" marL="1828800" marR="0" rtl="0" algn="l">
              <a:lnSpc>
                <a:spcPct val="115000"/>
              </a:lnSpc>
              <a:spcBef>
                <a:spcPts val="0"/>
              </a:spcBef>
              <a:spcAft>
                <a:spcPts val="0"/>
              </a:spcAft>
              <a:buClr>
                <a:schemeClr val="accent1"/>
              </a:buClr>
              <a:buSzPts val="1000"/>
              <a:buFont typeface="Courier New"/>
              <a:buChar char="o"/>
              <a:defRPr b="0" i="0" sz="1000" u="none" cap="none" strike="noStrike">
                <a:solidFill>
                  <a:srgbClr val="3B3D41"/>
                </a:solidFill>
                <a:latin typeface="Helvetica Neue Light"/>
                <a:ea typeface="Helvetica Neue Light"/>
                <a:cs typeface="Helvetica Neue Light"/>
                <a:sym typeface="Helvetica Neue Light"/>
              </a:defRPr>
            </a:lvl4pPr>
            <a:lvl5pPr indent="-292100" lvl="4" marL="2286000" marR="0" rtl="0" algn="l">
              <a:lnSpc>
                <a:spcPct val="115000"/>
              </a:lnSpc>
              <a:spcBef>
                <a:spcPts val="0"/>
              </a:spcBef>
              <a:spcAft>
                <a:spcPts val="0"/>
              </a:spcAft>
              <a:buClr>
                <a:schemeClr val="accent1"/>
              </a:buClr>
              <a:buSzPts val="1000"/>
              <a:buFont typeface="Courier New"/>
              <a:buChar char="o"/>
              <a:defRPr b="0" i="0" sz="1000" u="none" cap="none" strike="noStrike">
                <a:solidFill>
                  <a:srgbClr val="3B3D41"/>
                </a:solidFill>
                <a:latin typeface="Helvetica Neue Light"/>
                <a:ea typeface="Helvetica Neue Light"/>
                <a:cs typeface="Helvetica Neue Light"/>
                <a:sym typeface="Helvetica Neue Light"/>
              </a:defRPr>
            </a:lvl5pPr>
            <a:lvl6pPr indent="-292100" lvl="5" marL="2743200" marR="0" rtl="0" algn="l">
              <a:lnSpc>
                <a:spcPct val="115000"/>
              </a:lnSpc>
              <a:spcBef>
                <a:spcPts val="0"/>
              </a:spcBef>
              <a:spcAft>
                <a:spcPts val="0"/>
              </a:spcAft>
              <a:buClr>
                <a:schemeClr val="accent1"/>
              </a:buClr>
              <a:buSzPts val="1000"/>
              <a:buFont typeface="Courier New"/>
              <a:buChar char="○"/>
              <a:defRPr b="0" i="0" sz="1000" u="none" cap="none" strike="noStrike">
                <a:solidFill>
                  <a:srgbClr val="3B3D41"/>
                </a:solidFill>
                <a:latin typeface="Helvetica Neue Light"/>
                <a:ea typeface="Helvetica Neue Light"/>
                <a:cs typeface="Helvetica Neue Light"/>
                <a:sym typeface="Helvetica Neue Light"/>
              </a:defRPr>
            </a:lvl6pPr>
            <a:lvl7pPr indent="-292100" lvl="6" marL="3200400" marR="0" rtl="0" algn="l">
              <a:lnSpc>
                <a:spcPct val="115000"/>
              </a:lnSpc>
              <a:spcBef>
                <a:spcPts val="0"/>
              </a:spcBef>
              <a:spcAft>
                <a:spcPts val="0"/>
              </a:spcAft>
              <a:buClr>
                <a:schemeClr val="accent1"/>
              </a:buClr>
              <a:buSzPts val="1000"/>
              <a:buFont typeface="Helvetica Neue Light"/>
              <a:buChar char="○"/>
              <a:defRPr b="0" i="0" sz="1000" u="none" cap="none" strike="noStrike">
                <a:solidFill>
                  <a:srgbClr val="3B3D41"/>
                </a:solidFill>
                <a:latin typeface="Helvetica Neue Light"/>
                <a:ea typeface="Helvetica Neue Light"/>
                <a:cs typeface="Helvetica Neue Light"/>
                <a:sym typeface="Helvetica Neue Light"/>
              </a:defRPr>
            </a:lvl7pPr>
            <a:lvl8pPr indent="-292100" lvl="7" marL="3657600" marR="0" rtl="0" algn="l">
              <a:lnSpc>
                <a:spcPct val="115000"/>
              </a:lnSpc>
              <a:spcBef>
                <a:spcPts val="400"/>
              </a:spcBef>
              <a:spcAft>
                <a:spcPts val="0"/>
              </a:spcAft>
              <a:buClr>
                <a:schemeClr val="accent1"/>
              </a:buClr>
              <a:buSzPts val="1000"/>
              <a:buFont typeface="Courier New"/>
              <a:buChar char="○"/>
              <a:defRPr b="0" i="0" sz="1000" u="none" cap="none" strike="noStrike">
                <a:solidFill>
                  <a:srgbClr val="3B3D41"/>
                </a:solidFill>
                <a:latin typeface="Helvetica Neue Light"/>
                <a:ea typeface="Helvetica Neue Light"/>
                <a:cs typeface="Helvetica Neue Light"/>
                <a:sym typeface="Helvetica Neue Light"/>
              </a:defRPr>
            </a:lvl8pPr>
            <a:lvl9pPr indent="-292100" lvl="8" marL="4114800" marR="0" rtl="0" algn="l">
              <a:lnSpc>
                <a:spcPct val="115000"/>
              </a:lnSpc>
              <a:spcBef>
                <a:spcPts val="400"/>
              </a:spcBef>
              <a:spcAft>
                <a:spcPts val="0"/>
              </a:spcAft>
              <a:buClr>
                <a:schemeClr val="accent1"/>
              </a:buClr>
              <a:buSzPts val="1000"/>
              <a:buFont typeface="Courier New"/>
              <a:buChar char="○"/>
              <a:defRPr b="0" i="0" sz="1000" u="none" cap="none" strike="noStrike">
                <a:solidFill>
                  <a:srgbClr val="3B3D41"/>
                </a:solidFill>
                <a:latin typeface="Helvetica Neue Light"/>
                <a:ea typeface="Helvetica Neue Light"/>
                <a:cs typeface="Helvetica Neue Light"/>
                <a:sym typeface="Helvetica Neue Light"/>
              </a:defRPr>
            </a:lvl9pPr>
          </a:lstStyle>
          <a:p/>
        </p:txBody>
      </p:sp>
      <p:sp>
        <p:nvSpPr>
          <p:cNvPr id="254" name="Google Shape;254;p40"/>
          <p:cNvSpPr txBox="1"/>
          <p:nvPr>
            <p:ph type="title"/>
          </p:nvPr>
        </p:nvSpPr>
        <p:spPr>
          <a:xfrm>
            <a:off x="628650" y="1094400"/>
            <a:ext cx="2343900" cy="515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1"/>
              </a:buClr>
              <a:buSzPts val="1700"/>
              <a:buFont typeface="Helvetica Neue Light"/>
              <a:buNone/>
              <a:defRPr b="0" i="0" sz="1700" u="none" cap="none" strike="noStrike">
                <a:solidFill>
                  <a:schemeClr val="accent1"/>
                </a:solidFill>
                <a:latin typeface="Helvetica Neue Light"/>
                <a:ea typeface="Helvetica Neue Light"/>
                <a:cs typeface="Helvetica Neue Light"/>
                <a:sym typeface="Helvetica Neue Light"/>
              </a:defRPr>
            </a:lvl1pPr>
            <a:lvl2pPr lvl="1" marR="0" rtl="0" algn="l">
              <a:lnSpc>
                <a:spcPct val="100000"/>
              </a:lnSpc>
              <a:spcBef>
                <a:spcPts val="0"/>
              </a:spcBef>
              <a:spcAft>
                <a:spcPts val="0"/>
              </a:spcAft>
              <a:buClr>
                <a:schemeClr val="accent1"/>
              </a:buClr>
              <a:buSzPts val="1400"/>
              <a:buFont typeface="Helvetica Neue Light"/>
              <a:buNone/>
              <a:defRPr b="0" i="0" sz="1700" u="none" cap="none" strike="noStrike">
                <a:solidFill>
                  <a:schemeClr val="accent1"/>
                </a:solidFill>
                <a:latin typeface="Helvetica Neue Light"/>
                <a:ea typeface="Helvetica Neue Light"/>
                <a:cs typeface="Helvetica Neue Light"/>
                <a:sym typeface="Helvetica Neue Light"/>
              </a:defRPr>
            </a:lvl2pPr>
            <a:lvl3pPr lvl="2" marR="0" rtl="0" algn="l">
              <a:lnSpc>
                <a:spcPct val="100000"/>
              </a:lnSpc>
              <a:spcBef>
                <a:spcPts val="0"/>
              </a:spcBef>
              <a:spcAft>
                <a:spcPts val="0"/>
              </a:spcAft>
              <a:buClr>
                <a:schemeClr val="accent1"/>
              </a:buClr>
              <a:buSzPts val="1400"/>
              <a:buFont typeface="Helvetica Neue Light"/>
              <a:buNone/>
              <a:defRPr b="0" i="0" sz="1700" u="none" cap="none" strike="noStrike">
                <a:solidFill>
                  <a:schemeClr val="accent1"/>
                </a:solidFill>
                <a:latin typeface="Helvetica Neue Light"/>
                <a:ea typeface="Helvetica Neue Light"/>
                <a:cs typeface="Helvetica Neue Light"/>
                <a:sym typeface="Helvetica Neue Light"/>
              </a:defRPr>
            </a:lvl3pPr>
            <a:lvl4pPr lvl="3" marR="0" rtl="0" algn="l">
              <a:lnSpc>
                <a:spcPct val="100000"/>
              </a:lnSpc>
              <a:spcBef>
                <a:spcPts val="0"/>
              </a:spcBef>
              <a:spcAft>
                <a:spcPts val="0"/>
              </a:spcAft>
              <a:buClr>
                <a:schemeClr val="accent1"/>
              </a:buClr>
              <a:buSzPts val="1400"/>
              <a:buFont typeface="Helvetica Neue Light"/>
              <a:buNone/>
              <a:defRPr b="0" i="0" sz="1700" u="none" cap="none" strike="noStrike">
                <a:solidFill>
                  <a:schemeClr val="accent1"/>
                </a:solidFill>
                <a:latin typeface="Helvetica Neue Light"/>
                <a:ea typeface="Helvetica Neue Light"/>
                <a:cs typeface="Helvetica Neue Light"/>
                <a:sym typeface="Helvetica Neue Light"/>
              </a:defRPr>
            </a:lvl4pPr>
            <a:lvl5pPr lvl="4" marR="0" rtl="0" algn="l">
              <a:lnSpc>
                <a:spcPct val="100000"/>
              </a:lnSpc>
              <a:spcBef>
                <a:spcPts val="0"/>
              </a:spcBef>
              <a:spcAft>
                <a:spcPts val="0"/>
              </a:spcAft>
              <a:buClr>
                <a:schemeClr val="accent1"/>
              </a:buClr>
              <a:buSzPts val="1400"/>
              <a:buFont typeface="Helvetica Neue Light"/>
              <a:buNone/>
              <a:defRPr b="0" i="0" sz="1700" u="none" cap="none" strike="noStrike">
                <a:solidFill>
                  <a:schemeClr val="accent1"/>
                </a:solidFill>
                <a:latin typeface="Helvetica Neue Light"/>
                <a:ea typeface="Helvetica Neue Light"/>
                <a:cs typeface="Helvetica Neue Light"/>
                <a:sym typeface="Helvetica Neue Light"/>
              </a:defRPr>
            </a:lvl5pPr>
            <a:lvl6pPr lvl="5" marR="0" rtl="0" algn="l">
              <a:lnSpc>
                <a:spcPct val="100000"/>
              </a:lnSpc>
              <a:spcBef>
                <a:spcPts val="0"/>
              </a:spcBef>
              <a:spcAft>
                <a:spcPts val="0"/>
              </a:spcAft>
              <a:buClr>
                <a:schemeClr val="accent1"/>
              </a:buClr>
              <a:buSzPts val="1400"/>
              <a:buFont typeface="Helvetica Neue Light"/>
              <a:buNone/>
              <a:defRPr b="0" i="0" sz="1700" u="none" cap="none" strike="noStrike">
                <a:solidFill>
                  <a:schemeClr val="accent1"/>
                </a:solidFill>
                <a:latin typeface="Helvetica Neue Light"/>
                <a:ea typeface="Helvetica Neue Light"/>
                <a:cs typeface="Helvetica Neue Light"/>
                <a:sym typeface="Helvetica Neue Light"/>
              </a:defRPr>
            </a:lvl6pPr>
            <a:lvl7pPr lvl="6" marR="0" rtl="0" algn="l">
              <a:lnSpc>
                <a:spcPct val="100000"/>
              </a:lnSpc>
              <a:spcBef>
                <a:spcPts val="0"/>
              </a:spcBef>
              <a:spcAft>
                <a:spcPts val="0"/>
              </a:spcAft>
              <a:buClr>
                <a:schemeClr val="accent1"/>
              </a:buClr>
              <a:buSzPts val="1400"/>
              <a:buFont typeface="Helvetica Neue Light"/>
              <a:buNone/>
              <a:defRPr b="0" i="0" sz="1700" u="none" cap="none" strike="noStrike">
                <a:solidFill>
                  <a:schemeClr val="accent1"/>
                </a:solidFill>
                <a:latin typeface="Helvetica Neue Light"/>
                <a:ea typeface="Helvetica Neue Light"/>
                <a:cs typeface="Helvetica Neue Light"/>
                <a:sym typeface="Helvetica Neue Light"/>
              </a:defRPr>
            </a:lvl7pPr>
            <a:lvl8pPr lvl="7" marR="0" rtl="0" algn="l">
              <a:lnSpc>
                <a:spcPct val="100000"/>
              </a:lnSpc>
              <a:spcBef>
                <a:spcPts val="0"/>
              </a:spcBef>
              <a:spcAft>
                <a:spcPts val="0"/>
              </a:spcAft>
              <a:buClr>
                <a:schemeClr val="accent1"/>
              </a:buClr>
              <a:buSzPts val="1400"/>
              <a:buFont typeface="Helvetica Neue Light"/>
              <a:buNone/>
              <a:defRPr b="0" i="0" sz="1700" u="none" cap="none" strike="noStrike">
                <a:solidFill>
                  <a:schemeClr val="accent1"/>
                </a:solidFill>
                <a:latin typeface="Helvetica Neue Light"/>
                <a:ea typeface="Helvetica Neue Light"/>
                <a:cs typeface="Helvetica Neue Light"/>
                <a:sym typeface="Helvetica Neue Light"/>
              </a:defRPr>
            </a:lvl8pPr>
            <a:lvl9pPr lvl="8" marR="0" rtl="0" algn="l">
              <a:lnSpc>
                <a:spcPct val="100000"/>
              </a:lnSpc>
              <a:spcBef>
                <a:spcPts val="0"/>
              </a:spcBef>
              <a:spcAft>
                <a:spcPts val="0"/>
              </a:spcAft>
              <a:buClr>
                <a:schemeClr val="accent1"/>
              </a:buClr>
              <a:buSzPts val="1400"/>
              <a:buFont typeface="Helvetica Neue Light"/>
              <a:buNone/>
              <a:defRPr b="0" i="0" sz="1700" u="none" cap="none" strike="noStrike">
                <a:solidFill>
                  <a:schemeClr val="accent1"/>
                </a:solidFill>
                <a:latin typeface="Helvetica Neue Light"/>
                <a:ea typeface="Helvetica Neue Light"/>
                <a:cs typeface="Helvetica Neue Light"/>
                <a:sym typeface="Helvetica Neue Light"/>
              </a:defRPr>
            </a:lvl9pPr>
          </a:lstStyle>
          <a:p/>
        </p:txBody>
      </p:sp>
      <p:sp>
        <p:nvSpPr>
          <p:cNvPr id="255" name="Google Shape;255;p40"/>
          <p:cNvSpPr txBox="1"/>
          <p:nvPr>
            <p:ph idx="2" type="title"/>
          </p:nvPr>
        </p:nvSpPr>
        <p:spPr>
          <a:xfrm>
            <a:off x="290125" y="168250"/>
            <a:ext cx="7548300" cy="124800"/>
          </a:xfrm>
          <a:prstGeom prst="rect">
            <a:avLst/>
          </a:prstGeom>
          <a:noFill/>
          <a:ln>
            <a:noFill/>
          </a:ln>
        </p:spPr>
        <p:txBody>
          <a:bodyPr anchorCtr="0" anchor="b" bIns="0" lIns="0" spcFirstLastPara="1" rIns="0" wrap="square" tIns="0">
            <a:noAutofit/>
          </a:bodyPr>
          <a:lstStyle>
            <a:lvl1pPr lvl="0" marR="0" rtl="0" algn="l">
              <a:lnSpc>
                <a:spcPct val="90000"/>
              </a:lnSpc>
              <a:spcBef>
                <a:spcPts val="0"/>
              </a:spcBef>
              <a:spcAft>
                <a:spcPts val="0"/>
              </a:spcAft>
              <a:buClr>
                <a:srgbClr val="3B3D41"/>
              </a:buClr>
              <a:buSzPts val="800"/>
              <a:buFont typeface="Helvetica Neue Light"/>
              <a:buNone/>
              <a:defRPr b="0" i="0" sz="800" u="none" cap="none" strike="noStrike">
                <a:solidFill>
                  <a:srgbClr val="3B3D41"/>
                </a:solidFill>
                <a:latin typeface="Helvetica Neue Light"/>
                <a:ea typeface="Helvetica Neue Light"/>
                <a:cs typeface="Helvetica Neue Light"/>
                <a:sym typeface="Helvetica Neue Light"/>
              </a:defRPr>
            </a:lvl1pPr>
            <a:lvl2pPr lvl="1"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256" name="Google Shape;256;p40"/>
          <p:cNvSpPr txBox="1"/>
          <p:nvPr>
            <p:ph idx="3" type="title"/>
          </p:nvPr>
        </p:nvSpPr>
        <p:spPr>
          <a:xfrm>
            <a:off x="290125" y="295599"/>
            <a:ext cx="7592700" cy="215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B3D41"/>
              </a:buClr>
              <a:buSzPts val="1700"/>
              <a:buFont typeface="Helvetica Neue Light"/>
              <a:buNone/>
              <a:defRPr b="0" i="0" sz="1700" u="none" cap="none" strike="noStrike">
                <a:solidFill>
                  <a:srgbClr val="3B3D41"/>
                </a:solidFill>
                <a:latin typeface="Helvetica Neue Light"/>
                <a:ea typeface="Helvetica Neue Light"/>
                <a:cs typeface="Helvetica Neue Light"/>
                <a:sym typeface="Helvetica Neue Light"/>
              </a:defRPr>
            </a:lvl1pPr>
            <a:lvl2pPr lvl="1"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9pPr>
          </a:lstStyle>
          <a:p/>
        </p:txBody>
      </p:sp>
      <p:sp>
        <p:nvSpPr>
          <p:cNvPr id="257" name="Google Shape;257;p40"/>
          <p:cNvSpPr txBox="1"/>
          <p:nvPr>
            <p:ph idx="4" type="title"/>
          </p:nvPr>
        </p:nvSpPr>
        <p:spPr>
          <a:xfrm>
            <a:off x="3317175" y="1094400"/>
            <a:ext cx="2343900" cy="515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1"/>
              </a:buClr>
              <a:buSzPts val="1700"/>
              <a:buFont typeface="Helvetica Neue Light"/>
              <a:buNone/>
              <a:defRPr b="0" i="0" sz="1700" u="none" cap="none" strike="noStrike">
                <a:solidFill>
                  <a:schemeClr val="accent1"/>
                </a:solidFill>
                <a:latin typeface="Helvetica Neue Light"/>
                <a:ea typeface="Helvetica Neue Light"/>
                <a:cs typeface="Helvetica Neue Light"/>
                <a:sym typeface="Helvetica Neue Light"/>
              </a:defRPr>
            </a:lvl1pPr>
            <a:lvl2pPr lvl="1" marR="0" rtl="0" algn="l">
              <a:lnSpc>
                <a:spcPct val="100000"/>
              </a:lnSpc>
              <a:spcBef>
                <a:spcPts val="0"/>
              </a:spcBef>
              <a:spcAft>
                <a:spcPts val="0"/>
              </a:spcAft>
              <a:buClr>
                <a:schemeClr val="accent1"/>
              </a:buClr>
              <a:buSzPts val="1400"/>
              <a:buFont typeface="Helvetica Neue Light"/>
              <a:buNone/>
              <a:defRPr b="0" i="0" sz="1700" u="none" cap="none" strike="noStrike">
                <a:solidFill>
                  <a:schemeClr val="accent1"/>
                </a:solidFill>
                <a:latin typeface="Helvetica Neue Light"/>
                <a:ea typeface="Helvetica Neue Light"/>
                <a:cs typeface="Helvetica Neue Light"/>
                <a:sym typeface="Helvetica Neue Light"/>
              </a:defRPr>
            </a:lvl2pPr>
            <a:lvl3pPr lvl="2" marR="0" rtl="0" algn="l">
              <a:lnSpc>
                <a:spcPct val="100000"/>
              </a:lnSpc>
              <a:spcBef>
                <a:spcPts val="0"/>
              </a:spcBef>
              <a:spcAft>
                <a:spcPts val="0"/>
              </a:spcAft>
              <a:buClr>
                <a:schemeClr val="accent1"/>
              </a:buClr>
              <a:buSzPts val="1400"/>
              <a:buFont typeface="Helvetica Neue Light"/>
              <a:buNone/>
              <a:defRPr b="0" i="0" sz="1700" u="none" cap="none" strike="noStrike">
                <a:solidFill>
                  <a:schemeClr val="accent1"/>
                </a:solidFill>
                <a:latin typeface="Helvetica Neue Light"/>
                <a:ea typeface="Helvetica Neue Light"/>
                <a:cs typeface="Helvetica Neue Light"/>
                <a:sym typeface="Helvetica Neue Light"/>
              </a:defRPr>
            </a:lvl3pPr>
            <a:lvl4pPr lvl="3" marR="0" rtl="0" algn="l">
              <a:lnSpc>
                <a:spcPct val="100000"/>
              </a:lnSpc>
              <a:spcBef>
                <a:spcPts val="0"/>
              </a:spcBef>
              <a:spcAft>
                <a:spcPts val="0"/>
              </a:spcAft>
              <a:buClr>
                <a:schemeClr val="accent1"/>
              </a:buClr>
              <a:buSzPts val="1400"/>
              <a:buFont typeface="Helvetica Neue Light"/>
              <a:buNone/>
              <a:defRPr b="0" i="0" sz="1700" u="none" cap="none" strike="noStrike">
                <a:solidFill>
                  <a:schemeClr val="accent1"/>
                </a:solidFill>
                <a:latin typeface="Helvetica Neue Light"/>
                <a:ea typeface="Helvetica Neue Light"/>
                <a:cs typeface="Helvetica Neue Light"/>
                <a:sym typeface="Helvetica Neue Light"/>
              </a:defRPr>
            </a:lvl4pPr>
            <a:lvl5pPr lvl="4" marR="0" rtl="0" algn="l">
              <a:lnSpc>
                <a:spcPct val="100000"/>
              </a:lnSpc>
              <a:spcBef>
                <a:spcPts val="0"/>
              </a:spcBef>
              <a:spcAft>
                <a:spcPts val="0"/>
              </a:spcAft>
              <a:buClr>
                <a:schemeClr val="accent1"/>
              </a:buClr>
              <a:buSzPts val="1400"/>
              <a:buFont typeface="Helvetica Neue Light"/>
              <a:buNone/>
              <a:defRPr b="0" i="0" sz="1700" u="none" cap="none" strike="noStrike">
                <a:solidFill>
                  <a:schemeClr val="accent1"/>
                </a:solidFill>
                <a:latin typeface="Helvetica Neue Light"/>
                <a:ea typeface="Helvetica Neue Light"/>
                <a:cs typeface="Helvetica Neue Light"/>
                <a:sym typeface="Helvetica Neue Light"/>
              </a:defRPr>
            </a:lvl5pPr>
            <a:lvl6pPr lvl="5" marR="0" rtl="0" algn="l">
              <a:lnSpc>
                <a:spcPct val="100000"/>
              </a:lnSpc>
              <a:spcBef>
                <a:spcPts val="0"/>
              </a:spcBef>
              <a:spcAft>
                <a:spcPts val="0"/>
              </a:spcAft>
              <a:buClr>
                <a:schemeClr val="accent1"/>
              </a:buClr>
              <a:buSzPts val="1400"/>
              <a:buFont typeface="Helvetica Neue Light"/>
              <a:buNone/>
              <a:defRPr b="0" i="0" sz="1700" u="none" cap="none" strike="noStrike">
                <a:solidFill>
                  <a:schemeClr val="accent1"/>
                </a:solidFill>
                <a:latin typeface="Helvetica Neue Light"/>
                <a:ea typeface="Helvetica Neue Light"/>
                <a:cs typeface="Helvetica Neue Light"/>
                <a:sym typeface="Helvetica Neue Light"/>
              </a:defRPr>
            </a:lvl6pPr>
            <a:lvl7pPr lvl="6" marR="0" rtl="0" algn="l">
              <a:lnSpc>
                <a:spcPct val="100000"/>
              </a:lnSpc>
              <a:spcBef>
                <a:spcPts val="0"/>
              </a:spcBef>
              <a:spcAft>
                <a:spcPts val="0"/>
              </a:spcAft>
              <a:buClr>
                <a:schemeClr val="accent1"/>
              </a:buClr>
              <a:buSzPts val="1400"/>
              <a:buFont typeface="Helvetica Neue Light"/>
              <a:buNone/>
              <a:defRPr b="0" i="0" sz="1700" u="none" cap="none" strike="noStrike">
                <a:solidFill>
                  <a:schemeClr val="accent1"/>
                </a:solidFill>
                <a:latin typeface="Helvetica Neue Light"/>
                <a:ea typeface="Helvetica Neue Light"/>
                <a:cs typeface="Helvetica Neue Light"/>
                <a:sym typeface="Helvetica Neue Light"/>
              </a:defRPr>
            </a:lvl7pPr>
            <a:lvl8pPr lvl="7" marR="0" rtl="0" algn="l">
              <a:lnSpc>
                <a:spcPct val="100000"/>
              </a:lnSpc>
              <a:spcBef>
                <a:spcPts val="0"/>
              </a:spcBef>
              <a:spcAft>
                <a:spcPts val="0"/>
              </a:spcAft>
              <a:buClr>
                <a:schemeClr val="accent1"/>
              </a:buClr>
              <a:buSzPts val="1400"/>
              <a:buFont typeface="Helvetica Neue Light"/>
              <a:buNone/>
              <a:defRPr b="0" i="0" sz="1700" u="none" cap="none" strike="noStrike">
                <a:solidFill>
                  <a:schemeClr val="accent1"/>
                </a:solidFill>
                <a:latin typeface="Helvetica Neue Light"/>
                <a:ea typeface="Helvetica Neue Light"/>
                <a:cs typeface="Helvetica Neue Light"/>
                <a:sym typeface="Helvetica Neue Light"/>
              </a:defRPr>
            </a:lvl8pPr>
            <a:lvl9pPr lvl="8" marR="0" rtl="0" algn="l">
              <a:lnSpc>
                <a:spcPct val="100000"/>
              </a:lnSpc>
              <a:spcBef>
                <a:spcPts val="0"/>
              </a:spcBef>
              <a:spcAft>
                <a:spcPts val="0"/>
              </a:spcAft>
              <a:buClr>
                <a:schemeClr val="accent1"/>
              </a:buClr>
              <a:buSzPts val="1400"/>
              <a:buFont typeface="Helvetica Neue Light"/>
              <a:buNone/>
              <a:defRPr b="0" i="0" sz="1700" u="none" cap="none" strike="noStrike">
                <a:solidFill>
                  <a:schemeClr val="accent1"/>
                </a:solidFill>
                <a:latin typeface="Helvetica Neue Light"/>
                <a:ea typeface="Helvetica Neue Light"/>
                <a:cs typeface="Helvetica Neue Light"/>
                <a:sym typeface="Helvetica Neue Light"/>
              </a:defRPr>
            </a:lvl9pPr>
          </a:lstStyle>
          <a:p/>
        </p:txBody>
      </p:sp>
      <p:sp>
        <p:nvSpPr>
          <p:cNvPr id="258" name="Google Shape;258;p40"/>
          <p:cNvSpPr txBox="1"/>
          <p:nvPr>
            <p:ph idx="5" type="title"/>
          </p:nvPr>
        </p:nvSpPr>
        <p:spPr>
          <a:xfrm>
            <a:off x="6005700" y="1094400"/>
            <a:ext cx="2343900" cy="515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1"/>
              </a:buClr>
              <a:buSzPts val="1700"/>
              <a:buFont typeface="Helvetica Neue Light"/>
              <a:buNone/>
              <a:defRPr b="0" i="0" sz="1700" u="none" cap="none" strike="noStrike">
                <a:solidFill>
                  <a:schemeClr val="accent1"/>
                </a:solidFill>
                <a:latin typeface="Helvetica Neue Light"/>
                <a:ea typeface="Helvetica Neue Light"/>
                <a:cs typeface="Helvetica Neue Light"/>
                <a:sym typeface="Helvetica Neue Light"/>
              </a:defRPr>
            </a:lvl1pPr>
            <a:lvl2pPr lvl="1" marR="0" rtl="0" algn="l">
              <a:lnSpc>
                <a:spcPct val="100000"/>
              </a:lnSpc>
              <a:spcBef>
                <a:spcPts val="0"/>
              </a:spcBef>
              <a:spcAft>
                <a:spcPts val="0"/>
              </a:spcAft>
              <a:buClr>
                <a:schemeClr val="accent1"/>
              </a:buClr>
              <a:buSzPts val="1400"/>
              <a:buFont typeface="Helvetica Neue Light"/>
              <a:buNone/>
              <a:defRPr b="0" i="0" sz="1700" u="none" cap="none" strike="noStrike">
                <a:solidFill>
                  <a:schemeClr val="accent1"/>
                </a:solidFill>
                <a:latin typeface="Helvetica Neue Light"/>
                <a:ea typeface="Helvetica Neue Light"/>
                <a:cs typeface="Helvetica Neue Light"/>
                <a:sym typeface="Helvetica Neue Light"/>
              </a:defRPr>
            </a:lvl2pPr>
            <a:lvl3pPr lvl="2" marR="0" rtl="0" algn="l">
              <a:lnSpc>
                <a:spcPct val="100000"/>
              </a:lnSpc>
              <a:spcBef>
                <a:spcPts val="0"/>
              </a:spcBef>
              <a:spcAft>
                <a:spcPts val="0"/>
              </a:spcAft>
              <a:buClr>
                <a:schemeClr val="accent1"/>
              </a:buClr>
              <a:buSzPts val="1400"/>
              <a:buFont typeface="Helvetica Neue Light"/>
              <a:buNone/>
              <a:defRPr b="0" i="0" sz="1700" u="none" cap="none" strike="noStrike">
                <a:solidFill>
                  <a:schemeClr val="accent1"/>
                </a:solidFill>
                <a:latin typeface="Helvetica Neue Light"/>
                <a:ea typeface="Helvetica Neue Light"/>
                <a:cs typeface="Helvetica Neue Light"/>
                <a:sym typeface="Helvetica Neue Light"/>
              </a:defRPr>
            </a:lvl3pPr>
            <a:lvl4pPr lvl="3" marR="0" rtl="0" algn="l">
              <a:lnSpc>
                <a:spcPct val="100000"/>
              </a:lnSpc>
              <a:spcBef>
                <a:spcPts val="0"/>
              </a:spcBef>
              <a:spcAft>
                <a:spcPts val="0"/>
              </a:spcAft>
              <a:buClr>
                <a:schemeClr val="accent1"/>
              </a:buClr>
              <a:buSzPts val="1400"/>
              <a:buFont typeface="Helvetica Neue Light"/>
              <a:buNone/>
              <a:defRPr b="0" i="0" sz="1700" u="none" cap="none" strike="noStrike">
                <a:solidFill>
                  <a:schemeClr val="accent1"/>
                </a:solidFill>
                <a:latin typeface="Helvetica Neue Light"/>
                <a:ea typeface="Helvetica Neue Light"/>
                <a:cs typeface="Helvetica Neue Light"/>
                <a:sym typeface="Helvetica Neue Light"/>
              </a:defRPr>
            </a:lvl4pPr>
            <a:lvl5pPr lvl="4" marR="0" rtl="0" algn="l">
              <a:lnSpc>
                <a:spcPct val="100000"/>
              </a:lnSpc>
              <a:spcBef>
                <a:spcPts val="0"/>
              </a:spcBef>
              <a:spcAft>
                <a:spcPts val="0"/>
              </a:spcAft>
              <a:buClr>
                <a:schemeClr val="accent1"/>
              </a:buClr>
              <a:buSzPts val="1400"/>
              <a:buFont typeface="Helvetica Neue Light"/>
              <a:buNone/>
              <a:defRPr b="0" i="0" sz="1700" u="none" cap="none" strike="noStrike">
                <a:solidFill>
                  <a:schemeClr val="accent1"/>
                </a:solidFill>
                <a:latin typeface="Helvetica Neue Light"/>
                <a:ea typeface="Helvetica Neue Light"/>
                <a:cs typeface="Helvetica Neue Light"/>
                <a:sym typeface="Helvetica Neue Light"/>
              </a:defRPr>
            </a:lvl5pPr>
            <a:lvl6pPr lvl="5" marR="0" rtl="0" algn="l">
              <a:lnSpc>
                <a:spcPct val="100000"/>
              </a:lnSpc>
              <a:spcBef>
                <a:spcPts val="0"/>
              </a:spcBef>
              <a:spcAft>
                <a:spcPts val="0"/>
              </a:spcAft>
              <a:buClr>
                <a:schemeClr val="accent1"/>
              </a:buClr>
              <a:buSzPts val="1400"/>
              <a:buFont typeface="Helvetica Neue Light"/>
              <a:buNone/>
              <a:defRPr b="0" i="0" sz="1700" u="none" cap="none" strike="noStrike">
                <a:solidFill>
                  <a:schemeClr val="accent1"/>
                </a:solidFill>
                <a:latin typeface="Helvetica Neue Light"/>
                <a:ea typeface="Helvetica Neue Light"/>
                <a:cs typeface="Helvetica Neue Light"/>
                <a:sym typeface="Helvetica Neue Light"/>
              </a:defRPr>
            </a:lvl6pPr>
            <a:lvl7pPr lvl="6" marR="0" rtl="0" algn="l">
              <a:lnSpc>
                <a:spcPct val="100000"/>
              </a:lnSpc>
              <a:spcBef>
                <a:spcPts val="0"/>
              </a:spcBef>
              <a:spcAft>
                <a:spcPts val="0"/>
              </a:spcAft>
              <a:buClr>
                <a:schemeClr val="accent1"/>
              </a:buClr>
              <a:buSzPts val="1400"/>
              <a:buFont typeface="Helvetica Neue Light"/>
              <a:buNone/>
              <a:defRPr b="0" i="0" sz="1700" u="none" cap="none" strike="noStrike">
                <a:solidFill>
                  <a:schemeClr val="accent1"/>
                </a:solidFill>
                <a:latin typeface="Helvetica Neue Light"/>
                <a:ea typeface="Helvetica Neue Light"/>
                <a:cs typeface="Helvetica Neue Light"/>
                <a:sym typeface="Helvetica Neue Light"/>
              </a:defRPr>
            </a:lvl7pPr>
            <a:lvl8pPr lvl="7" marR="0" rtl="0" algn="l">
              <a:lnSpc>
                <a:spcPct val="100000"/>
              </a:lnSpc>
              <a:spcBef>
                <a:spcPts val="0"/>
              </a:spcBef>
              <a:spcAft>
                <a:spcPts val="0"/>
              </a:spcAft>
              <a:buClr>
                <a:schemeClr val="accent1"/>
              </a:buClr>
              <a:buSzPts val="1400"/>
              <a:buFont typeface="Helvetica Neue Light"/>
              <a:buNone/>
              <a:defRPr b="0" i="0" sz="1700" u="none" cap="none" strike="noStrike">
                <a:solidFill>
                  <a:schemeClr val="accent1"/>
                </a:solidFill>
                <a:latin typeface="Helvetica Neue Light"/>
                <a:ea typeface="Helvetica Neue Light"/>
                <a:cs typeface="Helvetica Neue Light"/>
                <a:sym typeface="Helvetica Neue Light"/>
              </a:defRPr>
            </a:lvl8pPr>
            <a:lvl9pPr lvl="8" marR="0" rtl="0" algn="l">
              <a:lnSpc>
                <a:spcPct val="100000"/>
              </a:lnSpc>
              <a:spcBef>
                <a:spcPts val="0"/>
              </a:spcBef>
              <a:spcAft>
                <a:spcPts val="0"/>
              </a:spcAft>
              <a:buClr>
                <a:schemeClr val="accent1"/>
              </a:buClr>
              <a:buSzPts val="1400"/>
              <a:buFont typeface="Helvetica Neue Light"/>
              <a:buNone/>
              <a:defRPr b="0" i="0" sz="1700" u="none" cap="none" strike="noStrike">
                <a:solidFill>
                  <a:schemeClr val="accent1"/>
                </a:solidFill>
                <a:latin typeface="Helvetica Neue Light"/>
                <a:ea typeface="Helvetica Neue Light"/>
                <a:cs typeface="Helvetica Neue Light"/>
                <a:sym typeface="Helvetica Neue Light"/>
              </a:defRPr>
            </a:lvl9pPr>
          </a:lstStyle>
          <a:p/>
        </p:txBody>
      </p:sp>
      <p:pic>
        <p:nvPicPr>
          <p:cNvPr id="259" name="Google Shape;259;p40"/>
          <p:cNvPicPr preferRelativeResize="0"/>
          <p:nvPr/>
        </p:nvPicPr>
        <p:blipFill rotWithShape="1">
          <a:blip r:embed="rId2">
            <a:alphaModFix/>
          </a:blip>
          <a:srcRect b="-2859" l="0" r="0" t="2860"/>
          <a:stretch/>
        </p:blipFill>
        <p:spPr>
          <a:xfrm>
            <a:off x="7687600" y="140375"/>
            <a:ext cx="1315306" cy="368803"/>
          </a:xfrm>
          <a:prstGeom prst="rect">
            <a:avLst/>
          </a:prstGeom>
          <a:noFill/>
          <a:ln>
            <a:noFill/>
          </a:ln>
        </p:spPr>
      </p:pic>
      <p:sp>
        <p:nvSpPr>
          <p:cNvPr id="260" name="Google Shape;260;p40"/>
          <p:cNvSpPr txBox="1"/>
          <p:nvPr>
            <p:ph idx="6" type="body"/>
          </p:nvPr>
        </p:nvSpPr>
        <p:spPr>
          <a:xfrm>
            <a:off x="3317175" y="1842900"/>
            <a:ext cx="2343900" cy="3113100"/>
          </a:xfrm>
          <a:prstGeom prst="rect">
            <a:avLst/>
          </a:prstGeom>
          <a:noFill/>
          <a:ln>
            <a:noFill/>
          </a:ln>
        </p:spPr>
        <p:txBody>
          <a:bodyPr anchorCtr="0" anchor="t" bIns="0" lIns="0" spcFirstLastPara="1" rIns="0" wrap="square" tIns="0">
            <a:noAutofit/>
          </a:bodyPr>
          <a:lstStyle>
            <a:lvl1pPr indent="-317500" lvl="0" marL="457200" marR="0" rtl="0" algn="l">
              <a:lnSpc>
                <a:spcPct val="115000"/>
              </a:lnSpc>
              <a:spcBef>
                <a:spcPts val="0"/>
              </a:spcBef>
              <a:spcAft>
                <a:spcPts val="0"/>
              </a:spcAft>
              <a:buClr>
                <a:schemeClr val="accent1"/>
              </a:buClr>
              <a:buSzPts val="1400"/>
              <a:buFont typeface="Courier New"/>
              <a:buChar char="o"/>
              <a:defRPr b="0" i="0" sz="1400" u="none" cap="none" strike="noStrike">
                <a:solidFill>
                  <a:srgbClr val="3B3D41"/>
                </a:solidFill>
                <a:latin typeface="Helvetica Neue Light"/>
                <a:ea typeface="Helvetica Neue Light"/>
                <a:cs typeface="Helvetica Neue Light"/>
                <a:sym typeface="Helvetica Neue Light"/>
              </a:defRPr>
            </a:lvl1pPr>
            <a:lvl2pPr indent="-311150" lvl="1" marL="914400" marR="0" rtl="0" algn="l">
              <a:lnSpc>
                <a:spcPct val="115000"/>
              </a:lnSpc>
              <a:spcBef>
                <a:spcPts val="0"/>
              </a:spcBef>
              <a:spcAft>
                <a:spcPts val="0"/>
              </a:spcAft>
              <a:buClr>
                <a:schemeClr val="accent1"/>
              </a:buClr>
              <a:buSzPts val="1300"/>
              <a:buFont typeface="Courier New"/>
              <a:buChar char="o"/>
              <a:defRPr b="0" i="0" sz="1300" u="none" cap="none" strike="noStrike">
                <a:solidFill>
                  <a:srgbClr val="3B3D41"/>
                </a:solidFill>
                <a:latin typeface="Helvetica Neue Light"/>
                <a:ea typeface="Helvetica Neue Light"/>
                <a:cs typeface="Helvetica Neue Light"/>
                <a:sym typeface="Helvetica Neue Light"/>
              </a:defRPr>
            </a:lvl2pPr>
            <a:lvl3pPr indent="-298450" lvl="2" marL="1371600" marR="0" rtl="0" algn="l">
              <a:lnSpc>
                <a:spcPct val="115000"/>
              </a:lnSpc>
              <a:spcBef>
                <a:spcPts val="0"/>
              </a:spcBef>
              <a:spcAft>
                <a:spcPts val="0"/>
              </a:spcAft>
              <a:buClr>
                <a:schemeClr val="accent1"/>
              </a:buClr>
              <a:buSzPts val="1100"/>
              <a:buFont typeface="Courier New"/>
              <a:buChar char="o"/>
              <a:defRPr b="0" i="0" sz="1100" u="none" cap="none" strike="noStrike">
                <a:solidFill>
                  <a:srgbClr val="3B3D41"/>
                </a:solidFill>
                <a:latin typeface="Helvetica Neue Light"/>
                <a:ea typeface="Helvetica Neue Light"/>
                <a:cs typeface="Helvetica Neue Light"/>
                <a:sym typeface="Helvetica Neue Light"/>
              </a:defRPr>
            </a:lvl3pPr>
            <a:lvl4pPr indent="-292100" lvl="3" marL="1828800" marR="0" rtl="0" algn="l">
              <a:lnSpc>
                <a:spcPct val="115000"/>
              </a:lnSpc>
              <a:spcBef>
                <a:spcPts val="0"/>
              </a:spcBef>
              <a:spcAft>
                <a:spcPts val="0"/>
              </a:spcAft>
              <a:buClr>
                <a:schemeClr val="accent1"/>
              </a:buClr>
              <a:buSzPts val="1000"/>
              <a:buFont typeface="Courier New"/>
              <a:buChar char="o"/>
              <a:defRPr b="0" i="0" sz="1000" u="none" cap="none" strike="noStrike">
                <a:solidFill>
                  <a:srgbClr val="3B3D41"/>
                </a:solidFill>
                <a:latin typeface="Helvetica Neue Light"/>
                <a:ea typeface="Helvetica Neue Light"/>
                <a:cs typeface="Helvetica Neue Light"/>
                <a:sym typeface="Helvetica Neue Light"/>
              </a:defRPr>
            </a:lvl4pPr>
            <a:lvl5pPr indent="-292100" lvl="4" marL="2286000" marR="0" rtl="0" algn="l">
              <a:lnSpc>
                <a:spcPct val="115000"/>
              </a:lnSpc>
              <a:spcBef>
                <a:spcPts val="0"/>
              </a:spcBef>
              <a:spcAft>
                <a:spcPts val="0"/>
              </a:spcAft>
              <a:buClr>
                <a:schemeClr val="accent1"/>
              </a:buClr>
              <a:buSzPts val="1000"/>
              <a:buFont typeface="Courier New"/>
              <a:buChar char="o"/>
              <a:defRPr b="0" i="0" sz="1000" u="none" cap="none" strike="noStrike">
                <a:solidFill>
                  <a:srgbClr val="3B3D41"/>
                </a:solidFill>
                <a:latin typeface="Helvetica Neue Light"/>
                <a:ea typeface="Helvetica Neue Light"/>
                <a:cs typeface="Helvetica Neue Light"/>
                <a:sym typeface="Helvetica Neue Light"/>
              </a:defRPr>
            </a:lvl5pPr>
            <a:lvl6pPr indent="-292100" lvl="5" marL="2743200" marR="0" rtl="0" algn="l">
              <a:lnSpc>
                <a:spcPct val="115000"/>
              </a:lnSpc>
              <a:spcBef>
                <a:spcPts val="0"/>
              </a:spcBef>
              <a:spcAft>
                <a:spcPts val="0"/>
              </a:spcAft>
              <a:buClr>
                <a:schemeClr val="accent1"/>
              </a:buClr>
              <a:buSzPts val="1000"/>
              <a:buFont typeface="Courier New"/>
              <a:buChar char="○"/>
              <a:defRPr b="0" i="0" sz="1000" u="none" cap="none" strike="noStrike">
                <a:solidFill>
                  <a:srgbClr val="3B3D41"/>
                </a:solidFill>
                <a:latin typeface="Helvetica Neue Light"/>
                <a:ea typeface="Helvetica Neue Light"/>
                <a:cs typeface="Helvetica Neue Light"/>
                <a:sym typeface="Helvetica Neue Light"/>
              </a:defRPr>
            </a:lvl6pPr>
            <a:lvl7pPr indent="-292100" lvl="6" marL="3200400" marR="0" rtl="0" algn="l">
              <a:lnSpc>
                <a:spcPct val="115000"/>
              </a:lnSpc>
              <a:spcBef>
                <a:spcPts val="0"/>
              </a:spcBef>
              <a:spcAft>
                <a:spcPts val="0"/>
              </a:spcAft>
              <a:buClr>
                <a:schemeClr val="accent1"/>
              </a:buClr>
              <a:buSzPts val="1000"/>
              <a:buFont typeface="Helvetica Neue Light"/>
              <a:buChar char="○"/>
              <a:defRPr b="0" i="0" sz="1000" u="none" cap="none" strike="noStrike">
                <a:solidFill>
                  <a:srgbClr val="3B3D41"/>
                </a:solidFill>
                <a:latin typeface="Helvetica Neue Light"/>
                <a:ea typeface="Helvetica Neue Light"/>
                <a:cs typeface="Helvetica Neue Light"/>
                <a:sym typeface="Helvetica Neue Light"/>
              </a:defRPr>
            </a:lvl7pPr>
            <a:lvl8pPr indent="-292100" lvl="7" marL="3657600" marR="0" rtl="0" algn="l">
              <a:lnSpc>
                <a:spcPct val="115000"/>
              </a:lnSpc>
              <a:spcBef>
                <a:spcPts val="400"/>
              </a:spcBef>
              <a:spcAft>
                <a:spcPts val="0"/>
              </a:spcAft>
              <a:buClr>
                <a:schemeClr val="accent1"/>
              </a:buClr>
              <a:buSzPts val="1000"/>
              <a:buFont typeface="Courier New"/>
              <a:buChar char="○"/>
              <a:defRPr b="0" i="0" sz="1000" u="none" cap="none" strike="noStrike">
                <a:solidFill>
                  <a:srgbClr val="3B3D41"/>
                </a:solidFill>
                <a:latin typeface="Helvetica Neue Light"/>
                <a:ea typeface="Helvetica Neue Light"/>
                <a:cs typeface="Helvetica Neue Light"/>
                <a:sym typeface="Helvetica Neue Light"/>
              </a:defRPr>
            </a:lvl8pPr>
            <a:lvl9pPr indent="-292100" lvl="8" marL="4114800" marR="0" rtl="0" algn="l">
              <a:lnSpc>
                <a:spcPct val="115000"/>
              </a:lnSpc>
              <a:spcBef>
                <a:spcPts val="400"/>
              </a:spcBef>
              <a:spcAft>
                <a:spcPts val="0"/>
              </a:spcAft>
              <a:buClr>
                <a:schemeClr val="accent1"/>
              </a:buClr>
              <a:buSzPts val="1000"/>
              <a:buFont typeface="Courier New"/>
              <a:buChar char="○"/>
              <a:defRPr b="0" i="0" sz="1000" u="none" cap="none" strike="noStrike">
                <a:solidFill>
                  <a:srgbClr val="3B3D41"/>
                </a:solidFill>
                <a:latin typeface="Helvetica Neue Light"/>
                <a:ea typeface="Helvetica Neue Light"/>
                <a:cs typeface="Helvetica Neue Light"/>
                <a:sym typeface="Helvetica Neue Light"/>
              </a:defRPr>
            </a:lvl9pPr>
          </a:lstStyle>
          <a:p/>
        </p:txBody>
      </p:sp>
      <p:sp>
        <p:nvSpPr>
          <p:cNvPr id="261" name="Google Shape;261;p40"/>
          <p:cNvSpPr txBox="1"/>
          <p:nvPr>
            <p:ph idx="7" type="body"/>
          </p:nvPr>
        </p:nvSpPr>
        <p:spPr>
          <a:xfrm>
            <a:off x="6005700" y="1842900"/>
            <a:ext cx="2343900" cy="3113100"/>
          </a:xfrm>
          <a:prstGeom prst="rect">
            <a:avLst/>
          </a:prstGeom>
          <a:noFill/>
          <a:ln>
            <a:noFill/>
          </a:ln>
        </p:spPr>
        <p:txBody>
          <a:bodyPr anchorCtr="0" anchor="t" bIns="0" lIns="0" spcFirstLastPara="1" rIns="0" wrap="square" tIns="0">
            <a:noAutofit/>
          </a:bodyPr>
          <a:lstStyle>
            <a:lvl1pPr indent="-317500" lvl="0" marL="457200" marR="0" rtl="0" algn="l">
              <a:lnSpc>
                <a:spcPct val="115000"/>
              </a:lnSpc>
              <a:spcBef>
                <a:spcPts val="0"/>
              </a:spcBef>
              <a:spcAft>
                <a:spcPts val="0"/>
              </a:spcAft>
              <a:buClr>
                <a:schemeClr val="accent1"/>
              </a:buClr>
              <a:buSzPts val="1400"/>
              <a:buFont typeface="Courier New"/>
              <a:buChar char="o"/>
              <a:defRPr b="0" i="0" sz="1400" u="none" cap="none" strike="noStrike">
                <a:solidFill>
                  <a:srgbClr val="3B3D41"/>
                </a:solidFill>
                <a:latin typeface="Helvetica Neue Light"/>
                <a:ea typeface="Helvetica Neue Light"/>
                <a:cs typeface="Helvetica Neue Light"/>
                <a:sym typeface="Helvetica Neue Light"/>
              </a:defRPr>
            </a:lvl1pPr>
            <a:lvl2pPr indent="-311150" lvl="1" marL="914400" marR="0" rtl="0" algn="l">
              <a:lnSpc>
                <a:spcPct val="115000"/>
              </a:lnSpc>
              <a:spcBef>
                <a:spcPts val="0"/>
              </a:spcBef>
              <a:spcAft>
                <a:spcPts val="0"/>
              </a:spcAft>
              <a:buClr>
                <a:schemeClr val="accent1"/>
              </a:buClr>
              <a:buSzPts val="1300"/>
              <a:buFont typeface="Courier New"/>
              <a:buChar char="o"/>
              <a:defRPr b="0" i="0" sz="1300" u="none" cap="none" strike="noStrike">
                <a:solidFill>
                  <a:srgbClr val="3B3D41"/>
                </a:solidFill>
                <a:latin typeface="Helvetica Neue Light"/>
                <a:ea typeface="Helvetica Neue Light"/>
                <a:cs typeface="Helvetica Neue Light"/>
                <a:sym typeface="Helvetica Neue Light"/>
              </a:defRPr>
            </a:lvl2pPr>
            <a:lvl3pPr indent="-298450" lvl="2" marL="1371600" marR="0" rtl="0" algn="l">
              <a:lnSpc>
                <a:spcPct val="115000"/>
              </a:lnSpc>
              <a:spcBef>
                <a:spcPts val="0"/>
              </a:spcBef>
              <a:spcAft>
                <a:spcPts val="0"/>
              </a:spcAft>
              <a:buClr>
                <a:schemeClr val="accent1"/>
              </a:buClr>
              <a:buSzPts val="1100"/>
              <a:buFont typeface="Courier New"/>
              <a:buChar char="o"/>
              <a:defRPr b="0" i="0" sz="1100" u="none" cap="none" strike="noStrike">
                <a:solidFill>
                  <a:srgbClr val="3B3D41"/>
                </a:solidFill>
                <a:latin typeface="Helvetica Neue Light"/>
                <a:ea typeface="Helvetica Neue Light"/>
                <a:cs typeface="Helvetica Neue Light"/>
                <a:sym typeface="Helvetica Neue Light"/>
              </a:defRPr>
            </a:lvl3pPr>
            <a:lvl4pPr indent="-292100" lvl="3" marL="1828800" marR="0" rtl="0" algn="l">
              <a:lnSpc>
                <a:spcPct val="115000"/>
              </a:lnSpc>
              <a:spcBef>
                <a:spcPts val="0"/>
              </a:spcBef>
              <a:spcAft>
                <a:spcPts val="0"/>
              </a:spcAft>
              <a:buClr>
                <a:schemeClr val="accent1"/>
              </a:buClr>
              <a:buSzPts val="1000"/>
              <a:buFont typeface="Courier New"/>
              <a:buChar char="o"/>
              <a:defRPr b="0" i="0" sz="1000" u="none" cap="none" strike="noStrike">
                <a:solidFill>
                  <a:srgbClr val="3B3D41"/>
                </a:solidFill>
                <a:latin typeface="Helvetica Neue Light"/>
                <a:ea typeface="Helvetica Neue Light"/>
                <a:cs typeface="Helvetica Neue Light"/>
                <a:sym typeface="Helvetica Neue Light"/>
              </a:defRPr>
            </a:lvl4pPr>
            <a:lvl5pPr indent="-292100" lvl="4" marL="2286000" marR="0" rtl="0" algn="l">
              <a:lnSpc>
                <a:spcPct val="115000"/>
              </a:lnSpc>
              <a:spcBef>
                <a:spcPts val="0"/>
              </a:spcBef>
              <a:spcAft>
                <a:spcPts val="0"/>
              </a:spcAft>
              <a:buClr>
                <a:schemeClr val="accent1"/>
              </a:buClr>
              <a:buSzPts val="1000"/>
              <a:buFont typeface="Courier New"/>
              <a:buChar char="o"/>
              <a:defRPr b="0" i="0" sz="1000" u="none" cap="none" strike="noStrike">
                <a:solidFill>
                  <a:srgbClr val="3B3D41"/>
                </a:solidFill>
                <a:latin typeface="Helvetica Neue Light"/>
                <a:ea typeface="Helvetica Neue Light"/>
                <a:cs typeface="Helvetica Neue Light"/>
                <a:sym typeface="Helvetica Neue Light"/>
              </a:defRPr>
            </a:lvl5pPr>
            <a:lvl6pPr indent="-292100" lvl="5" marL="2743200" marR="0" rtl="0" algn="l">
              <a:lnSpc>
                <a:spcPct val="115000"/>
              </a:lnSpc>
              <a:spcBef>
                <a:spcPts val="0"/>
              </a:spcBef>
              <a:spcAft>
                <a:spcPts val="0"/>
              </a:spcAft>
              <a:buClr>
                <a:schemeClr val="accent1"/>
              </a:buClr>
              <a:buSzPts val="1000"/>
              <a:buFont typeface="Courier New"/>
              <a:buChar char="○"/>
              <a:defRPr b="0" i="0" sz="1000" u="none" cap="none" strike="noStrike">
                <a:solidFill>
                  <a:srgbClr val="3B3D41"/>
                </a:solidFill>
                <a:latin typeface="Helvetica Neue Light"/>
                <a:ea typeface="Helvetica Neue Light"/>
                <a:cs typeface="Helvetica Neue Light"/>
                <a:sym typeface="Helvetica Neue Light"/>
              </a:defRPr>
            </a:lvl6pPr>
            <a:lvl7pPr indent="-292100" lvl="6" marL="3200400" marR="0" rtl="0" algn="l">
              <a:lnSpc>
                <a:spcPct val="115000"/>
              </a:lnSpc>
              <a:spcBef>
                <a:spcPts val="0"/>
              </a:spcBef>
              <a:spcAft>
                <a:spcPts val="0"/>
              </a:spcAft>
              <a:buClr>
                <a:schemeClr val="accent1"/>
              </a:buClr>
              <a:buSzPts val="1000"/>
              <a:buFont typeface="Helvetica Neue Light"/>
              <a:buChar char="○"/>
              <a:defRPr b="0" i="0" sz="1000" u="none" cap="none" strike="noStrike">
                <a:solidFill>
                  <a:srgbClr val="3B3D41"/>
                </a:solidFill>
                <a:latin typeface="Helvetica Neue Light"/>
                <a:ea typeface="Helvetica Neue Light"/>
                <a:cs typeface="Helvetica Neue Light"/>
                <a:sym typeface="Helvetica Neue Light"/>
              </a:defRPr>
            </a:lvl7pPr>
            <a:lvl8pPr indent="-292100" lvl="7" marL="3657600" marR="0" rtl="0" algn="l">
              <a:lnSpc>
                <a:spcPct val="115000"/>
              </a:lnSpc>
              <a:spcBef>
                <a:spcPts val="400"/>
              </a:spcBef>
              <a:spcAft>
                <a:spcPts val="0"/>
              </a:spcAft>
              <a:buClr>
                <a:schemeClr val="accent1"/>
              </a:buClr>
              <a:buSzPts val="1000"/>
              <a:buFont typeface="Courier New"/>
              <a:buChar char="○"/>
              <a:defRPr b="0" i="0" sz="1000" u="none" cap="none" strike="noStrike">
                <a:solidFill>
                  <a:srgbClr val="3B3D41"/>
                </a:solidFill>
                <a:latin typeface="Helvetica Neue Light"/>
                <a:ea typeface="Helvetica Neue Light"/>
                <a:cs typeface="Helvetica Neue Light"/>
                <a:sym typeface="Helvetica Neue Light"/>
              </a:defRPr>
            </a:lvl8pPr>
            <a:lvl9pPr indent="-292100" lvl="8" marL="4114800" marR="0" rtl="0" algn="l">
              <a:lnSpc>
                <a:spcPct val="115000"/>
              </a:lnSpc>
              <a:spcBef>
                <a:spcPts val="400"/>
              </a:spcBef>
              <a:spcAft>
                <a:spcPts val="0"/>
              </a:spcAft>
              <a:buClr>
                <a:schemeClr val="accent1"/>
              </a:buClr>
              <a:buSzPts val="1000"/>
              <a:buFont typeface="Courier New"/>
              <a:buChar char="○"/>
              <a:defRPr b="0" i="0" sz="1000" u="none" cap="none" strike="noStrike">
                <a:solidFill>
                  <a:srgbClr val="3B3D41"/>
                </a:solidFill>
                <a:latin typeface="Helvetica Neue Light"/>
                <a:ea typeface="Helvetica Neue Light"/>
                <a:cs typeface="Helvetica Neue Light"/>
                <a:sym typeface="Helvetica Neue Light"/>
              </a:defRPr>
            </a:lvl9pPr>
          </a:lstStyle>
          <a:p/>
        </p:txBody>
      </p:sp>
      <p:sp>
        <p:nvSpPr>
          <p:cNvPr id="262" name="Google Shape;262;p40"/>
          <p:cNvSpPr txBox="1"/>
          <p:nvPr/>
        </p:nvSpPr>
        <p:spPr>
          <a:xfrm>
            <a:off x="0" y="5018700"/>
            <a:ext cx="9144000" cy="124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solidFill>
                  <a:srgbClr val="999999"/>
                </a:solidFill>
                <a:latin typeface="Helvetica Neue"/>
                <a:ea typeface="Helvetica Neue"/>
                <a:cs typeface="Helvetica Neue"/>
                <a:sym typeface="Helvetica Neue"/>
              </a:rPr>
              <a:t>© CONFIDENTIAL - SILVERLINE - DO NOT DISTRIBUTE</a:t>
            </a:r>
            <a:endParaRPr b="1" sz="600">
              <a:solidFill>
                <a:srgbClr val="999999"/>
              </a:solidFill>
              <a:latin typeface="Helvetica Neue"/>
              <a:ea typeface="Helvetica Neue"/>
              <a:cs typeface="Helvetica Neue"/>
              <a:sym typeface="Helvetica Neue"/>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63" name="Shape 263"/>
        <p:cNvGrpSpPr/>
        <p:nvPr/>
      </p:nvGrpSpPr>
      <p:grpSpPr>
        <a:xfrm>
          <a:off x="0" y="0"/>
          <a:ext cx="0" cy="0"/>
          <a:chOff x="0" y="0"/>
          <a:chExt cx="0" cy="0"/>
        </a:xfrm>
      </p:grpSpPr>
      <p:sp>
        <p:nvSpPr>
          <p:cNvPr id="264" name="Google Shape;264;p41"/>
          <p:cNvSpPr txBox="1"/>
          <p:nvPr>
            <p:ph type="title"/>
          </p:nvPr>
        </p:nvSpPr>
        <p:spPr>
          <a:xfrm>
            <a:off x="377924" y="398534"/>
            <a:ext cx="8388300" cy="4827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2000"/>
              <a:buNone/>
              <a:defRPr b="0" i="0" sz="2800">
                <a:solidFill>
                  <a:srgbClr val="5E54A4"/>
                </a:solidFill>
                <a:latin typeface="Arial Black"/>
                <a:ea typeface="Arial Black"/>
                <a:cs typeface="Arial Black"/>
                <a:sym typeface="Arial Black"/>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65" name="Google Shape;265;p41"/>
          <p:cNvSpPr txBox="1"/>
          <p:nvPr>
            <p:ph idx="1" type="body"/>
          </p:nvPr>
        </p:nvSpPr>
        <p:spPr>
          <a:xfrm>
            <a:off x="603100" y="1299613"/>
            <a:ext cx="3712800" cy="2358900"/>
          </a:xfrm>
          <a:prstGeom prst="rect">
            <a:avLst/>
          </a:prstGeom>
          <a:noFill/>
          <a:ln>
            <a:noFill/>
          </a:ln>
        </p:spPr>
        <p:txBody>
          <a:bodyPr anchorCtr="0" anchor="t" bIns="0" lIns="0" spcFirstLastPara="1" rIns="0" wrap="square" tIns="0">
            <a:spAutoFit/>
          </a:bodyPr>
          <a:lstStyle>
            <a:lvl1pPr indent="-228600" lvl="0" marL="457200" rtl="0" algn="l">
              <a:spcBef>
                <a:spcPts val="0"/>
              </a:spcBef>
              <a:spcAft>
                <a:spcPts val="0"/>
              </a:spcAft>
              <a:buSzPts val="1400"/>
              <a:buNone/>
              <a:defRPr b="0" i="0" sz="1800" u="sng">
                <a:solidFill>
                  <a:srgbClr val="C6529F"/>
                </a:solidFill>
                <a:latin typeface="Gill Sans"/>
                <a:ea typeface="Gill Sans"/>
                <a:cs typeface="Gill Sans"/>
                <a:sym typeface="Gill Sans"/>
              </a:defRPr>
            </a:lvl1pPr>
            <a:lvl2pPr indent="-228600" lvl="1" marL="914400" rtl="0" algn="l">
              <a:spcBef>
                <a:spcPts val="0"/>
              </a:spcBef>
              <a:spcAft>
                <a:spcPts val="0"/>
              </a:spcAft>
              <a:buSzPts val="13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000"/>
              <a:buNone/>
              <a:defRPr/>
            </a:lvl4pPr>
            <a:lvl5pPr indent="-228600" lvl="4" marL="2286000" rtl="0" algn="l">
              <a:spcBef>
                <a:spcPts val="0"/>
              </a:spcBef>
              <a:spcAft>
                <a:spcPts val="0"/>
              </a:spcAft>
              <a:buSzPts val="1000"/>
              <a:buNone/>
              <a:defRPr/>
            </a:lvl5pPr>
            <a:lvl6pPr indent="-228600" lvl="5" marL="2743200" rtl="0" algn="l">
              <a:spcBef>
                <a:spcPts val="0"/>
              </a:spcBef>
              <a:spcAft>
                <a:spcPts val="0"/>
              </a:spcAft>
              <a:buSzPts val="1000"/>
              <a:buNone/>
              <a:defRPr/>
            </a:lvl6pPr>
            <a:lvl7pPr indent="-228600" lvl="6" marL="3200400" rtl="0" algn="l">
              <a:spcBef>
                <a:spcPts val="0"/>
              </a:spcBef>
              <a:spcAft>
                <a:spcPts val="0"/>
              </a:spcAft>
              <a:buSzPts val="1000"/>
              <a:buNone/>
              <a:defRPr/>
            </a:lvl7pPr>
            <a:lvl8pPr indent="-228600" lvl="7" marL="3657600" rtl="0" algn="l">
              <a:spcBef>
                <a:spcPts val="0"/>
              </a:spcBef>
              <a:spcAft>
                <a:spcPts val="0"/>
              </a:spcAft>
              <a:buSzPts val="1000"/>
              <a:buNone/>
              <a:defRPr/>
            </a:lvl8pPr>
            <a:lvl9pPr indent="-228600" lvl="8" marL="4114800" rtl="0" algn="l">
              <a:spcBef>
                <a:spcPts val="0"/>
              </a:spcBef>
              <a:spcAft>
                <a:spcPts val="0"/>
              </a:spcAft>
              <a:buSzPts val="1000"/>
              <a:buNone/>
              <a:defRPr/>
            </a:lvl9pPr>
          </a:lstStyle>
          <a:p/>
        </p:txBody>
      </p:sp>
      <p:sp>
        <p:nvSpPr>
          <p:cNvPr id="266" name="Google Shape;266;p41"/>
          <p:cNvSpPr txBox="1"/>
          <p:nvPr>
            <p:ph idx="11" type="ftr"/>
          </p:nvPr>
        </p:nvSpPr>
        <p:spPr>
          <a:xfrm>
            <a:off x="3108960" y="4783455"/>
            <a:ext cx="2926200" cy="2571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SzPts val="1400"/>
              <a:buNone/>
              <a:defRPr sz="1400">
                <a:solidFill>
                  <a:srgbClr val="888888"/>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267" name="Google Shape;267;p41"/>
          <p:cNvSpPr txBox="1"/>
          <p:nvPr>
            <p:ph idx="10" type="dt"/>
          </p:nvPr>
        </p:nvSpPr>
        <p:spPr>
          <a:xfrm>
            <a:off x="457200" y="4783455"/>
            <a:ext cx="2103000" cy="2571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1400"/>
              <a:buNone/>
              <a:defRPr sz="1400">
                <a:solidFill>
                  <a:srgbClr val="888888"/>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268" name="Google Shape;268;p41"/>
          <p:cNvSpPr txBox="1"/>
          <p:nvPr>
            <p:ph idx="12" type="sldNum"/>
          </p:nvPr>
        </p:nvSpPr>
        <p:spPr>
          <a:xfrm>
            <a:off x="6583680" y="4783455"/>
            <a:ext cx="2103000" cy="215400"/>
          </a:xfrm>
          <a:prstGeom prst="rect">
            <a:avLst/>
          </a:prstGeom>
          <a:noFill/>
          <a:ln>
            <a:noFill/>
          </a:ln>
        </p:spPr>
        <p:txBody>
          <a:bodyPr anchorCtr="0" anchor="t" bIns="0" lIns="0" spcFirstLastPara="1" rIns="0" wrap="square" tIns="0">
            <a:spAutoFit/>
          </a:bodyPr>
          <a:lstStyle>
            <a:lvl1pPr indent="0" lvl="0" rtl="0" algn="r">
              <a:spcBef>
                <a:spcPts val="0"/>
              </a:spcBef>
              <a:buNone/>
              <a:defRPr sz="1400">
                <a:solidFill>
                  <a:srgbClr val="888888"/>
                </a:solidFill>
              </a:defRPr>
            </a:lvl1pPr>
            <a:lvl2pPr indent="0" lvl="1" rtl="0" algn="r">
              <a:spcBef>
                <a:spcPts val="0"/>
              </a:spcBef>
              <a:buNone/>
              <a:defRPr sz="1400">
                <a:solidFill>
                  <a:srgbClr val="888888"/>
                </a:solidFill>
              </a:defRPr>
            </a:lvl2pPr>
            <a:lvl3pPr indent="0" lvl="2" rtl="0" algn="r">
              <a:spcBef>
                <a:spcPts val="0"/>
              </a:spcBef>
              <a:buNone/>
              <a:defRPr sz="1400">
                <a:solidFill>
                  <a:srgbClr val="888888"/>
                </a:solidFill>
              </a:defRPr>
            </a:lvl3pPr>
            <a:lvl4pPr indent="0" lvl="3" rtl="0" algn="r">
              <a:spcBef>
                <a:spcPts val="0"/>
              </a:spcBef>
              <a:buNone/>
              <a:defRPr sz="1400">
                <a:solidFill>
                  <a:srgbClr val="888888"/>
                </a:solidFill>
              </a:defRPr>
            </a:lvl4pPr>
            <a:lvl5pPr indent="0" lvl="4" rtl="0" algn="r">
              <a:spcBef>
                <a:spcPts val="0"/>
              </a:spcBef>
              <a:buNone/>
              <a:defRPr sz="1400">
                <a:solidFill>
                  <a:srgbClr val="888888"/>
                </a:solidFill>
              </a:defRPr>
            </a:lvl5pPr>
            <a:lvl6pPr indent="0" lvl="5" rtl="0" algn="r">
              <a:spcBef>
                <a:spcPts val="0"/>
              </a:spcBef>
              <a:buNone/>
              <a:defRPr sz="1400">
                <a:solidFill>
                  <a:srgbClr val="888888"/>
                </a:solidFill>
              </a:defRPr>
            </a:lvl6pPr>
            <a:lvl7pPr indent="0" lvl="6" rtl="0" algn="r">
              <a:spcBef>
                <a:spcPts val="0"/>
              </a:spcBef>
              <a:buNone/>
              <a:defRPr sz="1400">
                <a:solidFill>
                  <a:srgbClr val="888888"/>
                </a:solidFill>
              </a:defRPr>
            </a:lvl7pPr>
            <a:lvl8pPr indent="0" lvl="7" rtl="0" algn="r">
              <a:spcBef>
                <a:spcPts val="0"/>
              </a:spcBef>
              <a:buNone/>
              <a:defRPr sz="1400">
                <a:solidFill>
                  <a:srgbClr val="888888"/>
                </a:solidFill>
              </a:defRPr>
            </a:lvl8pPr>
            <a:lvl9pPr indent="0" lvl="8" rtl="0" algn="r">
              <a:spcBef>
                <a:spcPts val="0"/>
              </a:spcBef>
              <a:buNone/>
              <a:defRPr sz="1400">
                <a:solidFill>
                  <a:srgbClr val="888888"/>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Layout - 1 Column 3">
  <p:cSld name="Basic Layout - 1 Column_14">
    <p:bg>
      <p:bgPr>
        <a:solidFill>
          <a:schemeClr val="accent6"/>
        </a:solidFill>
      </p:bgPr>
    </p:bg>
    <p:spTree>
      <p:nvGrpSpPr>
        <p:cNvPr id="269" name="Shape 269"/>
        <p:cNvGrpSpPr/>
        <p:nvPr/>
      </p:nvGrpSpPr>
      <p:grpSpPr>
        <a:xfrm>
          <a:off x="0" y="0"/>
          <a:ext cx="0" cy="0"/>
          <a:chOff x="0" y="0"/>
          <a:chExt cx="0" cy="0"/>
        </a:xfrm>
      </p:grpSpPr>
      <p:cxnSp>
        <p:nvCxnSpPr>
          <p:cNvPr id="270" name="Google Shape;270;p42"/>
          <p:cNvCxnSpPr/>
          <p:nvPr/>
        </p:nvCxnSpPr>
        <p:spPr>
          <a:xfrm>
            <a:off x="175825" y="-7225"/>
            <a:ext cx="0" cy="515400"/>
          </a:xfrm>
          <a:prstGeom prst="straightConnector1">
            <a:avLst/>
          </a:prstGeom>
          <a:noFill/>
          <a:ln cap="flat" cmpd="sng" w="12700">
            <a:solidFill>
              <a:schemeClr val="accent1"/>
            </a:solidFill>
            <a:prstDash val="solid"/>
            <a:round/>
            <a:headEnd len="sm" w="sm" type="none"/>
            <a:tailEnd len="sm" w="sm" type="none"/>
          </a:ln>
        </p:spPr>
      </p:cxnSp>
      <p:sp>
        <p:nvSpPr>
          <p:cNvPr id="271" name="Google Shape;271;p42"/>
          <p:cNvSpPr txBox="1"/>
          <p:nvPr>
            <p:ph idx="1" type="body"/>
          </p:nvPr>
        </p:nvSpPr>
        <p:spPr>
          <a:xfrm>
            <a:off x="628650" y="1842900"/>
            <a:ext cx="7764600" cy="3113100"/>
          </a:xfrm>
          <a:prstGeom prst="rect">
            <a:avLst/>
          </a:prstGeom>
          <a:noFill/>
          <a:ln>
            <a:noFill/>
          </a:ln>
        </p:spPr>
        <p:txBody>
          <a:bodyPr anchorCtr="0" anchor="t" bIns="0" lIns="0" spcFirstLastPara="1" rIns="0" wrap="square" tIns="0">
            <a:noAutofit/>
          </a:bodyPr>
          <a:lstStyle>
            <a:lvl1pPr indent="-317500" lvl="0" marL="457200" marR="0" rtl="0" algn="l">
              <a:lnSpc>
                <a:spcPct val="115000"/>
              </a:lnSpc>
              <a:spcBef>
                <a:spcPts val="0"/>
              </a:spcBef>
              <a:spcAft>
                <a:spcPts val="0"/>
              </a:spcAft>
              <a:buClr>
                <a:schemeClr val="accent1"/>
              </a:buClr>
              <a:buSzPts val="1400"/>
              <a:buFont typeface="Courier New"/>
              <a:buChar char="o"/>
              <a:defRPr b="0" i="0" sz="1400" u="none" cap="none" strike="noStrike">
                <a:solidFill>
                  <a:srgbClr val="3B3D41"/>
                </a:solidFill>
                <a:latin typeface="Helvetica Neue Light"/>
                <a:ea typeface="Helvetica Neue Light"/>
                <a:cs typeface="Helvetica Neue Light"/>
                <a:sym typeface="Helvetica Neue Light"/>
              </a:defRPr>
            </a:lvl1pPr>
            <a:lvl2pPr indent="-311150" lvl="1" marL="914400" marR="0" rtl="0" algn="l">
              <a:lnSpc>
                <a:spcPct val="115000"/>
              </a:lnSpc>
              <a:spcBef>
                <a:spcPts val="0"/>
              </a:spcBef>
              <a:spcAft>
                <a:spcPts val="0"/>
              </a:spcAft>
              <a:buClr>
                <a:schemeClr val="accent1"/>
              </a:buClr>
              <a:buSzPts val="1300"/>
              <a:buFont typeface="Courier New"/>
              <a:buChar char="o"/>
              <a:defRPr b="0" i="0" sz="1300" u="none" cap="none" strike="noStrike">
                <a:solidFill>
                  <a:srgbClr val="3B3D41"/>
                </a:solidFill>
                <a:latin typeface="Helvetica Neue Light"/>
                <a:ea typeface="Helvetica Neue Light"/>
                <a:cs typeface="Helvetica Neue Light"/>
                <a:sym typeface="Helvetica Neue Light"/>
              </a:defRPr>
            </a:lvl2pPr>
            <a:lvl3pPr indent="-298450" lvl="2" marL="1371600" marR="0" rtl="0" algn="l">
              <a:lnSpc>
                <a:spcPct val="115000"/>
              </a:lnSpc>
              <a:spcBef>
                <a:spcPts val="0"/>
              </a:spcBef>
              <a:spcAft>
                <a:spcPts val="0"/>
              </a:spcAft>
              <a:buClr>
                <a:schemeClr val="accent1"/>
              </a:buClr>
              <a:buSzPts val="1100"/>
              <a:buFont typeface="Courier New"/>
              <a:buChar char="o"/>
              <a:defRPr b="0" i="0" sz="1100" u="none" cap="none" strike="noStrike">
                <a:solidFill>
                  <a:srgbClr val="3B3D41"/>
                </a:solidFill>
                <a:latin typeface="Helvetica Neue Light"/>
                <a:ea typeface="Helvetica Neue Light"/>
                <a:cs typeface="Helvetica Neue Light"/>
                <a:sym typeface="Helvetica Neue Light"/>
              </a:defRPr>
            </a:lvl3pPr>
            <a:lvl4pPr indent="-292100" lvl="3" marL="1828800" marR="0" rtl="0" algn="l">
              <a:lnSpc>
                <a:spcPct val="115000"/>
              </a:lnSpc>
              <a:spcBef>
                <a:spcPts val="0"/>
              </a:spcBef>
              <a:spcAft>
                <a:spcPts val="0"/>
              </a:spcAft>
              <a:buClr>
                <a:schemeClr val="accent1"/>
              </a:buClr>
              <a:buSzPts val="1000"/>
              <a:buFont typeface="Courier New"/>
              <a:buChar char="o"/>
              <a:defRPr b="0" i="0" sz="1000" u="none" cap="none" strike="noStrike">
                <a:solidFill>
                  <a:srgbClr val="3B3D41"/>
                </a:solidFill>
                <a:latin typeface="Helvetica Neue Light"/>
                <a:ea typeface="Helvetica Neue Light"/>
                <a:cs typeface="Helvetica Neue Light"/>
                <a:sym typeface="Helvetica Neue Light"/>
              </a:defRPr>
            </a:lvl4pPr>
            <a:lvl5pPr indent="-292100" lvl="4" marL="2286000" marR="0" rtl="0" algn="l">
              <a:lnSpc>
                <a:spcPct val="115000"/>
              </a:lnSpc>
              <a:spcBef>
                <a:spcPts val="0"/>
              </a:spcBef>
              <a:spcAft>
                <a:spcPts val="0"/>
              </a:spcAft>
              <a:buClr>
                <a:schemeClr val="accent1"/>
              </a:buClr>
              <a:buSzPts val="1000"/>
              <a:buFont typeface="Courier New"/>
              <a:buChar char="o"/>
              <a:defRPr b="0" i="0" sz="1000" u="none" cap="none" strike="noStrike">
                <a:solidFill>
                  <a:srgbClr val="3B3D41"/>
                </a:solidFill>
                <a:latin typeface="Helvetica Neue Light"/>
                <a:ea typeface="Helvetica Neue Light"/>
                <a:cs typeface="Helvetica Neue Light"/>
                <a:sym typeface="Helvetica Neue Light"/>
              </a:defRPr>
            </a:lvl5pPr>
            <a:lvl6pPr indent="-292100" lvl="5" marL="2743200" marR="0" rtl="0" algn="l">
              <a:lnSpc>
                <a:spcPct val="115000"/>
              </a:lnSpc>
              <a:spcBef>
                <a:spcPts val="0"/>
              </a:spcBef>
              <a:spcAft>
                <a:spcPts val="0"/>
              </a:spcAft>
              <a:buClr>
                <a:schemeClr val="accent1"/>
              </a:buClr>
              <a:buSzPts val="1000"/>
              <a:buFont typeface="Courier New"/>
              <a:buChar char="○"/>
              <a:defRPr b="0" i="0" sz="1000" u="none" cap="none" strike="noStrike">
                <a:solidFill>
                  <a:srgbClr val="3B3D41"/>
                </a:solidFill>
                <a:latin typeface="Helvetica Neue Light"/>
                <a:ea typeface="Helvetica Neue Light"/>
                <a:cs typeface="Helvetica Neue Light"/>
                <a:sym typeface="Helvetica Neue Light"/>
              </a:defRPr>
            </a:lvl6pPr>
            <a:lvl7pPr indent="-292100" lvl="6" marL="3200400" marR="0" rtl="0" algn="l">
              <a:lnSpc>
                <a:spcPct val="115000"/>
              </a:lnSpc>
              <a:spcBef>
                <a:spcPts val="0"/>
              </a:spcBef>
              <a:spcAft>
                <a:spcPts val="0"/>
              </a:spcAft>
              <a:buClr>
                <a:schemeClr val="accent1"/>
              </a:buClr>
              <a:buSzPts val="1000"/>
              <a:buFont typeface="Courier New"/>
              <a:buChar char="○"/>
              <a:defRPr b="0" i="0" sz="1000" u="none" cap="none" strike="noStrike">
                <a:solidFill>
                  <a:srgbClr val="3B3D41"/>
                </a:solidFill>
                <a:latin typeface="Helvetica Neue Light"/>
                <a:ea typeface="Helvetica Neue Light"/>
                <a:cs typeface="Helvetica Neue Light"/>
                <a:sym typeface="Helvetica Neue Light"/>
              </a:defRPr>
            </a:lvl7pPr>
            <a:lvl8pPr indent="-292100" lvl="7" marL="3657600" marR="0" rtl="0" algn="l">
              <a:lnSpc>
                <a:spcPct val="115000"/>
              </a:lnSpc>
              <a:spcBef>
                <a:spcPts val="0"/>
              </a:spcBef>
              <a:spcAft>
                <a:spcPts val="0"/>
              </a:spcAft>
              <a:buClr>
                <a:schemeClr val="accent1"/>
              </a:buClr>
              <a:buSzPts val="1000"/>
              <a:buFont typeface="Courier New"/>
              <a:buChar char="○"/>
              <a:defRPr b="0" i="0" sz="1000" u="none" cap="none" strike="noStrike">
                <a:solidFill>
                  <a:srgbClr val="3B3D41"/>
                </a:solidFill>
                <a:latin typeface="Helvetica Neue Light"/>
                <a:ea typeface="Helvetica Neue Light"/>
                <a:cs typeface="Helvetica Neue Light"/>
                <a:sym typeface="Helvetica Neue Light"/>
              </a:defRPr>
            </a:lvl8pPr>
            <a:lvl9pPr indent="-292100" lvl="8" marL="4114800" marR="0" rtl="0" algn="l">
              <a:lnSpc>
                <a:spcPct val="115000"/>
              </a:lnSpc>
              <a:spcBef>
                <a:spcPts val="0"/>
              </a:spcBef>
              <a:spcAft>
                <a:spcPts val="0"/>
              </a:spcAft>
              <a:buClr>
                <a:schemeClr val="accent1"/>
              </a:buClr>
              <a:buSzPts val="1000"/>
              <a:buFont typeface="Courier New"/>
              <a:buChar char="○"/>
              <a:defRPr b="0" i="0" sz="1000" u="none" cap="none" strike="noStrike">
                <a:solidFill>
                  <a:srgbClr val="3B3D41"/>
                </a:solidFill>
                <a:latin typeface="Helvetica Neue Light"/>
                <a:ea typeface="Helvetica Neue Light"/>
                <a:cs typeface="Helvetica Neue Light"/>
                <a:sym typeface="Helvetica Neue Light"/>
              </a:defRPr>
            </a:lvl9pPr>
          </a:lstStyle>
          <a:p/>
        </p:txBody>
      </p:sp>
      <p:sp>
        <p:nvSpPr>
          <p:cNvPr id="272" name="Google Shape;272;p42"/>
          <p:cNvSpPr txBox="1"/>
          <p:nvPr>
            <p:ph type="title"/>
          </p:nvPr>
        </p:nvSpPr>
        <p:spPr>
          <a:xfrm>
            <a:off x="628650" y="1094400"/>
            <a:ext cx="7764600" cy="515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1"/>
              </a:buClr>
              <a:buSzPts val="1700"/>
              <a:buFont typeface="Helvetica Neue Light"/>
              <a:buNone/>
              <a:defRPr b="0" i="0" sz="1700" u="none" cap="none" strike="noStrike">
                <a:solidFill>
                  <a:schemeClr val="accent1"/>
                </a:solidFill>
                <a:latin typeface="Helvetica Neue Light"/>
                <a:ea typeface="Helvetica Neue Light"/>
                <a:cs typeface="Helvetica Neue Light"/>
                <a:sym typeface="Helvetica Neue Light"/>
              </a:defRPr>
            </a:lvl1pPr>
            <a:lvl2pPr lvl="1" marR="0" rtl="0" algn="l">
              <a:lnSpc>
                <a:spcPct val="100000"/>
              </a:lnSpc>
              <a:spcBef>
                <a:spcPts val="0"/>
              </a:spcBef>
              <a:spcAft>
                <a:spcPts val="0"/>
              </a:spcAft>
              <a:buClr>
                <a:schemeClr val="dk2"/>
              </a:buClr>
              <a:buSzPts val="1400"/>
              <a:buFont typeface="Helvetica Neue Light"/>
              <a:buNone/>
              <a:defRPr b="0" i="0" sz="1700" u="none" cap="none" strike="noStrike">
                <a:solidFill>
                  <a:schemeClr val="dk2"/>
                </a:solidFill>
                <a:latin typeface="Helvetica Neue Light"/>
                <a:ea typeface="Helvetica Neue Light"/>
                <a:cs typeface="Helvetica Neue Light"/>
                <a:sym typeface="Helvetica Neue Light"/>
              </a:defRPr>
            </a:lvl2pPr>
            <a:lvl3pPr lvl="2" marR="0" rtl="0" algn="l">
              <a:lnSpc>
                <a:spcPct val="100000"/>
              </a:lnSpc>
              <a:spcBef>
                <a:spcPts val="0"/>
              </a:spcBef>
              <a:spcAft>
                <a:spcPts val="0"/>
              </a:spcAft>
              <a:buClr>
                <a:schemeClr val="dk2"/>
              </a:buClr>
              <a:buSzPts val="1400"/>
              <a:buFont typeface="Helvetica Neue Light"/>
              <a:buNone/>
              <a:defRPr b="0" i="0" sz="1700" u="none" cap="none" strike="noStrike">
                <a:solidFill>
                  <a:schemeClr val="dk2"/>
                </a:solidFill>
                <a:latin typeface="Helvetica Neue Light"/>
                <a:ea typeface="Helvetica Neue Light"/>
                <a:cs typeface="Helvetica Neue Light"/>
                <a:sym typeface="Helvetica Neue Light"/>
              </a:defRPr>
            </a:lvl3pPr>
            <a:lvl4pPr lvl="3" marR="0" rtl="0" algn="l">
              <a:lnSpc>
                <a:spcPct val="100000"/>
              </a:lnSpc>
              <a:spcBef>
                <a:spcPts val="0"/>
              </a:spcBef>
              <a:spcAft>
                <a:spcPts val="0"/>
              </a:spcAft>
              <a:buClr>
                <a:schemeClr val="dk2"/>
              </a:buClr>
              <a:buSzPts val="1400"/>
              <a:buFont typeface="Helvetica Neue Light"/>
              <a:buNone/>
              <a:defRPr b="0" i="0" sz="1700" u="none" cap="none" strike="noStrike">
                <a:solidFill>
                  <a:schemeClr val="dk2"/>
                </a:solidFill>
                <a:latin typeface="Helvetica Neue Light"/>
                <a:ea typeface="Helvetica Neue Light"/>
                <a:cs typeface="Helvetica Neue Light"/>
                <a:sym typeface="Helvetica Neue Light"/>
              </a:defRPr>
            </a:lvl4pPr>
            <a:lvl5pPr lvl="4" marR="0" rtl="0" algn="l">
              <a:lnSpc>
                <a:spcPct val="100000"/>
              </a:lnSpc>
              <a:spcBef>
                <a:spcPts val="0"/>
              </a:spcBef>
              <a:spcAft>
                <a:spcPts val="0"/>
              </a:spcAft>
              <a:buClr>
                <a:schemeClr val="dk2"/>
              </a:buClr>
              <a:buSzPts val="1400"/>
              <a:buFont typeface="Helvetica Neue Light"/>
              <a:buNone/>
              <a:defRPr b="0" i="0" sz="1700" u="none" cap="none" strike="noStrike">
                <a:solidFill>
                  <a:schemeClr val="dk2"/>
                </a:solidFill>
                <a:latin typeface="Helvetica Neue Light"/>
                <a:ea typeface="Helvetica Neue Light"/>
                <a:cs typeface="Helvetica Neue Light"/>
                <a:sym typeface="Helvetica Neue Light"/>
              </a:defRPr>
            </a:lvl5pPr>
            <a:lvl6pPr lvl="5" marR="0" rtl="0" algn="l">
              <a:lnSpc>
                <a:spcPct val="100000"/>
              </a:lnSpc>
              <a:spcBef>
                <a:spcPts val="0"/>
              </a:spcBef>
              <a:spcAft>
                <a:spcPts val="0"/>
              </a:spcAft>
              <a:buClr>
                <a:schemeClr val="dk2"/>
              </a:buClr>
              <a:buSzPts val="1400"/>
              <a:buFont typeface="Helvetica Neue Light"/>
              <a:buNone/>
              <a:defRPr b="0" i="0" sz="1700" u="none" cap="none" strike="noStrike">
                <a:solidFill>
                  <a:schemeClr val="dk2"/>
                </a:solidFill>
                <a:latin typeface="Helvetica Neue Light"/>
                <a:ea typeface="Helvetica Neue Light"/>
                <a:cs typeface="Helvetica Neue Light"/>
                <a:sym typeface="Helvetica Neue Light"/>
              </a:defRPr>
            </a:lvl6pPr>
            <a:lvl7pPr lvl="6" marR="0" rtl="0" algn="l">
              <a:lnSpc>
                <a:spcPct val="100000"/>
              </a:lnSpc>
              <a:spcBef>
                <a:spcPts val="0"/>
              </a:spcBef>
              <a:spcAft>
                <a:spcPts val="0"/>
              </a:spcAft>
              <a:buClr>
                <a:schemeClr val="dk2"/>
              </a:buClr>
              <a:buSzPts val="1400"/>
              <a:buFont typeface="Helvetica Neue Light"/>
              <a:buNone/>
              <a:defRPr b="0" i="0" sz="1700" u="none" cap="none" strike="noStrike">
                <a:solidFill>
                  <a:schemeClr val="dk2"/>
                </a:solidFill>
                <a:latin typeface="Helvetica Neue Light"/>
                <a:ea typeface="Helvetica Neue Light"/>
                <a:cs typeface="Helvetica Neue Light"/>
                <a:sym typeface="Helvetica Neue Light"/>
              </a:defRPr>
            </a:lvl7pPr>
            <a:lvl8pPr lvl="7" marR="0" rtl="0" algn="l">
              <a:lnSpc>
                <a:spcPct val="100000"/>
              </a:lnSpc>
              <a:spcBef>
                <a:spcPts val="0"/>
              </a:spcBef>
              <a:spcAft>
                <a:spcPts val="0"/>
              </a:spcAft>
              <a:buClr>
                <a:schemeClr val="dk2"/>
              </a:buClr>
              <a:buSzPts val="1400"/>
              <a:buFont typeface="Helvetica Neue Light"/>
              <a:buNone/>
              <a:defRPr b="0" i="0" sz="1700" u="none" cap="none" strike="noStrike">
                <a:solidFill>
                  <a:schemeClr val="dk2"/>
                </a:solidFill>
                <a:latin typeface="Helvetica Neue Light"/>
                <a:ea typeface="Helvetica Neue Light"/>
                <a:cs typeface="Helvetica Neue Light"/>
                <a:sym typeface="Helvetica Neue Light"/>
              </a:defRPr>
            </a:lvl8pPr>
            <a:lvl9pPr lvl="8" marR="0" rtl="0" algn="l">
              <a:lnSpc>
                <a:spcPct val="100000"/>
              </a:lnSpc>
              <a:spcBef>
                <a:spcPts val="0"/>
              </a:spcBef>
              <a:spcAft>
                <a:spcPts val="0"/>
              </a:spcAft>
              <a:buClr>
                <a:schemeClr val="dk2"/>
              </a:buClr>
              <a:buSzPts val="1400"/>
              <a:buFont typeface="Helvetica Neue Light"/>
              <a:buNone/>
              <a:defRPr b="0" i="0" sz="1700" u="none" cap="none" strike="noStrike">
                <a:solidFill>
                  <a:schemeClr val="dk2"/>
                </a:solidFill>
                <a:latin typeface="Helvetica Neue Light"/>
                <a:ea typeface="Helvetica Neue Light"/>
                <a:cs typeface="Helvetica Neue Light"/>
                <a:sym typeface="Helvetica Neue Light"/>
              </a:defRPr>
            </a:lvl9pPr>
          </a:lstStyle>
          <a:p/>
        </p:txBody>
      </p:sp>
      <p:sp>
        <p:nvSpPr>
          <p:cNvPr id="273" name="Google Shape;273;p42"/>
          <p:cNvSpPr txBox="1"/>
          <p:nvPr>
            <p:ph idx="2" type="title"/>
          </p:nvPr>
        </p:nvSpPr>
        <p:spPr>
          <a:xfrm>
            <a:off x="290125" y="168250"/>
            <a:ext cx="7548300" cy="124800"/>
          </a:xfrm>
          <a:prstGeom prst="rect">
            <a:avLst/>
          </a:prstGeom>
          <a:noFill/>
          <a:ln>
            <a:noFill/>
          </a:ln>
        </p:spPr>
        <p:txBody>
          <a:bodyPr anchorCtr="0" anchor="b" bIns="0" lIns="0" spcFirstLastPara="1" rIns="0" wrap="square" tIns="0">
            <a:noAutofit/>
          </a:bodyPr>
          <a:lstStyle>
            <a:lvl1pPr lvl="0" marR="0" rtl="0" algn="l">
              <a:lnSpc>
                <a:spcPct val="90000"/>
              </a:lnSpc>
              <a:spcBef>
                <a:spcPts val="0"/>
              </a:spcBef>
              <a:spcAft>
                <a:spcPts val="0"/>
              </a:spcAft>
              <a:buClr>
                <a:srgbClr val="3B3D41"/>
              </a:buClr>
              <a:buSzPts val="800"/>
              <a:buFont typeface="Helvetica Neue Light"/>
              <a:buNone/>
              <a:defRPr b="0" i="0" sz="800" u="none" cap="none" strike="noStrike">
                <a:solidFill>
                  <a:srgbClr val="3B3D41"/>
                </a:solidFill>
                <a:latin typeface="Helvetica Neue Light"/>
                <a:ea typeface="Helvetica Neue Light"/>
                <a:cs typeface="Helvetica Neue Light"/>
                <a:sym typeface="Helvetica Neue Light"/>
              </a:defRPr>
            </a:lvl1pPr>
            <a:lvl2pPr lvl="1"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274" name="Google Shape;274;p42"/>
          <p:cNvSpPr txBox="1"/>
          <p:nvPr>
            <p:ph idx="3" type="title"/>
          </p:nvPr>
        </p:nvSpPr>
        <p:spPr>
          <a:xfrm>
            <a:off x="290125" y="295599"/>
            <a:ext cx="7592700" cy="215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B3D41"/>
              </a:buClr>
              <a:buSzPts val="1700"/>
              <a:buFont typeface="Helvetica Neue Light"/>
              <a:buNone/>
              <a:defRPr b="0" i="0" sz="1700" u="none" cap="none" strike="noStrike">
                <a:solidFill>
                  <a:srgbClr val="3B3D41"/>
                </a:solidFill>
                <a:latin typeface="Helvetica Neue Light"/>
                <a:ea typeface="Helvetica Neue Light"/>
                <a:cs typeface="Helvetica Neue Light"/>
                <a:sym typeface="Helvetica Neue Light"/>
              </a:defRPr>
            </a:lvl1pPr>
            <a:lvl2pPr lvl="1"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9pPr>
          </a:lstStyle>
          <a:p/>
        </p:txBody>
      </p:sp>
      <p:pic>
        <p:nvPicPr>
          <p:cNvPr id="275" name="Google Shape;275;p42"/>
          <p:cNvPicPr preferRelativeResize="0"/>
          <p:nvPr/>
        </p:nvPicPr>
        <p:blipFill rotWithShape="1">
          <a:blip r:embed="rId2">
            <a:alphaModFix/>
          </a:blip>
          <a:srcRect b="-2859" l="0" r="0" t="2860"/>
          <a:stretch/>
        </p:blipFill>
        <p:spPr>
          <a:xfrm>
            <a:off x="7687600" y="140375"/>
            <a:ext cx="1315306" cy="368803"/>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Layout - Blank">
  <p:cSld name="Basic Layout - 1 Column_4">
    <p:bg>
      <p:bgPr>
        <a:solidFill>
          <a:schemeClr val="accent6"/>
        </a:solidFill>
      </p:bgPr>
    </p:bg>
    <p:spTree>
      <p:nvGrpSpPr>
        <p:cNvPr id="276" name="Shape 276"/>
        <p:cNvGrpSpPr/>
        <p:nvPr/>
      </p:nvGrpSpPr>
      <p:grpSpPr>
        <a:xfrm>
          <a:off x="0" y="0"/>
          <a:ext cx="0" cy="0"/>
          <a:chOff x="0" y="0"/>
          <a:chExt cx="0" cy="0"/>
        </a:xfrm>
      </p:grpSpPr>
      <p:cxnSp>
        <p:nvCxnSpPr>
          <p:cNvPr id="277" name="Google Shape;277;p43"/>
          <p:cNvCxnSpPr/>
          <p:nvPr/>
        </p:nvCxnSpPr>
        <p:spPr>
          <a:xfrm>
            <a:off x="175825" y="-7225"/>
            <a:ext cx="0" cy="515400"/>
          </a:xfrm>
          <a:prstGeom prst="straightConnector1">
            <a:avLst/>
          </a:prstGeom>
          <a:noFill/>
          <a:ln cap="flat" cmpd="sng" w="12700">
            <a:solidFill>
              <a:schemeClr val="lt2"/>
            </a:solidFill>
            <a:prstDash val="solid"/>
            <a:round/>
            <a:headEnd len="sm" w="sm" type="none"/>
            <a:tailEnd len="sm" w="sm" type="none"/>
          </a:ln>
        </p:spPr>
      </p:cxnSp>
      <p:sp>
        <p:nvSpPr>
          <p:cNvPr id="278" name="Google Shape;278;p43"/>
          <p:cNvSpPr txBox="1"/>
          <p:nvPr>
            <p:ph type="title"/>
          </p:nvPr>
        </p:nvSpPr>
        <p:spPr>
          <a:xfrm>
            <a:off x="290125" y="168250"/>
            <a:ext cx="7548300" cy="124800"/>
          </a:xfrm>
          <a:prstGeom prst="rect">
            <a:avLst/>
          </a:prstGeom>
          <a:noFill/>
          <a:ln>
            <a:noFill/>
          </a:ln>
        </p:spPr>
        <p:txBody>
          <a:bodyPr anchorCtr="0" anchor="b" bIns="0" lIns="0" spcFirstLastPara="1" rIns="0" wrap="square" tIns="0">
            <a:noAutofit/>
          </a:bodyPr>
          <a:lstStyle>
            <a:lvl1pPr lvl="0" marR="0" rtl="0" algn="l">
              <a:lnSpc>
                <a:spcPct val="90000"/>
              </a:lnSpc>
              <a:spcBef>
                <a:spcPts val="0"/>
              </a:spcBef>
              <a:spcAft>
                <a:spcPts val="0"/>
              </a:spcAft>
              <a:buClr>
                <a:srgbClr val="3B3D41"/>
              </a:buClr>
              <a:buSzPts val="800"/>
              <a:buFont typeface="Helvetica Neue Light"/>
              <a:buNone/>
              <a:defRPr b="0" i="0" sz="800" u="none" cap="none" strike="noStrike">
                <a:solidFill>
                  <a:srgbClr val="3B3D41"/>
                </a:solidFill>
                <a:latin typeface="Helvetica Neue Light"/>
                <a:ea typeface="Helvetica Neue Light"/>
                <a:cs typeface="Helvetica Neue Light"/>
                <a:sym typeface="Helvetica Neue Light"/>
              </a:defRPr>
            </a:lvl1pPr>
            <a:lvl2pPr lvl="1"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279" name="Google Shape;279;p43"/>
          <p:cNvSpPr txBox="1"/>
          <p:nvPr>
            <p:ph idx="2" type="title"/>
          </p:nvPr>
        </p:nvSpPr>
        <p:spPr>
          <a:xfrm>
            <a:off x="290125" y="295599"/>
            <a:ext cx="7592700" cy="215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B3D41"/>
              </a:buClr>
              <a:buSzPts val="1700"/>
              <a:buFont typeface="Helvetica Neue Light"/>
              <a:buNone/>
              <a:defRPr b="0" i="0" sz="1700" u="none" cap="none" strike="noStrike">
                <a:solidFill>
                  <a:srgbClr val="3B3D41"/>
                </a:solidFill>
                <a:latin typeface="Helvetica Neue Light"/>
                <a:ea typeface="Helvetica Neue Light"/>
                <a:cs typeface="Helvetica Neue Light"/>
                <a:sym typeface="Helvetica Neue Light"/>
              </a:defRPr>
            </a:lvl1pPr>
            <a:lvl2pPr lvl="1"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9pPr>
          </a:lstStyle>
          <a:p/>
        </p:txBody>
      </p:sp>
      <p:pic>
        <p:nvPicPr>
          <p:cNvPr id="280" name="Google Shape;280;p43"/>
          <p:cNvPicPr preferRelativeResize="0"/>
          <p:nvPr/>
        </p:nvPicPr>
        <p:blipFill rotWithShape="1">
          <a:blip r:embed="rId2">
            <a:alphaModFix/>
          </a:blip>
          <a:srcRect b="0" l="446" r="436" t="0"/>
          <a:stretch/>
        </p:blipFill>
        <p:spPr>
          <a:xfrm>
            <a:off x="7687600" y="140375"/>
            <a:ext cx="1315309" cy="368803"/>
          </a:xfrm>
          <a:prstGeom prst="rect">
            <a:avLst/>
          </a:prstGeom>
          <a:noFill/>
          <a:ln>
            <a:noFill/>
          </a:ln>
        </p:spPr>
      </p:pic>
      <p:sp>
        <p:nvSpPr>
          <p:cNvPr id="281" name="Google Shape;281;p43"/>
          <p:cNvSpPr txBox="1"/>
          <p:nvPr/>
        </p:nvSpPr>
        <p:spPr>
          <a:xfrm>
            <a:off x="0" y="5018700"/>
            <a:ext cx="9144000" cy="124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solidFill>
                  <a:srgbClr val="999999"/>
                </a:solidFill>
                <a:latin typeface="Helvetica Neue"/>
                <a:ea typeface="Helvetica Neue"/>
                <a:cs typeface="Helvetica Neue"/>
                <a:sym typeface="Helvetica Neue"/>
              </a:rPr>
              <a:t>© CONFIDENTIAL - SILVERLINE - DO NOT DISTRIBUTE</a:t>
            </a:r>
            <a:endParaRPr b="1" sz="600">
              <a:solidFill>
                <a:srgbClr val="999999"/>
              </a:solidFill>
              <a:latin typeface="Helvetica Neue"/>
              <a:ea typeface="Helvetica Neue"/>
              <a:cs typeface="Helvetica Neue"/>
              <a:sym typeface="Helvetica Neue"/>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type="obj">
  <p:cSld name="OBJECT">
    <p:spTree>
      <p:nvGrpSpPr>
        <p:cNvPr id="282" name="Shape 282"/>
        <p:cNvGrpSpPr/>
        <p:nvPr/>
      </p:nvGrpSpPr>
      <p:grpSpPr>
        <a:xfrm>
          <a:off x="0" y="0"/>
          <a:ext cx="0" cy="0"/>
          <a:chOff x="0" y="0"/>
          <a:chExt cx="0" cy="0"/>
        </a:xfrm>
      </p:grpSpPr>
      <p:sp>
        <p:nvSpPr>
          <p:cNvPr id="283" name="Google Shape;283;p44"/>
          <p:cNvSpPr txBox="1"/>
          <p:nvPr>
            <p:ph type="title"/>
          </p:nvPr>
        </p:nvSpPr>
        <p:spPr>
          <a:xfrm>
            <a:off x="355002" y="368141"/>
            <a:ext cx="8160300" cy="591900"/>
          </a:xfrm>
          <a:prstGeom prst="rect">
            <a:avLst/>
          </a:prstGeom>
          <a:noFill/>
          <a:ln>
            <a:noFill/>
          </a:ln>
        </p:spPr>
        <p:txBody>
          <a:bodyPr anchorCtr="0" anchor="ctr" bIns="34275" lIns="68575" spcFirstLastPara="1" rIns="68575" wrap="square" tIns="34275">
            <a:noAutofit/>
          </a:bodyPr>
          <a:lstStyle>
            <a:lvl1pPr indent="0" lvl="0" marL="0" marR="0" rtl="0" algn="l">
              <a:lnSpc>
                <a:spcPct val="90000"/>
              </a:lnSpc>
              <a:spcBef>
                <a:spcPts val="0"/>
              </a:spcBef>
              <a:spcAft>
                <a:spcPts val="0"/>
              </a:spcAft>
              <a:buClr>
                <a:schemeClr val="lt2"/>
              </a:buClr>
              <a:buSzPts val="2000"/>
              <a:buFont typeface="Raleway"/>
              <a:buNone/>
              <a:defRPr b="0" i="0" sz="3300" u="none" cap="none" strike="noStrike">
                <a:solidFill>
                  <a:schemeClr val="lt2"/>
                </a:solidFill>
                <a:latin typeface="Raleway"/>
                <a:ea typeface="Raleway"/>
                <a:cs typeface="Raleway"/>
                <a:sym typeface="Raleway"/>
              </a:defRPr>
            </a:lvl1pPr>
            <a:lvl2pPr indent="0" lvl="1" rtl="0">
              <a:spcBef>
                <a:spcPts val="0"/>
              </a:spcBef>
              <a:spcAft>
                <a:spcPts val="0"/>
              </a:spcAft>
              <a:buSzPts val="1100"/>
              <a:buNone/>
              <a:defRPr sz="1400"/>
            </a:lvl2pPr>
            <a:lvl3pPr indent="0" lvl="2" rtl="0">
              <a:spcBef>
                <a:spcPts val="0"/>
              </a:spcBef>
              <a:spcAft>
                <a:spcPts val="0"/>
              </a:spcAft>
              <a:buSzPts val="1100"/>
              <a:buNone/>
              <a:defRPr sz="1400"/>
            </a:lvl3pPr>
            <a:lvl4pPr indent="0" lvl="3" rtl="0">
              <a:spcBef>
                <a:spcPts val="0"/>
              </a:spcBef>
              <a:spcAft>
                <a:spcPts val="0"/>
              </a:spcAft>
              <a:buSzPts val="1100"/>
              <a:buNone/>
              <a:defRPr sz="1400"/>
            </a:lvl4pPr>
            <a:lvl5pPr indent="0" lvl="4" rtl="0">
              <a:spcBef>
                <a:spcPts val="0"/>
              </a:spcBef>
              <a:spcAft>
                <a:spcPts val="0"/>
              </a:spcAft>
              <a:buSzPts val="1100"/>
              <a:buNone/>
              <a:defRPr sz="1400"/>
            </a:lvl5pPr>
            <a:lvl6pPr indent="0" lvl="5" rtl="0">
              <a:spcBef>
                <a:spcPts val="0"/>
              </a:spcBef>
              <a:spcAft>
                <a:spcPts val="0"/>
              </a:spcAft>
              <a:buSzPts val="1100"/>
              <a:buNone/>
              <a:defRPr sz="1400"/>
            </a:lvl6pPr>
            <a:lvl7pPr indent="0" lvl="6" rtl="0">
              <a:spcBef>
                <a:spcPts val="0"/>
              </a:spcBef>
              <a:spcAft>
                <a:spcPts val="0"/>
              </a:spcAft>
              <a:buSzPts val="1100"/>
              <a:buNone/>
              <a:defRPr sz="1400"/>
            </a:lvl7pPr>
            <a:lvl8pPr indent="0" lvl="7" rtl="0">
              <a:spcBef>
                <a:spcPts val="0"/>
              </a:spcBef>
              <a:spcAft>
                <a:spcPts val="0"/>
              </a:spcAft>
              <a:buSzPts val="1100"/>
              <a:buNone/>
              <a:defRPr sz="1400"/>
            </a:lvl8pPr>
            <a:lvl9pPr indent="0" lvl="8" rtl="0">
              <a:spcBef>
                <a:spcPts val="0"/>
              </a:spcBef>
              <a:spcAft>
                <a:spcPts val="0"/>
              </a:spcAft>
              <a:buSzPts val="1100"/>
              <a:buNone/>
              <a:defRPr sz="1400"/>
            </a:lvl9pPr>
          </a:lstStyle>
          <a:p/>
        </p:txBody>
      </p:sp>
      <p:sp>
        <p:nvSpPr>
          <p:cNvPr id="284" name="Google Shape;284;p44"/>
          <p:cNvSpPr txBox="1"/>
          <p:nvPr>
            <p:ph idx="1" type="body"/>
          </p:nvPr>
        </p:nvSpPr>
        <p:spPr>
          <a:xfrm>
            <a:off x="355002" y="1029856"/>
            <a:ext cx="8160300" cy="3603000"/>
          </a:xfrm>
          <a:prstGeom prst="rect">
            <a:avLst/>
          </a:prstGeom>
          <a:noFill/>
          <a:ln>
            <a:noFill/>
          </a:ln>
        </p:spPr>
        <p:txBody>
          <a:bodyPr anchorCtr="0" anchor="t" bIns="0" lIns="0" spcFirstLastPara="1" rIns="0" wrap="square" tIns="0">
            <a:noAutofit/>
          </a:bodyPr>
          <a:lstStyle>
            <a:lvl1pPr indent="-361950" lvl="0" marL="457200" marR="0" rtl="0" algn="l">
              <a:lnSpc>
                <a:spcPct val="90000"/>
              </a:lnSpc>
              <a:spcBef>
                <a:spcPts val="800"/>
              </a:spcBef>
              <a:spcAft>
                <a:spcPts val="0"/>
              </a:spcAft>
              <a:buClr>
                <a:schemeClr val="lt2"/>
              </a:buClr>
              <a:buSzPts val="2100"/>
              <a:buFont typeface="Arial"/>
              <a:buChar char="•"/>
              <a:defRPr b="0" i="0" sz="2100" u="none" cap="none" strike="noStrike">
                <a:solidFill>
                  <a:schemeClr val="dk2"/>
                </a:solidFill>
                <a:latin typeface="Open Sans"/>
                <a:ea typeface="Open Sans"/>
                <a:cs typeface="Open Sans"/>
                <a:sym typeface="Open Sans"/>
              </a:defRPr>
            </a:lvl1pPr>
            <a:lvl2pPr indent="-361950" lvl="1" marL="914400" marR="0" rtl="0" algn="l">
              <a:lnSpc>
                <a:spcPct val="90000"/>
              </a:lnSpc>
              <a:spcBef>
                <a:spcPts val="400"/>
              </a:spcBef>
              <a:spcAft>
                <a:spcPts val="0"/>
              </a:spcAft>
              <a:buClr>
                <a:schemeClr val="lt2"/>
              </a:buClr>
              <a:buSzPts val="2100"/>
              <a:buFont typeface="Arial"/>
              <a:buChar char="•"/>
              <a:defRPr b="0" i="0" sz="2100" u="none" cap="none" strike="noStrike">
                <a:solidFill>
                  <a:schemeClr val="dk2"/>
                </a:solidFill>
                <a:latin typeface="Open Sans"/>
                <a:ea typeface="Open Sans"/>
                <a:cs typeface="Open Sans"/>
                <a:sym typeface="Open Sans"/>
              </a:defRPr>
            </a:lvl2pPr>
            <a:lvl3pPr indent="-361950" lvl="2" marL="1371600" marR="0" rtl="0" algn="l">
              <a:lnSpc>
                <a:spcPct val="90000"/>
              </a:lnSpc>
              <a:spcBef>
                <a:spcPts val="400"/>
              </a:spcBef>
              <a:spcAft>
                <a:spcPts val="0"/>
              </a:spcAft>
              <a:buClr>
                <a:schemeClr val="lt2"/>
              </a:buClr>
              <a:buSzPts val="2100"/>
              <a:buFont typeface="Arial"/>
              <a:buChar char="•"/>
              <a:defRPr b="0" i="0" sz="2100" u="none" cap="none" strike="noStrike">
                <a:solidFill>
                  <a:schemeClr val="dk2"/>
                </a:solidFill>
                <a:latin typeface="Open Sans"/>
                <a:ea typeface="Open Sans"/>
                <a:cs typeface="Open Sans"/>
                <a:sym typeface="Open Sans"/>
              </a:defRPr>
            </a:lvl3pPr>
            <a:lvl4pPr indent="-361950" lvl="3" marL="1828800" marR="0" rtl="0" algn="l">
              <a:lnSpc>
                <a:spcPct val="90000"/>
              </a:lnSpc>
              <a:spcBef>
                <a:spcPts val="400"/>
              </a:spcBef>
              <a:spcAft>
                <a:spcPts val="0"/>
              </a:spcAft>
              <a:buClr>
                <a:schemeClr val="lt2"/>
              </a:buClr>
              <a:buSzPts val="2100"/>
              <a:buFont typeface="Arial"/>
              <a:buChar char="•"/>
              <a:defRPr b="0" i="0" sz="2100" u="none" cap="none" strike="noStrike">
                <a:solidFill>
                  <a:schemeClr val="dk2"/>
                </a:solidFill>
                <a:latin typeface="Open Sans"/>
                <a:ea typeface="Open Sans"/>
                <a:cs typeface="Open Sans"/>
                <a:sym typeface="Open Sans"/>
              </a:defRPr>
            </a:lvl4pPr>
            <a:lvl5pPr indent="-361950" lvl="4" marL="2286000" marR="0" rtl="0" algn="l">
              <a:lnSpc>
                <a:spcPct val="90000"/>
              </a:lnSpc>
              <a:spcBef>
                <a:spcPts val="400"/>
              </a:spcBef>
              <a:spcAft>
                <a:spcPts val="0"/>
              </a:spcAft>
              <a:buClr>
                <a:schemeClr val="lt2"/>
              </a:buClr>
              <a:buSzPts val="2100"/>
              <a:buFont typeface="Arial"/>
              <a:buChar char="•"/>
              <a:defRPr b="0" i="0" sz="2100" u="none" cap="none" strike="noStrike">
                <a:solidFill>
                  <a:schemeClr val="dk2"/>
                </a:solidFill>
                <a:latin typeface="Open Sans"/>
                <a:ea typeface="Open Sans"/>
                <a:cs typeface="Open Sans"/>
                <a:sym typeface="Open Sans"/>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285" name="Google Shape;285;p44"/>
          <p:cNvSpPr txBox="1"/>
          <p:nvPr>
            <p:ph idx="10" type="dt"/>
          </p:nvPr>
        </p:nvSpPr>
        <p:spPr>
          <a:xfrm>
            <a:off x="628650" y="4767263"/>
            <a:ext cx="2057400" cy="2739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900" u="none" cap="none" strike="noStrike">
                <a:solidFill>
                  <a:srgbClr val="A3A2A5"/>
                </a:solidFill>
                <a:latin typeface="Open Sans"/>
                <a:ea typeface="Open Sans"/>
                <a:cs typeface="Open Sans"/>
                <a:sym typeface="Open Sans"/>
              </a:defRPr>
            </a:lvl1pPr>
            <a:lvl2pPr indent="0" lvl="1" marL="342900" marR="0" rtl="0" algn="l">
              <a:spcBef>
                <a:spcPts val="0"/>
              </a:spcBef>
              <a:spcAft>
                <a:spcPts val="0"/>
              </a:spcAft>
              <a:buSzPts val="1400"/>
              <a:buNone/>
              <a:defRPr b="0" i="0" sz="1400" u="none" cap="none" strike="noStrike">
                <a:solidFill>
                  <a:schemeClr val="dk1"/>
                </a:solidFill>
                <a:latin typeface="Open Sans"/>
                <a:ea typeface="Open Sans"/>
                <a:cs typeface="Open Sans"/>
                <a:sym typeface="Open Sans"/>
              </a:defRPr>
            </a:lvl2pPr>
            <a:lvl3pPr indent="0" lvl="2" marL="685800" marR="0" rtl="0" algn="l">
              <a:spcBef>
                <a:spcPts val="0"/>
              </a:spcBef>
              <a:spcAft>
                <a:spcPts val="0"/>
              </a:spcAft>
              <a:buSzPts val="1400"/>
              <a:buNone/>
              <a:defRPr b="0" i="0" sz="1400" u="none" cap="none" strike="noStrike">
                <a:solidFill>
                  <a:schemeClr val="dk1"/>
                </a:solidFill>
                <a:latin typeface="Open Sans"/>
                <a:ea typeface="Open Sans"/>
                <a:cs typeface="Open Sans"/>
                <a:sym typeface="Open Sans"/>
              </a:defRPr>
            </a:lvl3pPr>
            <a:lvl4pPr indent="0" lvl="3" marL="1028700" marR="0" rtl="0" algn="l">
              <a:spcBef>
                <a:spcPts val="0"/>
              </a:spcBef>
              <a:spcAft>
                <a:spcPts val="0"/>
              </a:spcAft>
              <a:buSzPts val="1400"/>
              <a:buNone/>
              <a:defRPr b="0" i="0" sz="1400" u="none" cap="none" strike="noStrike">
                <a:solidFill>
                  <a:schemeClr val="dk1"/>
                </a:solidFill>
                <a:latin typeface="Open Sans"/>
                <a:ea typeface="Open Sans"/>
                <a:cs typeface="Open Sans"/>
                <a:sym typeface="Open Sans"/>
              </a:defRPr>
            </a:lvl4pPr>
            <a:lvl5pPr indent="0" lvl="4" marL="1371600" marR="0" rtl="0" algn="l">
              <a:spcBef>
                <a:spcPts val="0"/>
              </a:spcBef>
              <a:spcAft>
                <a:spcPts val="0"/>
              </a:spcAft>
              <a:buSzPts val="1400"/>
              <a:buNone/>
              <a:defRPr b="0" i="0" sz="1400" u="none" cap="none" strike="noStrike">
                <a:solidFill>
                  <a:schemeClr val="dk1"/>
                </a:solidFill>
                <a:latin typeface="Open Sans"/>
                <a:ea typeface="Open Sans"/>
                <a:cs typeface="Open Sans"/>
                <a:sym typeface="Open Sans"/>
              </a:defRPr>
            </a:lvl5pPr>
            <a:lvl6pPr indent="0" lvl="5" marL="1714500" marR="0" rtl="0" algn="l">
              <a:spcBef>
                <a:spcPts val="0"/>
              </a:spcBef>
              <a:spcAft>
                <a:spcPts val="0"/>
              </a:spcAft>
              <a:buSzPts val="1400"/>
              <a:buNone/>
              <a:defRPr b="0" i="0" sz="1400" u="none" cap="none" strike="noStrike">
                <a:solidFill>
                  <a:schemeClr val="dk1"/>
                </a:solidFill>
                <a:latin typeface="Open Sans"/>
                <a:ea typeface="Open Sans"/>
                <a:cs typeface="Open Sans"/>
                <a:sym typeface="Open Sans"/>
              </a:defRPr>
            </a:lvl6pPr>
            <a:lvl7pPr indent="0" lvl="6" marL="2057400" marR="0" rtl="0" algn="l">
              <a:spcBef>
                <a:spcPts val="0"/>
              </a:spcBef>
              <a:spcAft>
                <a:spcPts val="0"/>
              </a:spcAft>
              <a:buSzPts val="1400"/>
              <a:buNone/>
              <a:defRPr b="0" i="0" sz="1400" u="none" cap="none" strike="noStrike">
                <a:solidFill>
                  <a:schemeClr val="dk1"/>
                </a:solidFill>
                <a:latin typeface="Open Sans"/>
                <a:ea typeface="Open Sans"/>
                <a:cs typeface="Open Sans"/>
                <a:sym typeface="Open Sans"/>
              </a:defRPr>
            </a:lvl7pPr>
            <a:lvl8pPr indent="0" lvl="7" marL="2400300" marR="0" rtl="0" algn="l">
              <a:spcBef>
                <a:spcPts val="0"/>
              </a:spcBef>
              <a:spcAft>
                <a:spcPts val="0"/>
              </a:spcAft>
              <a:buSzPts val="1400"/>
              <a:buNone/>
              <a:defRPr b="0" i="0" sz="1400" u="none" cap="none" strike="noStrike">
                <a:solidFill>
                  <a:schemeClr val="dk1"/>
                </a:solidFill>
                <a:latin typeface="Open Sans"/>
                <a:ea typeface="Open Sans"/>
                <a:cs typeface="Open Sans"/>
                <a:sym typeface="Open Sans"/>
              </a:defRPr>
            </a:lvl8pPr>
            <a:lvl9pPr indent="0" lvl="8" marL="2743200" marR="0" rtl="0" algn="l">
              <a:spcBef>
                <a:spcPts val="0"/>
              </a:spcBef>
              <a:spcAft>
                <a:spcPts val="0"/>
              </a:spcAft>
              <a:buSzPts val="1400"/>
              <a:buNone/>
              <a:defRPr b="0" i="0" sz="1400" u="none" cap="none" strike="noStrike">
                <a:solidFill>
                  <a:schemeClr val="dk1"/>
                </a:solidFill>
                <a:latin typeface="Open Sans"/>
                <a:ea typeface="Open Sans"/>
                <a:cs typeface="Open Sans"/>
                <a:sym typeface="Open Sans"/>
              </a:defRPr>
            </a:lvl9pPr>
          </a:lstStyle>
          <a:p/>
        </p:txBody>
      </p:sp>
      <p:sp>
        <p:nvSpPr>
          <p:cNvPr id="286" name="Google Shape;286;p44"/>
          <p:cNvSpPr txBox="1"/>
          <p:nvPr>
            <p:ph idx="11" type="ftr"/>
          </p:nvPr>
        </p:nvSpPr>
        <p:spPr>
          <a:xfrm>
            <a:off x="3028950" y="4767263"/>
            <a:ext cx="3086100" cy="2739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900" u="none" cap="none" strike="noStrike">
                <a:solidFill>
                  <a:srgbClr val="A3A2A5"/>
                </a:solidFill>
                <a:latin typeface="Open Sans"/>
                <a:ea typeface="Open Sans"/>
                <a:cs typeface="Open Sans"/>
                <a:sym typeface="Open Sans"/>
              </a:defRPr>
            </a:lvl1pPr>
            <a:lvl2pPr indent="0" lvl="1" marL="342900" marR="0" rtl="0" algn="l">
              <a:spcBef>
                <a:spcPts val="0"/>
              </a:spcBef>
              <a:spcAft>
                <a:spcPts val="0"/>
              </a:spcAft>
              <a:buSzPts val="1400"/>
              <a:buNone/>
              <a:defRPr b="0" i="0" sz="1400" u="none" cap="none" strike="noStrike">
                <a:solidFill>
                  <a:schemeClr val="dk1"/>
                </a:solidFill>
                <a:latin typeface="Open Sans"/>
                <a:ea typeface="Open Sans"/>
                <a:cs typeface="Open Sans"/>
                <a:sym typeface="Open Sans"/>
              </a:defRPr>
            </a:lvl2pPr>
            <a:lvl3pPr indent="0" lvl="2" marL="685800" marR="0" rtl="0" algn="l">
              <a:spcBef>
                <a:spcPts val="0"/>
              </a:spcBef>
              <a:spcAft>
                <a:spcPts val="0"/>
              </a:spcAft>
              <a:buSzPts val="1400"/>
              <a:buNone/>
              <a:defRPr b="0" i="0" sz="1400" u="none" cap="none" strike="noStrike">
                <a:solidFill>
                  <a:schemeClr val="dk1"/>
                </a:solidFill>
                <a:latin typeface="Open Sans"/>
                <a:ea typeface="Open Sans"/>
                <a:cs typeface="Open Sans"/>
                <a:sym typeface="Open Sans"/>
              </a:defRPr>
            </a:lvl3pPr>
            <a:lvl4pPr indent="0" lvl="3" marL="1028700" marR="0" rtl="0" algn="l">
              <a:spcBef>
                <a:spcPts val="0"/>
              </a:spcBef>
              <a:spcAft>
                <a:spcPts val="0"/>
              </a:spcAft>
              <a:buSzPts val="1400"/>
              <a:buNone/>
              <a:defRPr b="0" i="0" sz="1400" u="none" cap="none" strike="noStrike">
                <a:solidFill>
                  <a:schemeClr val="dk1"/>
                </a:solidFill>
                <a:latin typeface="Open Sans"/>
                <a:ea typeface="Open Sans"/>
                <a:cs typeface="Open Sans"/>
                <a:sym typeface="Open Sans"/>
              </a:defRPr>
            </a:lvl4pPr>
            <a:lvl5pPr indent="0" lvl="4" marL="1371600" marR="0" rtl="0" algn="l">
              <a:spcBef>
                <a:spcPts val="0"/>
              </a:spcBef>
              <a:spcAft>
                <a:spcPts val="0"/>
              </a:spcAft>
              <a:buSzPts val="1400"/>
              <a:buNone/>
              <a:defRPr b="0" i="0" sz="1400" u="none" cap="none" strike="noStrike">
                <a:solidFill>
                  <a:schemeClr val="dk1"/>
                </a:solidFill>
                <a:latin typeface="Open Sans"/>
                <a:ea typeface="Open Sans"/>
                <a:cs typeface="Open Sans"/>
                <a:sym typeface="Open Sans"/>
              </a:defRPr>
            </a:lvl5pPr>
            <a:lvl6pPr indent="0" lvl="5" marL="1714500" marR="0" rtl="0" algn="l">
              <a:spcBef>
                <a:spcPts val="0"/>
              </a:spcBef>
              <a:spcAft>
                <a:spcPts val="0"/>
              </a:spcAft>
              <a:buSzPts val="1400"/>
              <a:buNone/>
              <a:defRPr b="0" i="0" sz="1400" u="none" cap="none" strike="noStrike">
                <a:solidFill>
                  <a:schemeClr val="dk1"/>
                </a:solidFill>
                <a:latin typeface="Open Sans"/>
                <a:ea typeface="Open Sans"/>
                <a:cs typeface="Open Sans"/>
                <a:sym typeface="Open Sans"/>
              </a:defRPr>
            </a:lvl6pPr>
            <a:lvl7pPr indent="0" lvl="6" marL="2057400" marR="0" rtl="0" algn="l">
              <a:spcBef>
                <a:spcPts val="0"/>
              </a:spcBef>
              <a:spcAft>
                <a:spcPts val="0"/>
              </a:spcAft>
              <a:buSzPts val="1400"/>
              <a:buNone/>
              <a:defRPr b="0" i="0" sz="1400" u="none" cap="none" strike="noStrike">
                <a:solidFill>
                  <a:schemeClr val="dk1"/>
                </a:solidFill>
                <a:latin typeface="Open Sans"/>
                <a:ea typeface="Open Sans"/>
                <a:cs typeface="Open Sans"/>
                <a:sym typeface="Open Sans"/>
              </a:defRPr>
            </a:lvl7pPr>
            <a:lvl8pPr indent="0" lvl="7" marL="2400300" marR="0" rtl="0" algn="l">
              <a:spcBef>
                <a:spcPts val="0"/>
              </a:spcBef>
              <a:spcAft>
                <a:spcPts val="0"/>
              </a:spcAft>
              <a:buSzPts val="1400"/>
              <a:buNone/>
              <a:defRPr b="0" i="0" sz="1400" u="none" cap="none" strike="noStrike">
                <a:solidFill>
                  <a:schemeClr val="dk1"/>
                </a:solidFill>
                <a:latin typeface="Open Sans"/>
                <a:ea typeface="Open Sans"/>
                <a:cs typeface="Open Sans"/>
                <a:sym typeface="Open Sans"/>
              </a:defRPr>
            </a:lvl8pPr>
            <a:lvl9pPr indent="0" lvl="8" marL="2743200" marR="0" rtl="0" algn="l">
              <a:spcBef>
                <a:spcPts val="0"/>
              </a:spcBef>
              <a:spcAft>
                <a:spcPts val="0"/>
              </a:spcAft>
              <a:buSzPts val="1400"/>
              <a:buNone/>
              <a:defRPr b="0" i="0" sz="1400" u="none" cap="none" strike="noStrike">
                <a:solidFill>
                  <a:schemeClr val="dk1"/>
                </a:solidFill>
                <a:latin typeface="Open Sans"/>
                <a:ea typeface="Open Sans"/>
                <a:cs typeface="Open Sans"/>
                <a:sym typeface="Open Sans"/>
              </a:defRPr>
            </a:lvl9pPr>
          </a:lstStyle>
          <a:p/>
        </p:txBody>
      </p:sp>
      <p:sp>
        <p:nvSpPr>
          <p:cNvPr id="287" name="Google Shape;287;p4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A3A2A5"/>
                </a:solidFill>
                <a:latin typeface="Open Sans"/>
                <a:ea typeface="Open Sans"/>
                <a:cs typeface="Open Sans"/>
                <a:sym typeface="Open Sans"/>
              </a:defRPr>
            </a:lvl1pPr>
            <a:lvl2pPr indent="0" lvl="1" marL="0" marR="0" rtl="0" algn="r">
              <a:spcBef>
                <a:spcPts val="0"/>
              </a:spcBef>
              <a:buNone/>
              <a:defRPr b="0" i="0" sz="900" u="none" cap="none" strike="noStrike">
                <a:solidFill>
                  <a:srgbClr val="A3A2A5"/>
                </a:solidFill>
                <a:latin typeface="Open Sans"/>
                <a:ea typeface="Open Sans"/>
                <a:cs typeface="Open Sans"/>
                <a:sym typeface="Open Sans"/>
              </a:defRPr>
            </a:lvl2pPr>
            <a:lvl3pPr indent="0" lvl="2" marL="0" marR="0" rtl="0" algn="r">
              <a:spcBef>
                <a:spcPts val="0"/>
              </a:spcBef>
              <a:buNone/>
              <a:defRPr b="0" i="0" sz="900" u="none" cap="none" strike="noStrike">
                <a:solidFill>
                  <a:srgbClr val="A3A2A5"/>
                </a:solidFill>
                <a:latin typeface="Open Sans"/>
                <a:ea typeface="Open Sans"/>
                <a:cs typeface="Open Sans"/>
                <a:sym typeface="Open Sans"/>
              </a:defRPr>
            </a:lvl3pPr>
            <a:lvl4pPr indent="0" lvl="3" marL="0" marR="0" rtl="0" algn="r">
              <a:spcBef>
                <a:spcPts val="0"/>
              </a:spcBef>
              <a:buNone/>
              <a:defRPr b="0" i="0" sz="900" u="none" cap="none" strike="noStrike">
                <a:solidFill>
                  <a:srgbClr val="A3A2A5"/>
                </a:solidFill>
                <a:latin typeface="Open Sans"/>
                <a:ea typeface="Open Sans"/>
                <a:cs typeface="Open Sans"/>
                <a:sym typeface="Open Sans"/>
              </a:defRPr>
            </a:lvl4pPr>
            <a:lvl5pPr indent="0" lvl="4" marL="0" marR="0" rtl="0" algn="r">
              <a:spcBef>
                <a:spcPts val="0"/>
              </a:spcBef>
              <a:buNone/>
              <a:defRPr b="0" i="0" sz="900" u="none" cap="none" strike="noStrike">
                <a:solidFill>
                  <a:srgbClr val="A3A2A5"/>
                </a:solidFill>
                <a:latin typeface="Open Sans"/>
                <a:ea typeface="Open Sans"/>
                <a:cs typeface="Open Sans"/>
                <a:sym typeface="Open Sans"/>
              </a:defRPr>
            </a:lvl5pPr>
            <a:lvl6pPr indent="0" lvl="5" marL="0" marR="0" rtl="0" algn="r">
              <a:spcBef>
                <a:spcPts val="0"/>
              </a:spcBef>
              <a:buNone/>
              <a:defRPr b="0" i="0" sz="900" u="none" cap="none" strike="noStrike">
                <a:solidFill>
                  <a:srgbClr val="A3A2A5"/>
                </a:solidFill>
                <a:latin typeface="Open Sans"/>
                <a:ea typeface="Open Sans"/>
                <a:cs typeface="Open Sans"/>
                <a:sym typeface="Open Sans"/>
              </a:defRPr>
            </a:lvl6pPr>
            <a:lvl7pPr indent="0" lvl="6" marL="0" marR="0" rtl="0" algn="r">
              <a:spcBef>
                <a:spcPts val="0"/>
              </a:spcBef>
              <a:buNone/>
              <a:defRPr b="0" i="0" sz="900" u="none" cap="none" strike="noStrike">
                <a:solidFill>
                  <a:srgbClr val="A3A2A5"/>
                </a:solidFill>
                <a:latin typeface="Open Sans"/>
                <a:ea typeface="Open Sans"/>
                <a:cs typeface="Open Sans"/>
                <a:sym typeface="Open Sans"/>
              </a:defRPr>
            </a:lvl7pPr>
            <a:lvl8pPr indent="0" lvl="7" marL="0" marR="0" rtl="0" algn="r">
              <a:spcBef>
                <a:spcPts val="0"/>
              </a:spcBef>
              <a:buNone/>
              <a:defRPr b="0" i="0" sz="900" u="none" cap="none" strike="noStrike">
                <a:solidFill>
                  <a:srgbClr val="A3A2A5"/>
                </a:solidFill>
                <a:latin typeface="Open Sans"/>
                <a:ea typeface="Open Sans"/>
                <a:cs typeface="Open Sans"/>
                <a:sym typeface="Open Sans"/>
              </a:defRPr>
            </a:lvl8pPr>
            <a:lvl9pPr indent="0" lvl="8" marL="0" marR="0" rtl="0" algn="r">
              <a:spcBef>
                <a:spcPts val="0"/>
              </a:spcBef>
              <a:buNone/>
              <a:defRPr b="0" i="0" sz="900" u="none" cap="none" strike="noStrike">
                <a:solidFill>
                  <a:srgbClr val="A3A2A5"/>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2">
  <p:cSld name="OBJECT_1">
    <p:spTree>
      <p:nvGrpSpPr>
        <p:cNvPr id="288" name="Shape 288"/>
        <p:cNvGrpSpPr/>
        <p:nvPr/>
      </p:nvGrpSpPr>
      <p:grpSpPr>
        <a:xfrm>
          <a:off x="0" y="0"/>
          <a:ext cx="0" cy="0"/>
          <a:chOff x="0" y="0"/>
          <a:chExt cx="0" cy="0"/>
        </a:xfrm>
      </p:grpSpPr>
      <p:sp>
        <p:nvSpPr>
          <p:cNvPr id="289" name="Google Shape;289;p45"/>
          <p:cNvSpPr txBox="1"/>
          <p:nvPr>
            <p:ph type="title"/>
          </p:nvPr>
        </p:nvSpPr>
        <p:spPr>
          <a:xfrm>
            <a:off x="355002" y="368141"/>
            <a:ext cx="8160300" cy="591900"/>
          </a:xfrm>
          <a:prstGeom prst="rect">
            <a:avLst/>
          </a:prstGeom>
          <a:noFill/>
          <a:ln>
            <a:noFill/>
          </a:ln>
        </p:spPr>
        <p:txBody>
          <a:bodyPr anchorCtr="0" anchor="ctr" bIns="34275" lIns="68575" spcFirstLastPara="1" rIns="68575" wrap="square" tIns="34275">
            <a:noAutofit/>
          </a:bodyPr>
          <a:lstStyle>
            <a:lvl1pPr indent="0" lvl="0" marL="0" marR="0" rtl="0" algn="l">
              <a:lnSpc>
                <a:spcPct val="90000"/>
              </a:lnSpc>
              <a:spcBef>
                <a:spcPts val="0"/>
              </a:spcBef>
              <a:spcAft>
                <a:spcPts val="0"/>
              </a:spcAft>
              <a:buClr>
                <a:schemeClr val="lt2"/>
              </a:buClr>
              <a:buSzPts val="2000"/>
              <a:buFont typeface="Raleway"/>
              <a:buNone/>
              <a:defRPr b="0" i="0" sz="3300" u="none" cap="none" strike="noStrike">
                <a:solidFill>
                  <a:schemeClr val="lt2"/>
                </a:solidFill>
                <a:latin typeface="Raleway"/>
                <a:ea typeface="Raleway"/>
                <a:cs typeface="Raleway"/>
                <a:sym typeface="Raleway"/>
              </a:defRPr>
            </a:lvl1pPr>
            <a:lvl2pPr indent="0" lvl="1" rtl="0">
              <a:spcBef>
                <a:spcPts val="0"/>
              </a:spcBef>
              <a:spcAft>
                <a:spcPts val="0"/>
              </a:spcAft>
              <a:buSzPts val="1100"/>
              <a:buNone/>
              <a:defRPr sz="1400"/>
            </a:lvl2pPr>
            <a:lvl3pPr indent="0" lvl="2" rtl="0">
              <a:spcBef>
                <a:spcPts val="0"/>
              </a:spcBef>
              <a:spcAft>
                <a:spcPts val="0"/>
              </a:spcAft>
              <a:buSzPts val="1100"/>
              <a:buNone/>
              <a:defRPr sz="1400"/>
            </a:lvl3pPr>
            <a:lvl4pPr indent="0" lvl="3" rtl="0">
              <a:spcBef>
                <a:spcPts val="0"/>
              </a:spcBef>
              <a:spcAft>
                <a:spcPts val="0"/>
              </a:spcAft>
              <a:buSzPts val="1100"/>
              <a:buNone/>
              <a:defRPr sz="1400"/>
            </a:lvl4pPr>
            <a:lvl5pPr indent="0" lvl="4" rtl="0">
              <a:spcBef>
                <a:spcPts val="0"/>
              </a:spcBef>
              <a:spcAft>
                <a:spcPts val="0"/>
              </a:spcAft>
              <a:buSzPts val="1100"/>
              <a:buNone/>
              <a:defRPr sz="1400"/>
            </a:lvl5pPr>
            <a:lvl6pPr indent="0" lvl="5" rtl="0">
              <a:spcBef>
                <a:spcPts val="0"/>
              </a:spcBef>
              <a:spcAft>
                <a:spcPts val="0"/>
              </a:spcAft>
              <a:buSzPts val="1100"/>
              <a:buNone/>
              <a:defRPr sz="1400"/>
            </a:lvl6pPr>
            <a:lvl7pPr indent="0" lvl="6" rtl="0">
              <a:spcBef>
                <a:spcPts val="0"/>
              </a:spcBef>
              <a:spcAft>
                <a:spcPts val="0"/>
              </a:spcAft>
              <a:buSzPts val="1100"/>
              <a:buNone/>
              <a:defRPr sz="1400"/>
            </a:lvl7pPr>
            <a:lvl8pPr indent="0" lvl="7" rtl="0">
              <a:spcBef>
                <a:spcPts val="0"/>
              </a:spcBef>
              <a:spcAft>
                <a:spcPts val="0"/>
              </a:spcAft>
              <a:buSzPts val="1100"/>
              <a:buNone/>
              <a:defRPr sz="1400"/>
            </a:lvl8pPr>
            <a:lvl9pPr indent="0" lvl="8" rtl="0">
              <a:spcBef>
                <a:spcPts val="0"/>
              </a:spcBef>
              <a:spcAft>
                <a:spcPts val="0"/>
              </a:spcAft>
              <a:buSzPts val="1100"/>
              <a:buNone/>
              <a:defRPr sz="1400"/>
            </a:lvl9pPr>
          </a:lstStyle>
          <a:p/>
        </p:txBody>
      </p:sp>
      <p:sp>
        <p:nvSpPr>
          <p:cNvPr id="290" name="Google Shape;290;p45"/>
          <p:cNvSpPr txBox="1"/>
          <p:nvPr>
            <p:ph idx="1" type="body"/>
          </p:nvPr>
        </p:nvSpPr>
        <p:spPr>
          <a:xfrm>
            <a:off x="355002" y="1029856"/>
            <a:ext cx="8160300" cy="3603000"/>
          </a:xfrm>
          <a:prstGeom prst="rect">
            <a:avLst/>
          </a:prstGeom>
          <a:noFill/>
          <a:ln>
            <a:noFill/>
          </a:ln>
        </p:spPr>
        <p:txBody>
          <a:bodyPr anchorCtr="0" anchor="t" bIns="0" lIns="0" spcFirstLastPara="1" rIns="0" wrap="square" tIns="0">
            <a:noAutofit/>
          </a:bodyPr>
          <a:lstStyle>
            <a:lvl1pPr indent="-361950" lvl="0" marL="457200" marR="0" rtl="0" algn="l">
              <a:lnSpc>
                <a:spcPct val="90000"/>
              </a:lnSpc>
              <a:spcBef>
                <a:spcPts val="800"/>
              </a:spcBef>
              <a:spcAft>
                <a:spcPts val="0"/>
              </a:spcAft>
              <a:buClr>
                <a:schemeClr val="lt2"/>
              </a:buClr>
              <a:buSzPts val="2100"/>
              <a:buFont typeface="Arial"/>
              <a:buChar char="•"/>
              <a:defRPr b="0" i="0" sz="2100" u="none" cap="none" strike="noStrike">
                <a:solidFill>
                  <a:schemeClr val="dk2"/>
                </a:solidFill>
                <a:latin typeface="Open Sans"/>
                <a:ea typeface="Open Sans"/>
                <a:cs typeface="Open Sans"/>
                <a:sym typeface="Open Sans"/>
              </a:defRPr>
            </a:lvl1pPr>
            <a:lvl2pPr indent="-361950" lvl="1" marL="914400" marR="0" rtl="0" algn="l">
              <a:lnSpc>
                <a:spcPct val="90000"/>
              </a:lnSpc>
              <a:spcBef>
                <a:spcPts val="400"/>
              </a:spcBef>
              <a:spcAft>
                <a:spcPts val="0"/>
              </a:spcAft>
              <a:buClr>
                <a:schemeClr val="lt2"/>
              </a:buClr>
              <a:buSzPts val="2100"/>
              <a:buFont typeface="Arial"/>
              <a:buChar char="•"/>
              <a:defRPr b="0" i="0" sz="2100" u="none" cap="none" strike="noStrike">
                <a:solidFill>
                  <a:schemeClr val="dk2"/>
                </a:solidFill>
                <a:latin typeface="Open Sans"/>
                <a:ea typeface="Open Sans"/>
                <a:cs typeface="Open Sans"/>
                <a:sym typeface="Open Sans"/>
              </a:defRPr>
            </a:lvl2pPr>
            <a:lvl3pPr indent="-361950" lvl="2" marL="1371600" marR="0" rtl="0" algn="l">
              <a:lnSpc>
                <a:spcPct val="90000"/>
              </a:lnSpc>
              <a:spcBef>
                <a:spcPts val="400"/>
              </a:spcBef>
              <a:spcAft>
                <a:spcPts val="0"/>
              </a:spcAft>
              <a:buClr>
                <a:schemeClr val="lt2"/>
              </a:buClr>
              <a:buSzPts val="2100"/>
              <a:buFont typeface="Arial"/>
              <a:buChar char="•"/>
              <a:defRPr b="0" i="0" sz="2100" u="none" cap="none" strike="noStrike">
                <a:solidFill>
                  <a:schemeClr val="dk2"/>
                </a:solidFill>
                <a:latin typeface="Open Sans"/>
                <a:ea typeface="Open Sans"/>
                <a:cs typeface="Open Sans"/>
                <a:sym typeface="Open Sans"/>
              </a:defRPr>
            </a:lvl3pPr>
            <a:lvl4pPr indent="-361950" lvl="3" marL="1828800" marR="0" rtl="0" algn="l">
              <a:lnSpc>
                <a:spcPct val="90000"/>
              </a:lnSpc>
              <a:spcBef>
                <a:spcPts val="400"/>
              </a:spcBef>
              <a:spcAft>
                <a:spcPts val="0"/>
              </a:spcAft>
              <a:buClr>
                <a:schemeClr val="lt2"/>
              </a:buClr>
              <a:buSzPts val="2100"/>
              <a:buFont typeface="Arial"/>
              <a:buChar char="•"/>
              <a:defRPr b="0" i="0" sz="2100" u="none" cap="none" strike="noStrike">
                <a:solidFill>
                  <a:schemeClr val="dk2"/>
                </a:solidFill>
                <a:latin typeface="Open Sans"/>
                <a:ea typeface="Open Sans"/>
                <a:cs typeface="Open Sans"/>
                <a:sym typeface="Open Sans"/>
              </a:defRPr>
            </a:lvl4pPr>
            <a:lvl5pPr indent="-361950" lvl="4" marL="2286000" marR="0" rtl="0" algn="l">
              <a:lnSpc>
                <a:spcPct val="90000"/>
              </a:lnSpc>
              <a:spcBef>
                <a:spcPts val="400"/>
              </a:spcBef>
              <a:spcAft>
                <a:spcPts val="0"/>
              </a:spcAft>
              <a:buClr>
                <a:schemeClr val="lt2"/>
              </a:buClr>
              <a:buSzPts val="2100"/>
              <a:buFont typeface="Arial"/>
              <a:buChar char="•"/>
              <a:defRPr b="0" i="0" sz="2100" u="none" cap="none" strike="noStrike">
                <a:solidFill>
                  <a:schemeClr val="dk2"/>
                </a:solidFill>
                <a:latin typeface="Open Sans"/>
                <a:ea typeface="Open Sans"/>
                <a:cs typeface="Open Sans"/>
                <a:sym typeface="Open Sans"/>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291" name="Google Shape;291;p45"/>
          <p:cNvSpPr txBox="1"/>
          <p:nvPr>
            <p:ph idx="10" type="dt"/>
          </p:nvPr>
        </p:nvSpPr>
        <p:spPr>
          <a:xfrm>
            <a:off x="628650" y="4767263"/>
            <a:ext cx="2057400" cy="2739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900" u="none" cap="none" strike="noStrike">
                <a:solidFill>
                  <a:srgbClr val="A3A2A5"/>
                </a:solidFill>
                <a:latin typeface="Open Sans"/>
                <a:ea typeface="Open Sans"/>
                <a:cs typeface="Open Sans"/>
                <a:sym typeface="Open Sans"/>
              </a:defRPr>
            </a:lvl1pPr>
            <a:lvl2pPr indent="0" lvl="1" marL="342900" marR="0" rtl="0" algn="l">
              <a:spcBef>
                <a:spcPts val="0"/>
              </a:spcBef>
              <a:spcAft>
                <a:spcPts val="0"/>
              </a:spcAft>
              <a:buSzPts val="1400"/>
              <a:buNone/>
              <a:defRPr b="0" i="0" sz="1400" u="none" cap="none" strike="noStrike">
                <a:solidFill>
                  <a:schemeClr val="dk1"/>
                </a:solidFill>
                <a:latin typeface="Open Sans"/>
                <a:ea typeface="Open Sans"/>
                <a:cs typeface="Open Sans"/>
                <a:sym typeface="Open Sans"/>
              </a:defRPr>
            </a:lvl2pPr>
            <a:lvl3pPr indent="0" lvl="2" marL="685800" marR="0" rtl="0" algn="l">
              <a:spcBef>
                <a:spcPts val="0"/>
              </a:spcBef>
              <a:spcAft>
                <a:spcPts val="0"/>
              </a:spcAft>
              <a:buSzPts val="1400"/>
              <a:buNone/>
              <a:defRPr b="0" i="0" sz="1400" u="none" cap="none" strike="noStrike">
                <a:solidFill>
                  <a:schemeClr val="dk1"/>
                </a:solidFill>
                <a:latin typeface="Open Sans"/>
                <a:ea typeface="Open Sans"/>
                <a:cs typeface="Open Sans"/>
                <a:sym typeface="Open Sans"/>
              </a:defRPr>
            </a:lvl3pPr>
            <a:lvl4pPr indent="0" lvl="3" marL="1028700" marR="0" rtl="0" algn="l">
              <a:spcBef>
                <a:spcPts val="0"/>
              </a:spcBef>
              <a:spcAft>
                <a:spcPts val="0"/>
              </a:spcAft>
              <a:buSzPts val="1400"/>
              <a:buNone/>
              <a:defRPr b="0" i="0" sz="1400" u="none" cap="none" strike="noStrike">
                <a:solidFill>
                  <a:schemeClr val="dk1"/>
                </a:solidFill>
                <a:latin typeface="Open Sans"/>
                <a:ea typeface="Open Sans"/>
                <a:cs typeface="Open Sans"/>
                <a:sym typeface="Open Sans"/>
              </a:defRPr>
            </a:lvl4pPr>
            <a:lvl5pPr indent="0" lvl="4" marL="1371600" marR="0" rtl="0" algn="l">
              <a:spcBef>
                <a:spcPts val="0"/>
              </a:spcBef>
              <a:spcAft>
                <a:spcPts val="0"/>
              </a:spcAft>
              <a:buSzPts val="1400"/>
              <a:buNone/>
              <a:defRPr b="0" i="0" sz="1400" u="none" cap="none" strike="noStrike">
                <a:solidFill>
                  <a:schemeClr val="dk1"/>
                </a:solidFill>
                <a:latin typeface="Open Sans"/>
                <a:ea typeface="Open Sans"/>
                <a:cs typeface="Open Sans"/>
                <a:sym typeface="Open Sans"/>
              </a:defRPr>
            </a:lvl5pPr>
            <a:lvl6pPr indent="0" lvl="5" marL="1714500" marR="0" rtl="0" algn="l">
              <a:spcBef>
                <a:spcPts val="0"/>
              </a:spcBef>
              <a:spcAft>
                <a:spcPts val="0"/>
              </a:spcAft>
              <a:buSzPts val="1400"/>
              <a:buNone/>
              <a:defRPr b="0" i="0" sz="1400" u="none" cap="none" strike="noStrike">
                <a:solidFill>
                  <a:schemeClr val="dk1"/>
                </a:solidFill>
                <a:latin typeface="Open Sans"/>
                <a:ea typeface="Open Sans"/>
                <a:cs typeface="Open Sans"/>
                <a:sym typeface="Open Sans"/>
              </a:defRPr>
            </a:lvl6pPr>
            <a:lvl7pPr indent="0" lvl="6" marL="2057400" marR="0" rtl="0" algn="l">
              <a:spcBef>
                <a:spcPts val="0"/>
              </a:spcBef>
              <a:spcAft>
                <a:spcPts val="0"/>
              </a:spcAft>
              <a:buSzPts val="1400"/>
              <a:buNone/>
              <a:defRPr b="0" i="0" sz="1400" u="none" cap="none" strike="noStrike">
                <a:solidFill>
                  <a:schemeClr val="dk1"/>
                </a:solidFill>
                <a:latin typeface="Open Sans"/>
                <a:ea typeface="Open Sans"/>
                <a:cs typeface="Open Sans"/>
                <a:sym typeface="Open Sans"/>
              </a:defRPr>
            </a:lvl7pPr>
            <a:lvl8pPr indent="0" lvl="7" marL="2400300" marR="0" rtl="0" algn="l">
              <a:spcBef>
                <a:spcPts val="0"/>
              </a:spcBef>
              <a:spcAft>
                <a:spcPts val="0"/>
              </a:spcAft>
              <a:buSzPts val="1400"/>
              <a:buNone/>
              <a:defRPr b="0" i="0" sz="1400" u="none" cap="none" strike="noStrike">
                <a:solidFill>
                  <a:schemeClr val="dk1"/>
                </a:solidFill>
                <a:latin typeface="Open Sans"/>
                <a:ea typeface="Open Sans"/>
                <a:cs typeface="Open Sans"/>
                <a:sym typeface="Open Sans"/>
              </a:defRPr>
            </a:lvl8pPr>
            <a:lvl9pPr indent="0" lvl="8" marL="2743200" marR="0" rtl="0" algn="l">
              <a:spcBef>
                <a:spcPts val="0"/>
              </a:spcBef>
              <a:spcAft>
                <a:spcPts val="0"/>
              </a:spcAft>
              <a:buSzPts val="1400"/>
              <a:buNone/>
              <a:defRPr b="0" i="0" sz="1400" u="none" cap="none" strike="noStrike">
                <a:solidFill>
                  <a:schemeClr val="dk1"/>
                </a:solidFill>
                <a:latin typeface="Open Sans"/>
                <a:ea typeface="Open Sans"/>
                <a:cs typeface="Open Sans"/>
                <a:sym typeface="Open Sans"/>
              </a:defRPr>
            </a:lvl9pPr>
          </a:lstStyle>
          <a:p/>
        </p:txBody>
      </p:sp>
      <p:sp>
        <p:nvSpPr>
          <p:cNvPr id="292" name="Google Shape;292;p45"/>
          <p:cNvSpPr txBox="1"/>
          <p:nvPr>
            <p:ph idx="11" type="ftr"/>
          </p:nvPr>
        </p:nvSpPr>
        <p:spPr>
          <a:xfrm>
            <a:off x="3028950" y="4767263"/>
            <a:ext cx="3086100" cy="2739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900" u="none" cap="none" strike="noStrike">
                <a:solidFill>
                  <a:srgbClr val="A3A2A5"/>
                </a:solidFill>
                <a:latin typeface="Open Sans"/>
                <a:ea typeface="Open Sans"/>
                <a:cs typeface="Open Sans"/>
                <a:sym typeface="Open Sans"/>
              </a:defRPr>
            </a:lvl1pPr>
            <a:lvl2pPr indent="0" lvl="1" marL="342900" marR="0" rtl="0" algn="l">
              <a:spcBef>
                <a:spcPts val="0"/>
              </a:spcBef>
              <a:spcAft>
                <a:spcPts val="0"/>
              </a:spcAft>
              <a:buSzPts val="1400"/>
              <a:buNone/>
              <a:defRPr b="0" i="0" sz="1400" u="none" cap="none" strike="noStrike">
                <a:solidFill>
                  <a:schemeClr val="dk1"/>
                </a:solidFill>
                <a:latin typeface="Open Sans"/>
                <a:ea typeface="Open Sans"/>
                <a:cs typeface="Open Sans"/>
                <a:sym typeface="Open Sans"/>
              </a:defRPr>
            </a:lvl2pPr>
            <a:lvl3pPr indent="0" lvl="2" marL="685800" marR="0" rtl="0" algn="l">
              <a:spcBef>
                <a:spcPts val="0"/>
              </a:spcBef>
              <a:spcAft>
                <a:spcPts val="0"/>
              </a:spcAft>
              <a:buSzPts val="1400"/>
              <a:buNone/>
              <a:defRPr b="0" i="0" sz="1400" u="none" cap="none" strike="noStrike">
                <a:solidFill>
                  <a:schemeClr val="dk1"/>
                </a:solidFill>
                <a:latin typeface="Open Sans"/>
                <a:ea typeface="Open Sans"/>
                <a:cs typeface="Open Sans"/>
                <a:sym typeface="Open Sans"/>
              </a:defRPr>
            </a:lvl3pPr>
            <a:lvl4pPr indent="0" lvl="3" marL="1028700" marR="0" rtl="0" algn="l">
              <a:spcBef>
                <a:spcPts val="0"/>
              </a:spcBef>
              <a:spcAft>
                <a:spcPts val="0"/>
              </a:spcAft>
              <a:buSzPts val="1400"/>
              <a:buNone/>
              <a:defRPr b="0" i="0" sz="1400" u="none" cap="none" strike="noStrike">
                <a:solidFill>
                  <a:schemeClr val="dk1"/>
                </a:solidFill>
                <a:latin typeface="Open Sans"/>
                <a:ea typeface="Open Sans"/>
                <a:cs typeface="Open Sans"/>
                <a:sym typeface="Open Sans"/>
              </a:defRPr>
            </a:lvl4pPr>
            <a:lvl5pPr indent="0" lvl="4" marL="1371600" marR="0" rtl="0" algn="l">
              <a:spcBef>
                <a:spcPts val="0"/>
              </a:spcBef>
              <a:spcAft>
                <a:spcPts val="0"/>
              </a:spcAft>
              <a:buSzPts val="1400"/>
              <a:buNone/>
              <a:defRPr b="0" i="0" sz="1400" u="none" cap="none" strike="noStrike">
                <a:solidFill>
                  <a:schemeClr val="dk1"/>
                </a:solidFill>
                <a:latin typeface="Open Sans"/>
                <a:ea typeface="Open Sans"/>
                <a:cs typeface="Open Sans"/>
                <a:sym typeface="Open Sans"/>
              </a:defRPr>
            </a:lvl5pPr>
            <a:lvl6pPr indent="0" lvl="5" marL="1714500" marR="0" rtl="0" algn="l">
              <a:spcBef>
                <a:spcPts val="0"/>
              </a:spcBef>
              <a:spcAft>
                <a:spcPts val="0"/>
              </a:spcAft>
              <a:buSzPts val="1400"/>
              <a:buNone/>
              <a:defRPr b="0" i="0" sz="1400" u="none" cap="none" strike="noStrike">
                <a:solidFill>
                  <a:schemeClr val="dk1"/>
                </a:solidFill>
                <a:latin typeface="Open Sans"/>
                <a:ea typeface="Open Sans"/>
                <a:cs typeface="Open Sans"/>
                <a:sym typeface="Open Sans"/>
              </a:defRPr>
            </a:lvl6pPr>
            <a:lvl7pPr indent="0" lvl="6" marL="2057400" marR="0" rtl="0" algn="l">
              <a:spcBef>
                <a:spcPts val="0"/>
              </a:spcBef>
              <a:spcAft>
                <a:spcPts val="0"/>
              </a:spcAft>
              <a:buSzPts val="1400"/>
              <a:buNone/>
              <a:defRPr b="0" i="0" sz="1400" u="none" cap="none" strike="noStrike">
                <a:solidFill>
                  <a:schemeClr val="dk1"/>
                </a:solidFill>
                <a:latin typeface="Open Sans"/>
                <a:ea typeface="Open Sans"/>
                <a:cs typeface="Open Sans"/>
                <a:sym typeface="Open Sans"/>
              </a:defRPr>
            </a:lvl7pPr>
            <a:lvl8pPr indent="0" lvl="7" marL="2400300" marR="0" rtl="0" algn="l">
              <a:spcBef>
                <a:spcPts val="0"/>
              </a:spcBef>
              <a:spcAft>
                <a:spcPts val="0"/>
              </a:spcAft>
              <a:buSzPts val="1400"/>
              <a:buNone/>
              <a:defRPr b="0" i="0" sz="1400" u="none" cap="none" strike="noStrike">
                <a:solidFill>
                  <a:schemeClr val="dk1"/>
                </a:solidFill>
                <a:latin typeface="Open Sans"/>
                <a:ea typeface="Open Sans"/>
                <a:cs typeface="Open Sans"/>
                <a:sym typeface="Open Sans"/>
              </a:defRPr>
            </a:lvl8pPr>
            <a:lvl9pPr indent="0" lvl="8" marL="2743200" marR="0" rtl="0" algn="l">
              <a:spcBef>
                <a:spcPts val="0"/>
              </a:spcBef>
              <a:spcAft>
                <a:spcPts val="0"/>
              </a:spcAft>
              <a:buSzPts val="1400"/>
              <a:buNone/>
              <a:defRPr b="0" i="0" sz="1400" u="none" cap="none" strike="noStrike">
                <a:solidFill>
                  <a:schemeClr val="dk1"/>
                </a:solidFill>
                <a:latin typeface="Open Sans"/>
                <a:ea typeface="Open Sans"/>
                <a:cs typeface="Open Sans"/>
                <a:sym typeface="Open Sans"/>
              </a:defRPr>
            </a:lvl9pPr>
          </a:lstStyle>
          <a:p/>
        </p:txBody>
      </p:sp>
      <p:sp>
        <p:nvSpPr>
          <p:cNvPr id="293" name="Google Shape;293;p4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A3A2A5"/>
                </a:solidFill>
                <a:latin typeface="Open Sans"/>
                <a:ea typeface="Open Sans"/>
                <a:cs typeface="Open Sans"/>
                <a:sym typeface="Open Sans"/>
              </a:defRPr>
            </a:lvl1pPr>
            <a:lvl2pPr indent="0" lvl="1" marL="0" marR="0" rtl="0" algn="r">
              <a:spcBef>
                <a:spcPts val="0"/>
              </a:spcBef>
              <a:buNone/>
              <a:defRPr b="0" i="0" sz="900" u="none" cap="none" strike="noStrike">
                <a:solidFill>
                  <a:srgbClr val="A3A2A5"/>
                </a:solidFill>
                <a:latin typeface="Open Sans"/>
                <a:ea typeface="Open Sans"/>
                <a:cs typeface="Open Sans"/>
                <a:sym typeface="Open Sans"/>
              </a:defRPr>
            </a:lvl2pPr>
            <a:lvl3pPr indent="0" lvl="2" marL="0" marR="0" rtl="0" algn="r">
              <a:spcBef>
                <a:spcPts val="0"/>
              </a:spcBef>
              <a:buNone/>
              <a:defRPr b="0" i="0" sz="900" u="none" cap="none" strike="noStrike">
                <a:solidFill>
                  <a:srgbClr val="A3A2A5"/>
                </a:solidFill>
                <a:latin typeface="Open Sans"/>
                <a:ea typeface="Open Sans"/>
                <a:cs typeface="Open Sans"/>
                <a:sym typeface="Open Sans"/>
              </a:defRPr>
            </a:lvl3pPr>
            <a:lvl4pPr indent="0" lvl="3" marL="0" marR="0" rtl="0" algn="r">
              <a:spcBef>
                <a:spcPts val="0"/>
              </a:spcBef>
              <a:buNone/>
              <a:defRPr b="0" i="0" sz="900" u="none" cap="none" strike="noStrike">
                <a:solidFill>
                  <a:srgbClr val="A3A2A5"/>
                </a:solidFill>
                <a:latin typeface="Open Sans"/>
                <a:ea typeface="Open Sans"/>
                <a:cs typeface="Open Sans"/>
                <a:sym typeface="Open Sans"/>
              </a:defRPr>
            </a:lvl4pPr>
            <a:lvl5pPr indent="0" lvl="4" marL="0" marR="0" rtl="0" algn="r">
              <a:spcBef>
                <a:spcPts val="0"/>
              </a:spcBef>
              <a:buNone/>
              <a:defRPr b="0" i="0" sz="900" u="none" cap="none" strike="noStrike">
                <a:solidFill>
                  <a:srgbClr val="A3A2A5"/>
                </a:solidFill>
                <a:latin typeface="Open Sans"/>
                <a:ea typeface="Open Sans"/>
                <a:cs typeface="Open Sans"/>
                <a:sym typeface="Open Sans"/>
              </a:defRPr>
            </a:lvl5pPr>
            <a:lvl6pPr indent="0" lvl="5" marL="0" marR="0" rtl="0" algn="r">
              <a:spcBef>
                <a:spcPts val="0"/>
              </a:spcBef>
              <a:buNone/>
              <a:defRPr b="0" i="0" sz="900" u="none" cap="none" strike="noStrike">
                <a:solidFill>
                  <a:srgbClr val="A3A2A5"/>
                </a:solidFill>
                <a:latin typeface="Open Sans"/>
                <a:ea typeface="Open Sans"/>
                <a:cs typeface="Open Sans"/>
                <a:sym typeface="Open Sans"/>
              </a:defRPr>
            </a:lvl6pPr>
            <a:lvl7pPr indent="0" lvl="6" marL="0" marR="0" rtl="0" algn="r">
              <a:spcBef>
                <a:spcPts val="0"/>
              </a:spcBef>
              <a:buNone/>
              <a:defRPr b="0" i="0" sz="900" u="none" cap="none" strike="noStrike">
                <a:solidFill>
                  <a:srgbClr val="A3A2A5"/>
                </a:solidFill>
                <a:latin typeface="Open Sans"/>
                <a:ea typeface="Open Sans"/>
                <a:cs typeface="Open Sans"/>
                <a:sym typeface="Open Sans"/>
              </a:defRPr>
            </a:lvl7pPr>
            <a:lvl8pPr indent="0" lvl="7" marL="0" marR="0" rtl="0" algn="r">
              <a:spcBef>
                <a:spcPts val="0"/>
              </a:spcBef>
              <a:buNone/>
              <a:defRPr b="0" i="0" sz="900" u="none" cap="none" strike="noStrike">
                <a:solidFill>
                  <a:srgbClr val="A3A2A5"/>
                </a:solidFill>
                <a:latin typeface="Open Sans"/>
                <a:ea typeface="Open Sans"/>
                <a:cs typeface="Open Sans"/>
                <a:sym typeface="Open Sans"/>
              </a:defRPr>
            </a:lvl8pPr>
            <a:lvl9pPr indent="0" lvl="8" marL="0" marR="0" rtl="0" algn="r">
              <a:spcBef>
                <a:spcPts val="0"/>
              </a:spcBef>
              <a:buNone/>
              <a:defRPr b="0" i="0" sz="900" u="none" cap="none" strike="noStrike">
                <a:solidFill>
                  <a:srgbClr val="A3A2A5"/>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 Thank You 2">
  <p:cSld name="1_Divider - Yellow General 3_3">
    <p:bg>
      <p:bgPr>
        <a:solidFill>
          <a:schemeClr val="accent6"/>
        </a:solidFill>
      </p:bgPr>
    </p:bg>
    <p:spTree>
      <p:nvGrpSpPr>
        <p:cNvPr id="294" name="Shape 294"/>
        <p:cNvGrpSpPr/>
        <p:nvPr/>
      </p:nvGrpSpPr>
      <p:grpSpPr>
        <a:xfrm>
          <a:off x="0" y="0"/>
          <a:ext cx="0" cy="0"/>
          <a:chOff x="0" y="0"/>
          <a:chExt cx="0" cy="0"/>
        </a:xfrm>
      </p:grpSpPr>
      <p:pic>
        <p:nvPicPr>
          <p:cNvPr id="295" name="Google Shape;295;p46"/>
          <p:cNvPicPr preferRelativeResize="0"/>
          <p:nvPr/>
        </p:nvPicPr>
        <p:blipFill rotWithShape="1">
          <a:blip r:embed="rId2">
            <a:alphaModFix/>
          </a:blip>
          <a:srcRect b="14440" l="1976" r="1152" t="3605"/>
          <a:stretch/>
        </p:blipFill>
        <p:spPr>
          <a:xfrm>
            <a:off x="0" y="-10175"/>
            <a:ext cx="9144000" cy="5153675"/>
          </a:xfrm>
          <a:prstGeom prst="rect">
            <a:avLst/>
          </a:prstGeom>
          <a:noFill/>
          <a:ln>
            <a:noFill/>
          </a:ln>
        </p:spPr>
      </p:pic>
      <p:sp>
        <p:nvSpPr>
          <p:cNvPr id="296" name="Google Shape;296;p46"/>
          <p:cNvSpPr/>
          <p:nvPr/>
        </p:nvSpPr>
        <p:spPr>
          <a:xfrm>
            <a:off x="6890123" y="4416125"/>
            <a:ext cx="2253900" cy="11847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cxnSp>
        <p:nvCxnSpPr>
          <p:cNvPr id="297" name="Google Shape;297;p46"/>
          <p:cNvCxnSpPr/>
          <p:nvPr/>
        </p:nvCxnSpPr>
        <p:spPr>
          <a:xfrm>
            <a:off x="8979408" y="4702302"/>
            <a:ext cx="0" cy="918900"/>
          </a:xfrm>
          <a:prstGeom prst="straightConnector1">
            <a:avLst/>
          </a:prstGeom>
          <a:noFill/>
          <a:ln cap="flat" cmpd="sng" w="12700">
            <a:solidFill>
              <a:schemeClr val="accent6"/>
            </a:solidFill>
            <a:prstDash val="solid"/>
            <a:round/>
            <a:headEnd len="sm" w="sm" type="none"/>
            <a:tailEnd len="sm" w="sm" type="none"/>
          </a:ln>
        </p:spPr>
      </p:cxnSp>
      <p:sp>
        <p:nvSpPr>
          <p:cNvPr id="298" name="Google Shape;298;p46"/>
          <p:cNvSpPr txBox="1"/>
          <p:nvPr>
            <p:ph idx="1" type="body"/>
          </p:nvPr>
        </p:nvSpPr>
        <p:spPr>
          <a:xfrm>
            <a:off x="5918454" y="4702459"/>
            <a:ext cx="2930700" cy="683700"/>
          </a:xfrm>
          <a:prstGeom prst="rect">
            <a:avLst/>
          </a:prstGeom>
          <a:noFill/>
          <a:ln>
            <a:noFill/>
          </a:ln>
        </p:spPr>
        <p:txBody>
          <a:bodyPr anchorCtr="0" anchor="t" bIns="0" lIns="0" spcFirstLastPara="1" rIns="0" wrap="square" tIns="0">
            <a:noAutofit/>
          </a:bodyPr>
          <a:lstStyle>
            <a:lvl1pPr indent="-228600" lvl="0" marL="457200" marR="0" rtl="0" algn="r">
              <a:lnSpc>
                <a:spcPct val="100000"/>
              </a:lnSpc>
              <a:spcBef>
                <a:spcPts val="0"/>
              </a:spcBef>
              <a:spcAft>
                <a:spcPts val="0"/>
              </a:spcAft>
              <a:buClr>
                <a:schemeClr val="lt2"/>
              </a:buClr>
              <a:buSzPts val="1700"/>
              <a:buFont typeface="Courier New"/>
              <a:buNone/>
              <a:defRPr b="0" i="0" sz="1700" u="none" cap="none" strike="noStrike">
                <a:solidFill>
                  <a:schemeClr val="accent6"/>
                </a:solidFill>
                <a:latin typeface="Helvetica Neue Light"/>
                <a:ea typeface="Helvetica Neue Light"/>
                <a:cs typeface="Helvetica Neue Light"/>
                <a:sym typeface="Helvetica Neue Light"/>
              </a:defRPr>
            </a:lvl1pPr>
            <a:lvl2pPr indent="-298450" lvl="1" marL="914400" marR="0" rtl="0" algn="r">
              <a:lnSpc>
                <a:spcPct val="100000"/>
              </a:lnSpc>
              <a:spcBef>
                <a:spcPts val="0"/>
              </a:spcBef>
              <a:spcAft>
                <a:spcPts val="0"/>
              </a:spcAft>
              <a:buClr>
                <a:schemeClr val="accent6"/>
              </a:buClr>
              <a:buSzPts val="1100"/>
              <a:buFont typeface="Courier New"/>
              <a:buChar char="o"/>
              <a:defRPr b="0" i="0" sz="1100" u="none" cap="none" strike="noStrike">
                <a:solidFill>
                  <a:schemeClr val="accent6"/>
                </a:solidFill>
                <a:latin typeface="Helvetica Neue Light"/>
                <a:ea typeface="Helvetica Neue Light"/>
                <a:cs typeface="Helvetica Neue Light"/>
                <a:sym typeface="Helvetica Neue Light"/>
              </a:defRPr>
            </a:lvl2pPr>
            <a:lvl3pPr indent="-285750" lvl="2" marL="1371600" marR="0" rtl="0" algn="r">
              <a:lnSpc>
                <a:spcPct val="100000"/>
              </a:lnSpc>
              <a:spcBef>
                <a:spcPts val="0"/>
              </a:spcBef>
              <a:spcAft>
                <a:spcPts val="0"/>
              </a:spcAft>
              <a:buClr>
                <a:schemeClr val="accent6"/>
              </a:buClr>
              <a:buSzPts val="900"/>
              <a:buFont typeface="Courier New"/>
              <a:buChar char="o"/>
              <a:defRPr b="0" i="0" sz="900" u="none" cap="none" strike="noStrike">
                <a:solidFill>
                  <a:schemeClr val="accent6"/>
                </a:solidFill>
                <a:latin typeface="Helvetica Neue Light"/>
                <a:ea typeface="Helvetica Neue Light"/>
                <a:cs typeface="Helvetica Neue Light"/>
                <a:sym typeface="Helvetica Neue Light"/>
              </a:defRPr>
            </a:lvl3pPr>
            <a:lvl4pPr indent="-279400" lvl="3" marL="1828800" marR="0" rtl="0" algn="r">
              <a:lnSpc>
                <a:spcPct val="100000"/>
              </a:lnSpc>
              <a:spcBef>
                <a:spcPts val="0"/>
              </a:spcBef>
              <a:spcAft>
                <a:spcPts val="0"/>
              </a:spcAft>
              <a:buClr>
                <a:schemeClr val="accent6"/>
              </a:buClr>
              <a:buSzPts val="800"/>
              <a:buFont typeface="Courier New"/>
              <a:buChar char="o"/>
              <a:defRPr b="0" i="0" sz="800" u="none" cap="none" strike="noStrike">
                <a:solidFill>
                  <a:schemeClr val="accent6"/>
                </a:solidFill>
                <a:latin typeface="Helvetica Neue Light"/>
                <a:ea typeface="Helvetica Neue Light"/>
                <a:cs typeface="Helvetica Neue Light"/>
                <a:sym typeface="Helvetica Neue Light"/>
              </a:defRPr>
            </a:lvl4pPr>
            <a:lvl5pPr indent="-279400" lvl="4" marL="2286000" marR="0" rtl="0" algn="r">
              <a:lnSpc>
                <a:spcPct val="100000"/>
              </a:lnSpc>
              <a:spcBef>
                <a:spcPts val="0"/>
              </a:spcBef>
              <a:spcAft>
                <a:spcPts val="0"/>
              </a:spcAft>
              <a:buClr>
                <a:schemeClr val="accent6"/>
              </a:buClr>
              <a:buSzPts val="800"/>
              <a:buFont typeface="Courier New"/>
              <a:buChar char="o"/>
              <a:defRPr b="0" i="0" sz="800" u="none" cap="none" strike="noStrike">
                <a:solidFill>
                  <a:schemeClr val="accent6"/>
                </a:solidFill>
                <a:latin typeface="Helvetica Neue Light"/>
                <a:ea typeface="Helvetica Neue Light"/>
                <a:cs typeface="Helvetica Neue Light"/>
                <a:sym typeface="Helvetica Neue Light"/>
              </a:defRPr>
            </a:lvl5pPr>
            <a:lvl6pPr indent="-317500" lvl="5" marL="2743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pic>
        <p:nvPicPr>
          <p:cNvPr id="299" name="Google Shape;299;p46"/>
          <p:cNvPicPr preferRelativeResize="0"/>
          <p:nvPr/>
        </p:nvPicPr>
        <p:blipFill rotWithShape="1">
          <a:blip r:embed="rId3">
            <a:alphaModFix/>
          </a:blip>
          <a:srcRect b="15547" l="0" r="0" t="0"/>
          <a:stretch/>
        </p:blipFill>
        <p:spPr>
          <a:xfrm>
            <a:off x="7190500" y="50549"/>
            <a:ext cx="1850300" cy="48265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Layout - 1 Column 1 2">
  <p:cSld name="Basic Layout - 1 Column_1_3">
    <p:bg>
      <p:bgPr>
        <a:solidFill>
          <a:schemeClr val="accent6"/>
        </a:solidFill>
      </p:bgPr>
    </p:bg>
    <p:spTree>
      <p:nvGrpSpPr>
        <p:cNvPr id="300" name="Shape 300"/>
        <p:cNvGrpSpPr/>
        <p:nvPr/>
      </p:nvGrpSpPr>
      <p:grpSpPr>
        <a:xfrm>
          <a:off x="0" y="0"/>
          <a:ext cx="0" cy="0"/>
          <a:chOff x="0" y="0"/>
          <a:chExt cx="0" cy="0"/>
        </a:xfrm>
      </p:grpSpPr>
      <p:cxnSp>
        <p:nvCxnSpPr>
          <p:cNvPr id="301" name="Google Shape;301;p47"/>
          <p:cNvCxnSpPr/>
          <p:nvPr/>
        </p:nvCxnSpPr>
        <p:spPr>
          <a:xfrm>
            <a:off x="175825" y="-7225"/>
            <a:ext cx="0" cy="515400"/>
          </a:xfrm>
          <a:prstGeom prst="straightConnector1">
            <a:avLst/>
          </a:prstGeom>
          <a:noFill/>
          <a:ln cap="flat" cmpd="sng" w="12700">
            <a:solidFill>
              <a:schemeClr val="accent2"/>
            </a:solidFill>
            <a:prstDash val="solid"/>
            <a:round/>
            <a:headEnd len="sm" w="sm" type="none"/>
            <a:tailEnd len="sm" w="sm" type="none"/>
          </a:ln>
        </p:spPr>
      </p:cxnSp>
      <p:sp>
        <p:nvSpPr>
          <p:cNvPr id="302" name="Google Shape;302;p47"/>
          <p:cNvSpPr txBox="1"/>
          <p:nvPr>
            <p:ph idx="1" type="body"/>
          </p:nvPr>
        </p:nvSpPr>
        <p:spPr>
          <a:xfrm>
            <a:off x="628650" y="1842900"/>
            <a:ext cx="7764600" cy="3113100"/>
          </a:xfrm>
          <a:prstGeom prst="rect">
            <a:avLst/>
          </a:prstGeom>
          <a:noFill/>
          <a:ln>
            <a:noFill/>
          </a:ln>
        </p:spPr>
        <p:txBody>
          <a:bodyPr anchorCtr="0" anchor="t" bIns="0" lIns="0" spcFirstLastPara="1" rIns="0" wrap="square" tIns="0">
            <a:noAutofit/>
          </a:bodyPr>
          <a:lstStyle>
            <a:lvl1pPr indent="-317500" lvl="0" marL="457200" marR="0" rtl="0" algn="l">
              <a:lnSpc>
                <a:spcPct val="115000"/>
              </a:lnSpc>
              <a:spcBef>
                <a:spcPts val="0"/>
              </a:spcBef>
              <a:spcAft>
                <a:spcPts val="0"/>
              </a:spcAft>
              <a:buClr>
                <a:schemeClr val="accent2"/>
              </a:buClr>
              <a:buSzPts val="1400"/>
              <a:buFont typeface="Courier New"/>
              <a:buChar char="o"/>
              <a:defRPr b="0" i="0" sz="1400" u="none" cap="none" strike="noStrike">
                <a:solidFill>
                  <a:srgbClr val="3B3D41"/>
                </a:solidFill>
                <a:latin typeface="Helvetica Neue Light"/>
                <a:ea typeface="Helvetica Neue Light"/>
                <a:cs typeface="Helvetica Neue Light"/>
                <a:sym typeface="Helvetica Neue Light"/>
              </a:defRPr>
            </a:lvl1pPr>
            <a:lvl2pPr indent="-311150" lvl="1" marL="914400" marR="0" rtl="0" algn="l">
              <a:lnSpc>
                <a:spcPct val="115000"/>
              </a:lnSpc>
              <a:spcBef>
                <a:spcPts val="0"/>
              </a:spcBef>
              <a:spcAft>
                <a:spcPts val="0"/>
              </a:spcAft>
              <a:buClr>
                <a:schemeClr val="accent2"/>
              </a:buClr>
              <a:buSzPts val="1300"/>
              <a:buFont typeface="Courier New"/>
              <a:buChar char="o"/>
              <a:defRPr b="0" i="0" sz="1300" u="none" cap="none" strike="noStrike">
                <a:solidFill>
                  <a:srgbClr val="3B3D41"/>
                </a:solidFill>
                <a:latin typeface="Helvetica Neue Light"/>
                <a:ea typeface="Helvetica Neue Light"/>
                <a:cs typeface="Helvetica Neue Light"/>
                <a:sym typeface="Helvetica Neue Light"/>
              </a:defRPr>
            </a:lvl2pPr>
            <a:lvl3pPr indent="-298450" lvl="2" marL="1371600" marR="0" rtl="0" algn="l">
              <a:lnSpc>
                <a:spcPct val="115000"/>
              </a:lnSpc>
              <a:spcBef>
                <a:spcPts val="0"/>
              </a:spcBef>
              <a:spcAft>
                <a:spcPts val="0"/>
              </a:spcAft>
              <a:buClr>
                <a:schemeClr val="accent2"/>
              </a:buClr>
              <a:buSzPts val="1100"/>
              <a:buFont typeface="Courier New"/>
              <a:buChar char="o"/>
              <a:defRPr b="0" i="0" sz="1100" u="none" cap="none" strike="noStrike">
                <a:solidFill>
                  <a:srgbClr val="3B3D41"/>
                </a:solidFill>
                <a:latin typeface="Helvetica Neue Light"/>
                <a:ea typeface="Helvetica Neue Light"/>
                <a:cs typeface="Helvetica Neue Light"/>
                <a:sym typeface="Helvetica Neue Light"/>
              </a:defRPr>
            </a:lvl3pPr>
            <a:lvl4pPr indent="-292100" lvl="3" marL="1828800" marR="0" rtl="0" algn="l">
              <a:lnSpc>
                <a:spcPct val="115000"/>
              </a:lnSpc>
              <a:spcBef>
                <a:spcPts val="0"/>
              </a:spcBef>
              <a:spcAft>
                <a:spcPts val="0"/>
              </a:spcAft>
              <a:buClr>
                <a:schemeClr val="accent2"/>
              </a:buClr>
              <a:buSzPts val="1000"/>
              <a:buFont typeface="Courier New"/>
              <a:buChar char="o"/>
              <a:defRPr b="0" i="0" sz="1000" u="none" cap="none" strike="noStrike">
                <a:solidFill>
                  <a:srgbClr val="3B3D41"/>
                </a:solidFill>
                <a:latin typeface="Helvetica Neue Light"/>
                <a:ea typeface="Helvetica Neue Light"/>
                <a:cs typeface="Helvetica Neue Light"/>
                <a:sym typeface="Helvetica Neue Light"/>
              </a:defRPr>
            </a:lvl4pPr>
            <a:lvl5pPr indent="-292100" lvl="4" marL="2286000" marR="0" rtl="0" algn="l">
              <a:lnSpc>
                <a:spcPct val="115000"/>
              </a:lnSpc>
              <a:spcBef>
                <a:spcPts val="0"/>
              </a:spcBef>
              <a:spcAft>
                <a:spcPts val="0"/>
              </a:spcAft>
              <a:buClr>
                <a:schemeClr val="accent2"/>
              </a:buClr>
              <a:buSzPts val="1000"/>
              <a:buFont typeface="Courier New"/>
              <a:buChar char="o"/>
              <a:defRPr b="0" i="0" sz="1000" u="none" cap="none" strike="noStrike">
                <a:solidFill>
                  <a:srgbClr val="3B3D41"/>
                </a:solidFill>
                <a:latin typeface="Helvetica Neue Light"/>
                <a:ea typeface="Helvetica Neue Light"/>
                <a:cs typeface="Helvetica Neue Light"/>
                <a:sym typeface="Helvetica Neue Light"/>
              </a:defRPr>
            </a:lvl5pPr>
            <a:lvl6pPr indent="-292100" lvl="5" marL="2743200" marR="0" rtl="0" algn="l">
              <a:lnSpc>
                <a:spcPct val="115000"/>
              </a:lnSpc>
              <a:spcBef>
                <a:spcPts val="0"/>
              </a:spcBef>
              <a:spcAft>
                <a:spcPts val="0"/>
              </a:spcAft>
              <a:buClr>
                <a:schemeClr val="accent2"/>
              </a:buClr>
              <a:buSzPts val="1000"/>
              <a:buFont typeface="Courier New"/>
              <a:buChar char="○"/>
              <a:defRPr b="0" i="0" sz="1000" u="none" cap="none" strike="noStrike">
                <a:solidFill>
                  <a:srgbClr val="3B3D41"/>
                </a:solidFill>
                <a:latin typeface="Helvetica Neue Light"/>
                <a:ea typeface="Helvetica Neue Light"/>
                <a:cs typeface="Helvetica Neue Light"/>
                <a:sym typeface="Helvetica Neue Light"/>
              </a:defRPr>
            </a:lvl6pPr>
            <a:lvl7pPr indent="-292100" lvl="6" marL="3200400" marR="0" rtl="0" algn="l">
              <a:lnSpc>
                <a:spcPct val="115000"/>
              </a:lnSpc>
              <a:spcBef>
                <a:spcPts val="0"/>
              </a:spcBef>
              <a:spcAft>
                <a:spcPts val="0"/>
              </a:spcAft>
              <a:buClr>
                <a:schemeClr val="accent2"/>
              </a:buClr>
              <a:buSzPts val="1000"/>
              <a:buFont typeface="Courier New"/>
              <a:buChar char="○"/>
              <a:defRPr b="0" i="0" sz="1000" u="none" cap="none" strike="noStrike">
                <a:solidFill>
                  <a:srgbClr val="3B3D41"/>
                </a:solidFill>
                <a:latin typeface="Helvetica Neue Light"/>
                <a:ea typeface="Helvetica Neue Light"/>
                <a:cs typeface="Helvetica Neue Light"/>
                <a:sym typeface="Helvetica Neue Light"/>
              </a:defRPr>
            </a:lvl7pPr>
            <a:lvl8pPr indent="-292100" lvl="7" marL="3657600" marR="0" rtl="0" algn="l">
              <a:lnSpc>
                <a:spcPct val="115000"/>
              </a:lnSpc>
              <a:spcBef>
                <a:spcPts val="0"/>
              </a:spcBef>
              <a:spcAft>
                <a:spcPts val="0"/>
              </a:spcAft>
              <a:buClr>
                <a:schemeClr val="accent2"/>
              </a:buClr>
              <a:buSzPts val="1000"/>
              <a:buFont typeface="Courier New"/>
              <a:buChar char="○"/>
              <a:defRPr b="0" i="0" sz="1000" u="none" cap="none" strike="noStrike">
                <a:solidFill>
                  <a:srgbClr val="3B3D41"/>
                </a:solidFill>
                <a:latin typeface="Helvetica Neue Light"/>
                <a:ea typeface="Helvetica Neue Light"/>
                <a:cs typeface="Helvetica Neue Light"/>
                <a:sym typeface="Helvetica Neue Light"/>
              </a:defRPr>
            </a:lvl8pPr>
            <a:lvl9pPr indent="-292100" lvl="8" marL="4114800" marR="0" rtl="0" algn="l">
              <a:lnSpc>
                <a:spcPct val="115000"/>
              </a:lnSpc>
              <a:spcBef>
                <a:spcPts val="0"/>
              </a:spcBef>
              <a:spcAft>
                <a:spcPts val="0"/>
              </a:spcAft>
              <a:buClr>
                <a:schemeClr val="accent2"/>
              </a:buClr>
              <a:buSzPts val="1000"/>
              <a:buFont typeface="Courier New"/>
              <a:buChar char="○"/>
              <a:defRPr b="0" i="0" sz="1000" u="none" cap="none" strike="noStrike">
                <a:solidFill>
                  <a:srgbClr val="3B3D41"/>
                </a:solidFill>
                <a:latin typeface="Helvetica Neue Light"/>
                <a:ea typeface="Helvetica Neue Light"/>
                <a:cs typeface="Helvetica Neue Light"/>
                <a:sym typeface="Helvetica Neue Light"/>
              </a:defRPr>
            </a:lvl9pPr>
          </a:lstStyle>
          <a:p/>
        </p:txBody>
      </p:sp>
      <p:sp>
        <p:nvSpPr>
          <p:cNvPr id="303" name="Google Shape;303;p47"/>
          <p:cNvSpPr txBox="1"/>
          <p:nvPr>
            <p:ph type="title"/>
          </p:nvPr>
        </p:nvSpPr>
        <p:spPr>
          <a:xfrm>
            <a:off x="628650" y="1094400"/>
            <a:ext cx="7764600" cy="515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2"/>
              </a:buClr>
              <a:buSzPts val="1700"/>
              <a:buFont typeface="Helvetica Neue Light"/>
              <a:buNone/>
              <a:defRPr b="0" i="0" sz="1700" u="none" cap="none" strike="noStrike">
                <a:solidFill>
                  <a:schemeClr val="accent2"/>
                </a:solidFill>
                <a:latin typeface="Helvetica Neue Light"/>
                <a:ea typeface="Helvetica Neue Light"/>
                <a:cs typeface="Helvetica Neue Light"/>
                <a:sym typeface="Helvetica Neue Light"/>
              </a:defRPr>
            </a:lvl1pPr>
            <a:lvl2pPr lvl="1" marR="0" rtl="0" algn="l">
              <a:lnSpc>
                <a:spcPct val="100000"/>
              </a:lnSpc>
              <a:spcBef>
                <a:spcPts val="0"/>
              </a:spcBef>
              <a:spcAft>
                <a:spcPts val="0"/>
              </a:spcAft>
              <a:buClr>
                <a:schemeClr val="dk2"/>
              </a:buClr>
              <a:buSzPts val="1400"/>
              <a:buFont typeface="Helvetica Neue Light"/>
              <a:buNone/>
              <a:defRPr b="0" i="0" sz="1700" u="none" cap="none" strike="noStrike">
                <a:solidFill>
                  <a:schemeClr val="dk2"/>
                </a:solidFill>
                <a:latin typeface="Helvetica Neue Light"/>
                <a:ea typeface="Helvetica Neue Light"/>
                <a:cs typeface="Helvetica Neue Light"/>
                <a:sym typeface="Helvetica Neue Light"/>
              </a:defRPr>
            </a:lvl2pPr>
            <a:lvl3pPr lvl="2" marR="0" rtl="0" algn="l">
              <a:lnSpc>
                <a:spcPct val="100000"/>
              </a:lnSpc>
              <a:spcBef>
                <a:spcPts val="0"/>
              </a:spcBef>
              <a:spcAft>
                <a:spcPts val="0"/>
              </a:spcAft>
              <a:buClr>
                <a:schemeClr val="dk2"/>
              </a:buClr>
              <a:buSzPts val="1400"/>
              <a:buFont typeface="Helvetica Neue Light"/>
              <a:buNone/>
              <a:defRPr b="0" i="0" sz="1700" u="none" cap="none" strike="noStrike">
                <a:solidFill>
                  <a:schemeClr val="dk2"/>
                </a:solidFill>
                <a:latin typeface="Helvetica Neue Light"/>
                <a:ea typeface="Helvetica Neue Light"/>
                <a:cs typeface="Helvetica Neue Light"/>
                <a:sym typeface="Helvetica Neue Light"/>
              </a:defRPr>
            </a:lvl3pPr>
            <a:lvl4pPr lvl="3" marR="0" rtl="0" algn="l">
              <a:lnSpc>
                <a:spcPct val="100000"/>
              </a:lnSpc>
              <a:spcBef>
                <a:spcPts val="0"/>
              </a:spcBef>
              <a:spcAft>
                <a:spcPts val="0"/>
              </a:spcAft>
              <a:buClr>
                <a:schemeClr val="dk2"/>
              </a:buClr>
              <a:buSzPts val="1400"/>
              <a:buFont typeface="Helvetica Neue Light"/>
              <a:buNone/>
              <a:defRPr b="0" i="0" sz="1700" u="none" cap="none" strike="noStrike">
                <a:solidFill>
                  <a:schemeClr val="dk2"/>
                </a:solidFill>
                <a:latin typeface="Helvetica Neue Light"/>
                <a:ea typeface="Helvetica Neue Light"/>
                <a:cs typeface="Helvetica Neue Light"/>
                <a:sym typeface="Helvetica Neue Light"/>
              </a:defRPr>
            </a:lvl4pPr>
            <a:lvl5pPr lvl="4" marR="0" rtl="0" algn="l">
              <a:lnSpc>
                <a:spcPct val="100000"/>
              </a:lnSpc>
              <a:spcBef>
                <a:spcPts val="0"/>
              </a:spcBef>
              <a:spcAft>
                <a:spcPts val="0"/>
              </a:spcAft>
              <a:buClr>
                <a:schemeClr val="dk2"/>
              </a:buClr>
              <a:buSzPts val="1400"/>
              <a:buFont typeface="Helvetica Neue Light"/>
              <a:buNone/>
              <a:defRPr b="0" i="0" sz="1700" u="none" cap="none" strike="noStrike">
                <a:solidFill>
                  <a:schemeClr val="dk2"/>
                </a:solidFill>
                <a:latin typeface="Helvetica Neue Light"/>
                <a:ea typeface="Helvetica Neue Light"/>
                <a:cs typeface="Helvetica Neue Light"/>
                <a:sym typeface="Helvetica Neue Light"/>
              </a:defRPr>
            </a:lvl5pPr>
            <a:lvl6pPr lvl="5" marR="0" rtl="0" algn="l">
              <a:lnSpc>
                <a:spcPct val="100000"/>
              </a:lnSpc>
              <a:spcBef>
                <a:spcPts val="0"/>
              </a:spcBef>
              <a:spcAft>
                <a:spcPts val="0"/>
              </a:spcAft>
              <a:buClr>
                <a:schemeClr val="dk2"/>
              </a:buClr>
              <a:buSzPts val="1400"/>
              <a:buFont typeface="Helvetica Neue Light"/>
              <a:buNone/>
              <a:defRPr b="0" i="0" sz="1700" u="none" cap="none" strike="noStrike">
                <a:solidFill>
                  <a:schemeClr val="dk2"/>
                </a:solidFill>
                <a:latin typeface="Helvetica Neue Light"/>
                <a:ea typeface="Helvetica Neue Light"/>
                <a:cs typeface="Helvetica Neue Light"/>
                <a:sym typeface="Helvetica Neue Light"/>
              </a:defRPr>
            </a:lvl6pPr>
            <a:lvl7pPr lvl="6" marR="0" rtl="0" algn="l">
              <a:lnSpc>
                <a:spcPct val="100000"/>
              </a:lnSpc>
              <a:spcBef>
                <a:spcPts val="0"/>
              </a:spcBef>
              <a:spcAft>
                <a:spcPts val="0"/>
              </a:spcAft>
              <a:buClr>
                <a:schemeClr val="dk2"/>
              </a:buClr>
              <a:buSzPts val="1400"/>
              <a:buFont typeface="Helvetica Neue Light"/>
              <a:buNone/>
              <a:defRPr b="0" i="0" sz="1700" u="none" cap="none" strike="noStrike">
                <a:solidFill>
                  <a:schemeClr val="dk2"/>
                </a:solidFill>
                <a:latin typeface="Helvetica Neue Light"/>
                <a:ea typeface="Helvetica Neue Light"/>
                <a:cs typeface="Helvetica Neue Light"/>
                <a:sym typeface="Helvetica Neue Light"/>
              </a:defRPr>
            </a:lvl7pPr>
            <a:lvl8pPr lvl="7" marR="0" rtl="0" algn="l">
              <a:lnSpc>
                <a:spcPct val="100000"/>
              </a:lnSpc>
              <a:spcBef>
                <a:spcPts val="0"/>
              </a:spcBef>
              <a:spcAft>
                <a:spcPts val="0"/>
              </a:spcAft>
              <a:buClr>
                <a:schemeClr val="dk2"/>
              </a:buClr>
              <a:buSzPts val="1400"/>
              <a:buFont typeface="Helvetica Neue Light"/>
              <a:buNone/>
              <a:defRPr b="0" i="0" sz="1700" u="none" cap="none" strike="noStrike">
                <a:solidFill>
                  <a:schemeClr val="dk2"/>
                </a:solidFill>
                <a:latin typeface="Helvetica Neue Light"/>
                <a:ea typeface="Helvetica Neue Light"/>
                <a:cs typeface="Helvetica Neue Light"/>
                <a:sym typeface="Helvetica Neue Light"/>
              </a:defRPr>
            </a:lvl8pPr>
            <a:lvl9pPr lvl="8" marR="0" rtl="0" algn="l">
              <a:lnSpc>
                <a:spcPct val="100000"/>
              </a:lnSpc>
              <a:spcBef>
                <a:spcPts val="0"/>
              </a:spcBef>
              <a:spcAft>
                <a:spcPts val="0"/>
              </a:spcAft>
              <a:buClr>
                <a:schemeClr val="dk2"/>
              </a:buClr>
              <a:buSzPts val="1400"/>
              <a:buFont typeface="Helvetica Neue Light"/>
              <a:buNone/>
              <a:defRPr b="0" i="0" sz="1700" u="none" cap="none" strike="noStrike">
                <a:solidFill>
                  <a:schemeClr val="dk2"/>
                </a:solidFill>
                <a:latin typeface="Helvetica Neue Light"/>
                <a:ea typeface="Helvetica Neue Light"/>
                <a:cs typeface="Helvetica Neue Light"/>
                <a:sym typeface="Helvetica Neue Light"/>
              </a:defRPr>
            </a:lvl9pPr>
          </a:lstStyle>
          <a:p/>
        </p:txBody>
      </p:sp>
      <p:sp>
        <p:nvSpPr>
          <p:cNvPr id="304" name="Google Shape;304;p47"/>
          <p:cNvSpPr txBox="1"/>
          <p:nvPr>
            <p:ph idx="2" type="title"/>
          </p:nvPr>
        </p:nvSpPr>
        <p:spPr>
          <a:xfrm>
            <a:off x="290125" y="168250"/>
            <a:ext cx="7548300" cy="124800"/>
          </a:xfrm>
          <a:prstGeom prst="rect">
            <a:avLst/>
          </a:prstGeom>
          <a:noFill/>
          <a:ln>
            <a:noFill/>
          </a:ln>
        </p:spPr>
        <p:txBody>
          <a:bodyPr anchorCtr="0" anchor="b" bIns="0" lIns="0" spcFirstLastPara="1" rIns="0" wrap="square" tIns="0">
            <a:noAutofit/>
          </a:bodyPr>
          <a:lstStyle>
            <a:lvl1pPr lvl="0" marR="0" rtl="0" algn="l">
              <a:lnSpc>
                <a:spcPct val="90000"/>
              </a:lnSpc>
              <a:spcBef>
                <a:spcPts val="0"/>
              </a:spcBef>
              <a:spcAft>
                <a:spcPts val="0"/>
              </a:spcAft>
              <a:buClr>
                <a:srgbClr val="3B3D41"/>
              </a:buClr>
              <a:buSzPts val="800"/>
              <a:buFont typeface="Helvetica Neue Light"/>
              <a:buNone/>
              <a:defRPr b="0" i="0" sz="800" u="none" cap="none" strike="noStrike">
                <a:solidFill>
                  <a:srgbClr val="3B3D41"/>
                </a:solidFill>
                <a:latin typeface="Helvetica Neue Light"/>
                <a:ea typeface="Helvetica Neue Light"/>
                <a:cs typeface="Helvetica Neue Light"/>
                <a:sym typeface="Helvetica Neue Light"/>
              </a:defRPr>
            </a:lvl1pPr>
            <a:lvl2pPr lvl="1"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305" name="Google Shape;305;p47"/>
          <p:cNvSpPr txBox="1"/>
          <p:nvPr>
            <p:ph idx="3" type="title"/>
          </p:nvPr>
        </p:nvSpPr>
        <p:spPr>
          <a:xfrm>
            <a:off x="290125" y="295599"/>
            <a:ext cx="7592700" cy="215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B3D41"/>
              </a:buClr>
              <a:buSzPts val="1700"/>
              <a:buFont typeface="Helvetica Neue Light"/>
              <a:buNone/>
              <a:defRPr b="0" i="0" sz="1700" u="none" cap="none" strike="noStrike">
                <a:solidFill>
                  <a:srgbClr val="3B3D41"/>
                </a:solidFill>
                <a:latin typeface="Helvetica Neue Light"/>
                <a:ea typeface="Helvetica Neue Light"/>
                <a:cs typeface="Helvetica Neue Light"/>
                <a:sym typeface="Helvetica Neue Light"/>
              </a:defRPr>
            </a:lvl1pPr>
            <a:lvl2pPr lvl="1"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9pPr>
          </a:lstStyle>
          <a:p/>
        </p:txBody>
      </p:sp>
      <p:sp>
        <p:nvSpPr>
          <p:cNvPr id="306" name="Google Shape;306;p47"/>
          <p:cNvSpPr/>
          <p:nvPr/>
        </p:nvSpPr>
        <p:spPr>
          <a:xfrm>
            <a:off x="7582425" y="75150"/>
            <a:ext cx="1469725" cy="476000"/>
          </a:xfrm>
          <a:prstGeom prst="rect">
            <a:avLst/>
          </a:prstGeom>
          <a:noFill/>
          <a:ln>
            <a:noFill/>
          </a:ln>
        </p:spPr>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 Basic Layout - Blank Slide 11">
  <p:cSld name="Basic Layout - 1 Column_1_13">
    <p:bg>
      <p:bgPr>
        <a:solidFill>
          <a:schemeClr val="accent6"/>
        </a:solidFill>
      </p:bgPr>
    </p:bg>
    <p:spTree>
      <p:nvGrpSpPr>
        <p:cNvPr id="307" name="Shape 307"/>
        <p:cNvGrpSpPr/>
        <p:nvPr/>
      </p:nvGrpSpPr>
      <p:grpSpPr>
        <a:xfrm>
          <a:off x="0" y="0"/>
          <a:ext cx="0" cy="0"/>
          <a:chOff x="0" y="0"/>
          <a:chExt cx="0" cy="0"/>
        </a:xfrm>
      </p:grpSpPr>
      <p:cxnSp>
        <p:nvCxnSpPr>
          <p:cNvPr id="308" name="Google Shape;308;p48"/>
          <p:cNvCxnSpPr/>
          <p:nvPr/>
        </p:nvCxnSpPr>
        <p:spPr>
          <a:xfrm>
            <a:off x="175825" y="-7225"/>
            <a:ext cx="0" cy="515400"/>
          </a:xfrm>
          <a:prstGeom prst="straightConnector1">
            <a:avLst/>
          </a:prstGeom>
          <a:noFill/>
          <a:ln cap="flat" cmpd="sng" w="12700">
            <a:solidFill>
              <a:schemeClr val="accent2"/>
            </a:solidFill>
            <a:prstDash val="solid"/>
            <a:round/>
            <a:headEnd len="sm" w="sm" type="none"/>
            <a:tailEnd len="sm" w="sm" type="none"/>
          </a:ln>
        </p:spPr>
      </p:cxnSp>
      <p:sp>
        <p:nvSpPr>
          <p:cNvPr id="309" name="Google Shape;309;p48"/>
          <p:cNvSpPr txBox="1"/>
          <p:nvPr>
            <p:ph type="title"/>
          </p:nvPr>
        </p:nvSpPr>
        <p:spPr>
          <a:xfrm>
            <a:off x="290125" y="168250"/>
            <a:ext cx="7548300" cy="124800"/>
          </a:xfrm>
          <a:prstGeom prst="rect">
            <a:avLst/>
          </a:prstGeom>
          <a:noFill/>
          <a:ln>
            <a:noFill/>
          </a:ln>
        </p:spPr>
        <p:txBody>
          <a:bodyPr anchorCtr="0" anchor="b" bIns="0" lIns="0" spcFirstLastPara="1" rIns="0" wrap="square" tIns="0">
            <a:noAutofit/>
          </a:bodyPr>
          <a:lstStyle>
            <a:lvl1pPr lvl="0" marR="0" rtl="0" algn="l">
              <a:lnSpc>
                <a:spcPct val="90000"/>
              </a:lnSpc>
              <a:spcBef>
                <a:spcPts val="0"/>
              </a:spcBef>
              <a:spcAft>
                <a:spcPts val="0"/>
              </a:spcAft>
              <a:buClr>
                <a:srgbClr val="3B3D41"/>
              </a:buClr>
              <a:buSzPts val="800"/>
              <a:buFont typeface="Helvetica Neue Light"/>
              <a:buNone/>
              <a:defRPr b="0" i="0" sz="800" u="none" cap="none" strike="noStrike">
                <a:solidFill>
                  <a:srgbClr val="3B3D41"/>
                </a:solidFill>
                <a:latin typeface="Helvetica Neue Light"/>
                <a:ea typeface="Helvetica Neue Light"/>
                <a:cs typeface="Helvetica Neue Light"/>
                <a:sym typeface="Helvetica Neue Light"/>
              </a:defRPr>
            </a:lvl1pPr>
            <a:lvl2pPr lvl="1"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310" name="Google Shape;310;p48"/>
          <p:cNvSpPr txBox="1"/>
          <p:nvPr>
            <p:ph idx="2" type="title"/>
          </p:nvPr>
        </p:nvSpPr>
        <p:spPr>
          <a:xfrm>
            <a:off x="290125" y="295599"/>
            <a:ext cx="7592700" cy="215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B3D41"/>
              </a:buClr>
              <a:buSzPts val="1700"/>
              <a:buFont typeface="Helvetica Neue Light"/>
              <a:buNone/>
              <a:defRPr b="0" i="0" sz="1700" u="none" cap="none" strike="noStrike">
                <a:solidFill>
                  <a:srgbClr val="3B3D41"/>
                </a:solidFill>
                <a:latin typeface="Helvetica Neue Light"/>
                <a:ea typeface="Helvetica Neue Light"/>
                <a:cs typeface="Helvetica Neue Light"/>
                <a:sym typeface="Helvetica Neue Light"/>
              </a:defRPr>
            </a:lvl1pPr>
            <a:lvl2pPr lvl="1"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0" i="0" sz="1700" u="none" cap="none" strike="noStrike">
                <a:solidFill>
                  <a:schemeClr val="dk1"/>
                </a:solidFill>
                <a:latin typeface="Arial"/>
                <a:ea typeface="Arial"/>
                <a:cs typeface="Arial"/>
                <a:sym typeface="Arial"/>
              </a:defRPr>
            </a:lvl9pPr>
          </a:lstStyle>
          <a:p/>
        </p:txBody>
      </p:sp>
      <p:sp>
        <p:nvSpPr>
          <p:cNvPr id="311" name="Google Shape;311;p48"/>
          <p:cNvSpPr txBox="1"/>
          <p:nvPr/>
        </p:nvSpPr>
        <p:spPr>
          <a:xfrm>
            <a:off x="0" y="5018700"/>
            <a:ext cx="9144000" cy="124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solidFill>
                  <a:srgbClr val="999999"/>
                </a:solidFill>
                <a:latin typeface="Helvetica Neue"/>
                <a:ea typeface="Helvetica Neue"/>
                <a:cs typeface="Helvetica Neue"/>
                <a:sym typeface="Helvetica Neue"/>
              </a:rPr>
              <a:t>© CONFIDENTIAL - SILVERLINE - DO NOT DISTRIBUTE </a:t>
            </a:r>
            <a:endParaRPr b="1" sz="600">
              <a:solidFill>
                <a:srgbClr val="999999"/>
              </a:solidFill>
              <a:latin typeface="Helvetica Neue"/>
              <a:ea typeface="Helvetica Neue"/>
              <a:cs typeface="Helvetica Neue"/>
              <a:sym typeface="Helvetica Neue"/>
            </a:endParaRPr>
          </a:p>
        </p:txBody>
      </p:sp>
      <p:pic>
        <p:nvPicPr>
          <p:cNvPr id="312" name="Google Shape;312;p48"/>
          <p:cNvPicPr preferRelativeResize="0"/>
          <p:nvPr/>
        </p:nvPicPr>
        <p:blipFill>
          <a:blip r:embed="rId2">
            <a:alphaModFix/>
          </a:blip>
          <a:stretch>
            <a:fillRect/>
          </a:stretch>
        </p:blipFill>
        <p:spPr>
          <a:xfrm>
            <a:off x="7726574" y="148674"/>
            <a:ext cx="1237919" cy="346960"/>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1 - Basic 3 1">
  <p:cSld name="Basic_3">
    <p:spTree>
      <p:nvGrpSpPr>
        <p:cNvPr id="313" name="Shape 313"/>
        <p:cNvGrpSpPr/>
        <p:nvPr/>
      </p:nvGrpSpPr>
      <p:grpSpPr>
        <a:xfrm>
          <a:off x="0" y="0"/>
          <a:ext cx="0" cy="0"/>
          <a:chOff x="0" y="0"/>
          <a:chExt cx="0" cy="0"/>
        </a:xfrm>
      </p:grpSpPr>
      <p:sp>
        <p:nvSpPr>
          <p:cNvPr id="314" name="Google Shape;314;p49"/>
          <p:cNvSpPr txBox="1"/>
          <p:nvPr>
            <p:ph idx="1" type="body"/>
          </p:nvPr>
        </p:nvSpPr>
        <p:spPr>
          <a:xfrm>
            <a:off x="428740" y="822884"/>
            <a:ext cx="8286600" cy="254100"/>
          </a:xfrm>
          <a:prstGeom prst="rect">
            <a:avLst/>
          </a:prstGeom>
          <a:noFill/>
          <a:ln>
            <a:noFill/>
          </a:ln>
        </p:spPr>
        <p:txBody>
          <a:bodyPr anchorCtr="0" anchor="t" bIns="0" lIns="0" spcFirstLastPara="1" rIns="0" wrap="square" tIns="0">
            <a:noAutofit/>
          </a:bodyPr>
          <a:lstStyle>
            <a:lvl1pPr indent="-336550" lvl="0" marL="457200" rtl="0" algn="l">
              <a:lnSpc>
                <a:spcPct val="100000"/>
              </a:lnSpc>
              <a:spcBef>
                <a:spcPts val="0"/>
              </a:spcBef>
              <a:spcAft>
                <a:spcPts val="0"/>
              </a:spcAft>
              <a:buSzPts val="1700"/>
              <a:buChar char="○"/>
              <a:defRPr b="0" i="0" sz="1700">
                <a:solidFill>
                  <a:schemeClr val="accent1"/>
                </a:solidFill>
                <a:latin typeface="Salesforce Sans"/>
                <a:ea typeface="Salesforce Sans"/>
                <a:cs typeface="Salesforce Sans"/>
                <a:sym typeface="Salesforce Sans"/>
              </a:defRPr>
            </a:lvl1pPr>
            <a:lvl2pPr indent="-317500" lvl="1" marL="914400" rtl="0" algn="l">
              <a:spcBef>
                <a:spcPts val="200"/>
              </a:spcBef>
              <a:spcAft>
                <a:spcPts val="0"/>
              </a:spcAft>
              <a:buSzPts val="1400"/>
              <a:buChar char="○"/>
              <a:defRPr/>
            </a:lvl2pPr>
            <a:lvl3pPr indent="-317500" lvl="2" marL="1371600" rtl="0" algn="l">
              <a:spcBef>
                <a:spcPts val="500"/>
              </a:spcBef>
              <a:spcAft>
                <a:spcPts val="0"/>
              </a:spcAft>
              <a:buSzPts val="1400"/>
              <a:buChar char="○"/>
              <a:defRPr/>
            </a:lvl3pPr>
            <a:lvl4pPr indent="-317500" lvl="3" marL="1828800" rtl="0" algn="l">
              <a:spcBef>
                <a:spcPts val="500"/>
              </a:spcBef>
              <a:spcAft>
                <a:spcPts val="0"/>
              </a:spcAft>
              <a:buSzPts val="1400"/>
              <a:buChar char="○"/>
              <a:defRPr/>
            </a:lvl4pPr>
            <a:lvl5pPr indent="-228600" lvl="4" marL="2286000" rtl="0" algn="l">
              <a:spcBef>
                <a:spcPts val="500"/>
              </a:spcBef>
              <a:spcAft>
                <a:spcPts val="0"/>
              </a:spcAft>
              <a:buSzPts val="1000"/>
              <a:buNone/>
              <a:defRPr/>
            </a:lvl5pPr>
            <a:lvl6pPr indent="-317500" lvl="5" marL="2743200" rtl="0" algn="l">
              <a:spcBef>
                <a:spcPts val="500"/>
              </a:spcBef>
              <a:spcAft>
                <a:spcPts val="0"/>
              </a:spcAft>
              <a:buClr>
                <a:schemeClr val="lt2"/>
              </a:buClr>
              <a:buSzPts val="1400"/>
              <a:buChar char="○"/>
              <a:defRPr/>
            </a:lvl6pPr>
            <a:lvl7pPr indent="-317500" lvl="6" marL="3200400" rtl="0" algn="l">
              <a:spcBef>
                <a:spcPts val="300"/>
              </a:spcBef>
              <a:spcAft>
                <a:spcPts val="0"/>
              </a:spcAft>
              <a:buClr>
                <a:schemeClr val="lt2"/>
              </a:buClr>
              <a:buSzPts val="1400"/>
              <a:buChar char="○"/>
              <a:defRPr/>
            </a:lvl7pPr>
            <a:lvl8pPr indent="-317500" lvl="7" marL="3657600" rtl="0" algn="l">
              <a:spcBef>
                <a:spcPts val="300"/>
              </a:spcBef>
              <a:spcAft>
                <a:spcPts val="0"/>
              </a:spcAft>
              <a:buClr>
                <a:schemeClr val="lt2"/>
              </a:buClr>
              <a:buSzPts val="1400"/>
              <a:buChar char="○"/>
              <a:defRPr/>
            </a:lvl8pPr>
            <a:lvl9pPr indent="-317500" lvl="8" marL="4114800" rtl="0" algn="l">
              <a:spcBef>
                <a:spcPts val="300"/>
              </a:spcBef>
              <a:spcAft>
                <a:spcPts val="0"/>
              </a:spcAft>
              <a:buClr>
                <a:schemeClr val="lt2"/>
              </a:buClr>
              <a:buSzPts val="1400"/>
              <a:buChar char="○"/>
              <a:defRPr/>
            </a:lvl9pPr>
          </a:lstStyle>
          <a:p/>
        </p:txBody>
      </p:sp>
      <p:sp>
        <p:nvSpPr>
          <p:cNvPr id="315" name="Google Shape;315;p49"/>
          <p:cNvSpPr txBox="1"/>
          <p:nvPr>
            <p:ph type="title"/>
          </p:nvPr>
        </p:nvSpPr>
        <p:spPr>
          <a:xfrm>
            <a:off x="428740" y="49648"/>
            <a:ext cx="7718100" cy="7431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2000"/>
              <a:buNone/>
              <a:defRPr>
                <a:solidFill>
                  <a:schemeClr val="accent1"/>
                </a:solidFill>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16" name="Google Shape;316;p49"/>
          <p:cNvSpPr txBox="1"/>
          <p:nvPr>
            <p:ph idx="2" type="body"/>
          </p:nvPr>
        </p:nvSpPr>
        <p:spPr>
          <a:xfrm>
            <a:off x="428737" y="1216230"/>
            <a:ext cx="8286600" cy="3167700"/>
          </a:xfrm>
          <a:prstGeom prst="rect">
            <a:avLst/>
          </a:prstGeom>
          <a:noFill/>
          <a:ln>
            <a:noFill/>
          </a:ln>
        </p:spPr>
        <p:txBody>
          <a:bodyPr anchorCtr="0" anchor="t" bIns="0" lIns="0" spcFirstLastPara="1" rIns="0" wrap="square" tIns="0">
            <a:noAutofit/>
          </a:bodyPr>
          <a:lstStyle>
            <a:lvl1pPr indent="-323850" lvl="0" marL="457200" rtl="0" algn="l">
              <a:lnSpc>
                <a:spcPct val="100000"/>
              </a:lnSpc>
              <a:spcBef>
                <a:spcPts val="800"/>
              </a:spcBef>
              <a:spcAft>
                <a:spcPts val="0"/>
              </a:spcAft>
              <a:buClr>
                <a:schemeClr val="accent2"/>
              </a:buClr>
              <a:buSzPts val="1500"/>
              <a:buChar char="○"/>
              <a:defRPr>
                <a:solidFill>
                  <a:schemeClr val="accent2"/>
                </a:solidFill>
              </a:defRPr>
            </a:lvl1pPr>
            <a:lvl2pPr indent="-317500" lvl="1" marL="914400" rtl="0" algn="l">
              <a:lnSpc>
                <a:spcPct val="100000"/>
              </a:lnSpc>
              <a:spcBef>
                <a:spcPts val="400"/>
              </a:spcBef>
              <a:spcAft>
                <a:spcPts val="0"/>
              </a:spcAft>
              <a:buClr>
                <a:schemeClr val="accent2"/>
              </a:buClr>
              <a:buSzPts val="1400"/>
              <a:buChar char="○"/>
              <a:defRPr>
                <a:solidFill>
                  <a:schemeClr val="accent2"/>
                </a:solidFill>
              </a:defRPr>
            </a:lvl2pPr>
            <a:lvl3pPr indent="-304800" lvl="2" marL="1371600" rtl="0" algn="l">
              <a:lnSpc>
                <a:spcPct val="100000"/>
              </a:lnSpc>
              <a:spcBef>
                <a:spcPts val="500"/>
              </a:spcBef>
              <a:spcAft>
                <a:spcPts val="0"/>
              </a:spcAft>
              <a:buClr>
                <a:schemeClr val="accent2"/>
              </a:buClr>
              <a:buSzPts val="1200"/>
              <a:buChar char="○"/>
              <a:defRPr>
                <a:solidFill>
                  <a:schemeClr val="accent2"/>
                </a:solidFill>
              </a:defRPr>
            </a:lvl3pPr>
            <a:lvl4pPr indent="-298450" lvl="3" marL="1828800" rtl="0" algn="l">
              <a:lnSpc>
                <a:spcPct val="100000"/>
              </a:lnSpc>
              <a:spcBef>
                <a:spcPts val="500"/>
              </a:spcBef>
              <a:spcAft>
                <a:spcPts val="0"/>
              </a:spcAft>
              <a:buClr>
                <a:schemeClr val="accent2"/>
              </a:buClr>
              <a:buSzPts val="1100"/>
              <a:buChar char="○"/>
              <a:defRPr>
                <a:solidFill>
                  <a:schemeClr val="accent2"/>
                </a:solidFill>
              </a:defRPr>
            </a:lvl4pPr>
            <a:lvl5pPr indent="-228600" lvl="4" marL="2286000" rtl="0" algn="l">
              <a:lnSpc>
                <a:spcPct val="100000"/>
              </a:lnSpc>
              <a:spcBef>
                <a:spcPts val="500"/>
              </a:spcBef>
              <a:spcAft>
                <a:spcPts val="0"/>
              </a:spcAft>
              <a:buSzPts val="1000"/>
              <a:buNone/>
              <a:defRPr/>
            </a:lvl5pPr>
            <a:lvl6pPr indent="-317500" lvl="5" marL="2743200" rtl="0" algn="l">
              <a:spcBef>
                <a:spcPts val="500"/>
              </a:spcBef>
              <a:spcAft>
                <a:spcPts val="0"/>
              </a:spcAft>
              <a:buClr>
                <a:schemeClr val="lt2"/>
              </a:buClr>
              <a:buSzPts val="1400"/>
              <a:buChar char="○"/>
              <a:defRPr/>
            </a:lvl6pPr>
            <a:lvl7pPr indent="-317500" lvl="6" marL="3200400" rtl="0" algn="l">
              <a:spcBef>
                <a:spcPts val="300"/>
              </a:spcBef>
              <a:spcAft>
                <a:spcPts val="0"/>
              </a:spcAft>
              <a:buClr>
                <a:schemeClr val="lt2"/>
              </a:buClr>
              <a:buSzPts val="1400"/>
              <a:buChar char="○"/>
              <a:defRPr/>
            </a:lvl7pPr>
            <a:lvl8pPr indent="-317500" lvl="7" marL="3657600" rtl="0" algn="l">
              <a:spcBef>
                <a:spcPts val="300"/>
              </a:spcBef>
              <a:spcAft>
                <a:spcPts val="0"/>
              </a:spcAft>
              <a:buClr>
                <a:schemeClr val="lt2"/>
              </a:buClr>
              <a:buSzPts val="1400"/>
              <a:buChar char="○"/>
              <a:defRPr/>
            </a:lvl8pPr>
            <a:lvl9pPr indent="-317500" lvl="8" marL="4114800" rtl="0" algn="l">
              <a:spcBef>
                <a:spcPts val="300"/>
              </a:spcBef>
              <a:spcAft>
                <a:spcPts val="0"/>
              </a:spcAft>
              <a:buClr>
                <a:schemeClr val="lt2"/>
              </a:buClr>
              <a:buSzPts val="1400"/>
              <a:buChar char="○"/>
              <a:defRPr/>
            </a:lvl9pPr>
          </a:lstStyle>
          <a:p/>
        </p:txBody>
      </p:sp>
      <p:sp>
        <p:nvSpPr>
          <p:cNvPr id="317" name="Google Shape;317;p49"/>
          <p:cNvSpPr txBox="1"/>
          <p:nvPr>
            <p:ph idx="3" type="subTitle"/>
          </p:nvPr>
        </p:nvSpPr>
        <p:spPr>
          <a:xfrm>
            <a:off x="432169" y="4919140"/>
            <a:ext cx="6315300" cy="167700"/>
          </a:xfrm>
          <a:prstGeom prst="rect">
            <a:avLst/>
          </a:prstGeom>
        </p:spPr>
        <p:txBody>
          <a:bodyPr anchorCtr="0" anchor="b" bIns="0" lIns="0" spcFirstLastPara="1" rIns="0" wrap="square" tIns="0">
            <a:noAutofit/>
          </a:bodyPr>
          <a:lstStyle>
            <a:lvl1pPr lvl="0" rtl="0">
              <a:spcBef>
                <a:spcPts val="0"/>
              </a:spcBef>
              <a:spcAft>
                <a:spcPts val="0"/>
              </a:spcAft>
              <a:buSzPts val="800"/>
              <a:buNone/>
              <a:defRPr sz="800"/>
            </a:lvl1pPr>
            <a:lvl2pPr lvl="1" rtl="0">
              <a:spcBef>
                <a:spcPts val="0"/>
              </a:spcBef>
              <a:spcAft>
                <a:spcPts val="0"/>
              </a:spcAft>
              <a:buSzPts val="800"/>
              <a:buNone/>
              <a:defRPr sz="800"/>
            </a:lvl2pPr>
            <a:lvl3pPr lvl="2" rtl="0">
              <a:spcBef>
                <a:spcPts val="0"/>
              </a:spcBef>
              <a:spcAft>
                <a:spcPts val="0"/>
              </a:spcAft>
              <a:buSzPts val="800"/>
              <a:buNone/>
              <a:defRPr sz="800"/>
            </a:lvl3pPr>
            <a:lvl4pPr lvl="3" rtl="0">
              <a:spcBef>
                <a:spcPts val="0"/>
              </a:spcBef>
              <a:spcAft>
                <a:spcPts val="0"/>
              </a:spcAft>
              <a:buSzPts val="800"/>
              <a:buNone/>
              <a:defRPr sz="800"/>
            </a:lvl4pPr>
            <a:lvl5pPr lvl="4" rtl="0">
              <a:spcBef>
                <a:spcPts val="0"/>
              </a:spcBef>
              <a:spcAft>
                <a:spcPts val="0"/>
              </a:spcAft>
              <a:buSzPts val="800"/>
              <a:buNone/>
              <a:defRPr sz="800"/>
            </a:lvl5pPr>
            <a:lvl6pPr lvl="5" rtl="0">
              <a:spcBef>
                <a:spcPts val="0"/>
              </a:spcBef>
              <a:spcAft>
                <a:spcPts val="0"/>
              </a:spcAft>
              <a:buSzPts val="800"/>
              <a:buNone/>
              <a:defRPr sz="800"/>
            </a:lvl6pPr>
            <a:lvl7pPr lvl="6" rtl="0">
              <a:spcBef>
                <a:spcPts val="0"/>
              </a:spcBef>
              <a:spcAft>
                <a:spcPts val="0"/>
              </a:spcAft>
              <a:buSzPts val="800"/>
              <a:buNone/>
              <a:defRPr sz="800"/>
            </a:lvl7pPr>
            <a:lvl8pPr lvl="7" rtl="0">
              <a:spcBef>
                <a:spcPts val="0"/>
              </a:spcBef>
              <a:spcAft>
                <a:spcPts val="0"/>
              </a:spcAft>
              <a:buSzPts val="800"/>
              <a:buNone/>
              <a:defRPr sz="800"/>
            </a:lvl8pPr>
            <a:lvl9pPr lvl="8" rtl="0">
              <a:spcBef>
                <a:spcPts val="0"/>
              </a:spcBef>
              <a:spcAft>
                <a:spcPts val="0"/>
              </a:spcAft>
              <a:buSzPts val="800"/>
              <a:buNone/>
              <a:defRPr sz="800"/>
            </a:lvl9pPr>
          </a:lstStyle>
          <a:p/>
        </p:txBody>
      </p:sp>
      <p:pic>
        <p:nvPicPr>
          <p:cNvPr descr="pasted-image.pdf" id="318" name="Google Shape;318;p49"/>
          <p:cNvPicPr preferRelativeResize="0"/>
          <p:nvPr/>
        </p:nvPicPr>
        <p:blipFill rotWithShape="1">
          <a:blip r:embed="rId2">
            <a:alphaModFix/>
          </a:blip>
          <a:srcRect b="0" l="0" r="0" t="0"/>
          <a:stretch/>
        </p:blipFill>
        <p:spPr>
          <a:xfrm>
            <a:off x="8275084" y="424095"/>
            <a:ext cx="476552" cy="333647"/>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1">
  <p:cSld name="Two Content_1">
    <p:spTree>
      <p:nvGrpSpPr>
        <p:cNvPr id="319" name="Shape 319"/>
        <p:cNvGrpSpPr/>
        <p:nvPr/>
      </p:nvGrpSpPr>
      <p:grpSpPr>
        <a:xfrm>
          <a:off x="0" y="0"/>
          <a:ext cx="0" cy="0"/>
          <a:chOff x="0" y="0"/>
          <a:chExt cx="0" cy="0"/>
        </a:xfrm>
      </p:grpSpPr>
      <p:sp>
        <p:nvSpPr>
          <p:cNvPr id="320" name="Google Shape;320;p50"/>
          <p:cNvSpPr txBox="1"/>
          <p:nvPr>
            <p:ph type="title"/>
          </p:nvPr>
        </p:nvSpPr>
        <p:spPr>
          <a:xfrm>
            <a:off x="314929" y="171391"/>
            <a:ext cx="8514300" cy="9609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2000"/>
              <a:buNone/>
              <a:defRPr b="1" i="0" sz="2400">
                <a:solidFill>
                  <a:srgbClr val="032D60"/>
                </a:solidFill>
                <a:latin typeface="Calibri"/>
                <a:ea typeface="Calibri"/>
                <a:cs typeface="Calibri"/>
                <a:sym typeface="Calibri"/>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21" name="Google Shape;321;p50"/>
          <p:cNvSpPr txBox="1"/>
          <p:nvPr>
            <p:ph idx="1" type="body"/>
          </p:nvPr>
        </p:nvSpPr>
        <p:spPr>
          <a:xfrm>
            <a:off x="526312" y="1688035"/>
            <a:ext cx="3123300" cy="2693700"/>
          </a:xfrm>
          <a:prstGeom prst="rect">
            <a:avLst/>
          </a:prstGeom>
          <a:noFill/>
          <a:ln>
            <a:noFill/>
          </a:ln>
        </p:spPr>
        <p:txBody>
          <a:bodyPr anchorCtr="0" anchor="t" bIns="0" lIns="0" spcFirstLastPara="1" rIns="0" wrap="square" tIns="0">
            <a:spAutoFit/>
          </a:bodyPr>
          <a:lstStyle>
            <a:lvl1pPr indent="-228600" lvl="0" marL="457200" rtl="0" algn="l">
              <a:spcBef>
                <a:spcPts val="0"/>
              </a:spcBef>
              <a:spcAft>
                <a:spcPts val="0"/>
              </a:spcAft>
              <a:buSzPts val="1400"/>
              <a:buNone/>
              <a:defRPr b="0" i="0" sz="1100">
                <a:solidFill>
                  <a:schemeClr val="dk1"/>
                </a:solidFill>
                <a:latin typeface="Calibri"/>
                <a:ea typeface="Calibri"/>
                <a:cs typeface="Calibri"/>
                <a:sym typeface="Calibri"/>
              </a:defRPr>
            </a:lvl1pPr>
            <a:lvl2pPr indent="-228600" lvl="1" marL="914400" rtl="0" algn="l">
              <a:spcBef>
                <a:spcPts val="0"/>
              </a:spcBef>
              <a:spcAft>
                <a:spcPts val="0"/>
              </a:spcAft>
              <a:buSzPts val="13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000"/>
              <a:buNone/>
              <a:defRPr/>
            </a:lvl4pPr>
            <a:lvl5pPr indent="-228600" lvl="4" marL="2286000" rtl="0" algn="l">
              <a:spcBef>
                <a:spcPts val="0"/>
              </a:spcBef>
              <a:spcAft>
                <a:spcPts val="0"/>
              </a:spcAft>
              <a:buSzPts val="1000"/>
              <a:buNone/>
              <a:defRPr/>
            </a:lvl5pPr>
            <a:lvl6pPr indent="-228600" lvl="5" marL="2743200" rtl="0" algn="l">
              <a:spcBef>
                <a:spcPts val="0"/>
              </a:spcBef>
              <a:spcAft>
                <a:spcPts val="0"/>
              </a:spcAft>
              <a:buSzPts val="1000"/>
              <a:buNone/>
              <a:defRPr/>
            </a:lvl6pPr>
            <a:lvl7pPr indent="-228600" lvl="6" marL="3200400" rtl="0" algn="l">
              <a:spcBef>
                <a:spcPts val="0"/>
              </a:spcBef>
              <a:spcAft>
                <a:spcPts val="0"/>
              </a:spcAft>
              <a:buSzPts val="1000"/>
              <a:buNone/>
              <a:defRPr/>
            </a:lvl7pPr>
            <a:lvl8pPr indent="-228600" lvl="7" marL="3657600" rtl="0" algn="l">
              <a:spcBef>
                <a:spcPts val="0"/>
              </a:spcBef>
              <a:spcAft>
                <a:spcPts val="0"/>
              </a:spcAft>
              <a:buSzPts val="1000"/>
              <a:buNone/>
              <a:defRPr/>
            </a:lvl8pPr>
            <a:lvl9pPr indent="-228600" lvl="8" marL="4114800" rtl="0" algn="l">
              <a:spcBef>
                <a:spcPts val="0"/>
              </a:spcBef>
              <a:spcAft>
                <a:spcPts val="0"/>
              </a:spcAft>
              <a:buSzPts val="1000"/>
              <a:buNone/>
              <a:defRPr/>
            </a:lvl9pPr>
          </a:lstStyle>
          <a:p/>
        </p:txBody>
      </p:sp>
      <p:sp>
        <p:nvSpPr>
          <p:cNvPr id="322" name="Google Shape;322;p50"/>
          <p:cNvSpPr txBox="1"/>
          <p:nvPr>
            <p:ph idx="2" type="body"/>
          </p:nvPr>
        </p:nvSpPr>
        <p:spPr>
          <a:xfrm>
            <a:off x="4830370" y="1416180"/>
            <a:ext cx="3740700" cy="2968500"/>
          </a:xfrm>
          <a:prstGeom prst="rect">
            <a:avLst/>
          </a:prstGeom>
          <a:noFill/>
          <a:ln>
            <a:noFill/>
          </a:ln>
        </p:spPr>
        <p:txBody>
          <a:bodyPr anchorCtr="0" anchor="t" bIns="0" lIns="0" spcFirstLastPara="1" rIns="0" wrap="square" tIns="0">
            <a:spAutoFit/>
          </a:bodyPr>
          <a:lstStyle>
            <a:lvl1pPr indent="-228600" lvl="0" marL="457200" rtl="0" algn="l">
              <a:spcBef>
                <a:spcPts val="0"/>
              </a:spcBef>
              <a:spcAft>
                <a:spcPts val="0"/>
              </a:spcAft>
              <a:buSzPts val="1400"/>
              <a:buNone/>
              <a:defRPr b="0" i="0" sz="1500">
                <a:solidFill>
                  <a:srgbClr val="205CA0"/>
                </a:solidFill>
                <a:latin typeface="Century Gothic"/>
                <a:ea typeface="Century Gothic"/>
                <a:cs typeface="Century Gothic"/>
                <a:sym typeface="Century Gothic"/>
              </a:defRPr>
            </a:lvl1pPr>
            <a:lvl2pPr indent="-228600" lvl="1" marL="914400" rtl="0" algn="l">
              <a:spcBef>
                <a:spcPts val="0"/>
              </a:spcBef>
              <a:spcAft>
                <a:spcPts val="0"/>
              </a:spcAft>
              <a:buSzPts val="13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000"/>
              <a:buNone/>
              <a:defRPr/>
            </a:lvl4pPr>
            <a:lvl5pPr indent="-228600" lvl="4" marL="2286000" rtl="0" algn="l">
              <a:spcBef>
                <a:spcPts val="0"/>
              </a:spcBef>
              <a:spcAft>
                <a:spcPts val="0"/>
              </a:spcAft>
              <a:buSzPts val="1000"/>
              <a:buNone/>
              <a:defRPr/>
            </a:lvl5pPr>
            <a:lvl6pPr indent="-228600" lvl="5" marL="2743200" rtl="0" algn="l">
              <a:spcBef>
                <a:spcPts val="0"/>
              </a:spcBef>
              <a:spcAft>
                <a:spcPts val="0"/>
              </a:spcAft>
              <a:buSzPts val="1000"/>
              <a:buNone/>
              <a:defRPr/>
            </a:lvl6pPr>
            <a:lvl7pPr indent="-228600" lvl="6" marL="3200400" rtl="0" algn="l">
              <a:spcBef>
                <a:spcPts val="0"/>
              </a:spcBef>
              <a:spcAft>
                <a:spcPts val="0"/>
              </a:spcAft>
              <a:buSzPts val="1000"/>
              <a:buNone/>
              <a:defRPr/>
            </a:lvl7pPr>
            <a:lvl8pPr indent="-228600" lvl="7" marL="3657600" rtl="0" algn="l">
              <a:spcBef>
                <a:spcPts val="0"/>
              </a:spcBef>
              <a:spcAft>
                <a:spcPts val="0"/>
              </a:spcAft>
              <a:buSzPts val="1000"/>
              <a:buNone/>
              <a:defRPr/>
            </a:lvl8pPr>
            <a:lvl9pPr indent="-228600" lvl="8" marL="4114800" rtl="0" algn="l">
              <a:spcBef>
                <a:spcPts val="0"/>
              </a:spcBef>
              <a:spcAft>
                <a:spcPts val="0"/>
              </a:spcAft>
              <a:buSzPts val="1000"/>
              <a:buNone/>
              <a:defRPr/>
            </a:lvl9pPr>
          </a:lstStyle>
          <a:p/>
        </p:txBody>
      </p:sp>
      <p:sp>
        <p:nvSpPr>
          <p:cNvPr id="323" name="Google Shape;323;p50"/>
          <p:cNvSpPr txBox="1"/>
          <p:nvPr>
            <p:ph idx="11" type="ftr"/>
          </p:nvPr>
        </p:nvSpPr>
        <p:spPr>
          <a:xfrm>
            <a:off x="3108960" y="4783455"/>
            <a:ext cx="2926200" cy="2571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SzPts val="1100"/>
              <a:buNone/>
              <a:defRPr sz="1100">
                <a:solidFill>
                  <a:srgbClr val="888888"/>
                </a:solidFill>
              </a:defRPr>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324" name="Google Shape;324;p50"/>
          <p:cNvSpPr txBox="1"/>
          <p:nvPr>
            <p:ph idx="10" type="dt"/>
          </p:nvPr>
        </p:nvSpPr>
        <p:spPr>
          <a:xfrm>
            <a:off x="457201" y="4783455"/>
            <a:ext cx="2103000" cy="2076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1100"/>
              <a:buNone/>
              <a:defRPr sz="1100">
                <a:solidFill>
                  <a:srgbClr val="888888"/>
                </a:solidFill>
              </a:defRPr>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325" name="Google Shape;325;p50"/>
          <p:cNvSpPr txBox="1"/>
          <p:nvPr>
            <p:ph idx="12" type="sldNum"/>
          </p:nvPr>
        </p:nvSpPr>
        <p:spPr>
          <a:xfrm>
            <a:off x="6583681" y="4783455"/>
            <a:ext cx="2103000" cy="169200"/>
          </a:xfrm>
          <a:prstGeom prst="rect">
            <a:avLst/>
          </a:prstGeom>
          <a:noFill/>
          <a:ln>
            <a:noFill/>
          </a:ln>
        </p:spPr>
        <p:txBody>
          <a:bodyPr anchorCtr="0" anchor="t" bIns="0" lIns="0" spcFirstLastPara="1" rIns="0" wrap="square" tIns="0">
            <a:spAutoFit/>
          </a:bodyPr>
          <a:lstStyle>
            <a:lvl1pPr indent="0" lvl="0" marL="0" rtl="0" algn="r">
              <a:spcBef>
                <a:spcPts val="0"/>
              </a:spcBef>
              <a:buNone/>
              <a:defRPr sz="1100">
                <a:solidFill>
                  <a:srgbClr val="888888"/>
                </a:solidFill>
              </a:defRPr>
            </a:lvl1pPr>
            <a:lvl2pPr indent="0" lvl="1" marL="0" rtl="0" algn="r">
              <a:spcBef>
                <a:spcPts val="0"/>
              </a:spcBef>
              <a:buNone/>
              <a:defRPr sz="1100">
                <a:solidFill>
                  <a:srgbClr val="888888"/>
                </a:solidFill>
              </a:defRPr>
            </a:lvl2pPr>
            <a:lvl3pPr indent="0" lvl="2" marL="0" rtl="0" algn="r">
              <a:spcBef>
                <a:spcPts val="0"/>
              </a:spcBef>
              <a:buNone/>
              <a:defRPr sz="1100">
                <a:solidFill>
                  <a:srgbClr val="888888"/>
                </a:solidFill>
              </a:defRPr>
            </a:lvl3pPr>
            <a:lvl4pPr indent="0" lvl="3" marL="0" rtl="0" algn="r">
              <a:spcBef>
                <a:spcPts val="0"/>
              </a:spcBef>
              <a:buNone/>
              <a:defRPr sz="1100">
                <a:solidFill>
                  <a:srgbClr val="888888"/>
                </a:solidFill>
              </a:defRPr>
            </a:lvl4pPr>
            <a:lvl5pPr indent="0" lvl="4" marL="0" rtl="0" algn="r">
              <a:spcBef>
                <a:spcPts val="0"/>
              </a:spcBef>
              <a:buNone/>
              <a:defRPr sz="1100">
                <a:solidFill>
                  <a:srgbClr val="888888"/>
                </a:solidFill>
              </a:defRPr>
            </a:lvl5pPr>
            <a:lvl6pPr indent="0" lvl="5" marL="0" rtl="0" algn="r">
              <a:spcBef>
                <a:spcPts val="0"/>
              </a:spcBef>
              <a:buNone/>
              <a:defRPr sz="1100">
                <a:solidFill>
                  <a:srgbClr val="888888"/>
                </a:solidFill>
              </a:defRPr>
            </a:lvl6pPr>
            <a:lvl7pPr indent="0" lvl="6" marL="0" rtl="0" algn="r">
              <a:spcBef>
                <a:spcPts val="0"/>
              </a:spcBef>
              <a:buNone/>
              <a:defRPr sz="1100">
                <a:solidFill>
                  <a:srgbClr val="888888"/>
                </a:solidFill>
              </a:defRPr>
            </a:lvl7pPr>
            <a:lvl8pPr indent="0" lvl="7" marL="0" rtl="0" algn="r">
              <a:spcBef>
                <a:spcPts val="0"/>
              </a:spcBef>
              <a:buNone/>
              <a:defRPr sz="1100">
                <a:solidFill>
                  <a:srgbClr val="888888"/>
                </a:solidFill>
              </a:defRPr>
            </a:lvl8pPr>
            <a:lvl9pPr indent="0" lvl="8" marL="0" rtl="0" algn="r">
              <a:spcBef>
                <a:spcPts val="0"/>
              </a:spcBef>
              <a:buNone/>
              <a:defRPr sz="1100">
                <a:solidFill>
                  <a:srgbClr val="888888"/>
                </a:solidFill>
              </a:defRPr>
            </a:lvl9pPr>
          </a:lstStyle>
          <a:p>
            <a:pPr indent="0" lvl="0" marL="0" rtl="0" algn="r">
              <a:spcBef>
                <a:spcPts val="0"/>
              </a:spcBef>
              <a:spcAft>
                <a:spcPts val="0"/>
              </a:spcAft>
              <a:buNone/>
            </a:pPr>
            <a:fld id="{00000000-1234-1234-1234-123412341234}" type="slidenum">
              <a:rPr lang="en"/>
              <a:t>‹#›</a:t>
            </a:fld>
            <a:endParaRPr sz="1400">
              <a:latin typeface="Calibri"/>
              <a:ea typeface="Calibri"/>
              <a:cs typeface="Calibri"/>
              <a:sym typeface="Calibri"/>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2 1">
  <p:cSld name="OBJECT_2">
    <p:spTree>
      <p:nvGrpSpPr>
        <p:cNvPr id="326" name="Shape 326"/>
        <p:cNvGrpSpPr/>
        <p:nvPr/>
      </p:nvGrpSpPr>
      <p:grpSpPr>
        <a:xfrm>
          <a:off x="0" y="0"/>
          <a:ext cx="0" cy="0"/>
          <a:chOff x="0" y="0"/>
          <a:chExt cx="0" cy="0"/>
        </a:xfrm>
      </p:grpSpPr>
      <p:sp>
        <p:nvSpPr>
          <p:cNvPr id="327" name="Google Shape;327;p51"/>
          <p:cNvSpPr txBox="1"/>
          <p:nvPr>
            <p:ph type="title"/>
          </p:nvPr>
        </p:nvSpPr>
        <p:spPr>
          <a:xfrm>
            <a:off x="314929" y="171391"/>
            <a:ext cx="8514300" cy="9609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2000"/>
              <a:buNone/>
              <a:defRPr b="1" i="0" sz="2400">
                <a:solidFill>
                  <a:srgbClr val="032D60"/>
                </a:solidFill>
                <a:latin typeface="Calibri"/>
                <a:ea typeface="Calibri"/>
                <a:cs typeface="Calibri"/>
                <a:sym typeface="Calibri"/>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28" name="Google Shape;328;p51"/>
          <p:cNvSpPr txBox="1"/>
          <p:nvPr>
            <p:ph idx="1" type="body"/>
          </p:nvPr>
        </p:nvSpPr>
        <p:spPr>
          <a:xfrm>
            <a:off x="125990" y="943575"/>
            <a:ext cx="3702900" cy="1951800"/>
          </a:xfrm>
          <a:prstGeom prst="rect">
            <a:avLst/>
          </a:prstGeom>
          <a:noFill/>
          <a:ln>
            <a:noFill/>
          </a:ln>
        </p:spPr>
        <p:txBody>
          <a:bodyPr anchorCtr="0" anchor="t" bIns="0" lIns="0" spcFirstLastPara="1" rIns="0" wrap="square" tIns="0">
            <a:spAutoFit/>
          </a:bodyPr>
          <a:lstStyle>
            <a:lvl1pPr indent="-228600" lvl="0" marL="457200" rtl="0" algn="l">
              <a:spcBef>
                <a:spcPts val="0"/>
              </a:spcBef>
              <a:spcAft>
                <a:spcPts val="0"/>
              </a:spcAft>
              <a:buSzPts val="1400"/>
              <a:buNone/>
              <a:defRPr b="0" i="0">
                <a:solidFill>
                  <a:schemeClr val="dk1"/>
                </a:solidFill>
              </a:defRPr>
            </a:lvl1pPr>
            <a:lvl2pPr indent="-228600" lvl="1" marL="914400" rtl="0" algn="l">
              <a:spcBef>
                <a:spcPts val="0"/>
              </a:spcBef>
              <a:spcAft>
                <a:spcPts val="0"/>
              </a:spcAft>
              <a:buSzPts val="13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000"/>
              <a:buNone/>
              <a:defRPr/>
            </a:lvl4pPr>
            <a:lvl5pPr indent="-228600" lvl="4" marL="2286000" rtl="0" algn="l">
              <a:spcBef>
                <a:spcPts val="0"/>
              </a:spcBef>
              <a:spcAft>
                <a:spcPts val="0"/>
              </a:spcAft>
              <a:buSzPts val="1000"/>
              <a:buNone/>
              <a:defRPr/>
            </a:lvl5pPr>
            <a:lvl6pPr indent="-228600" lvl="5" marL="2743200" rtl="0" algn="l">
              <a:spcBef>
                <a:spcPts val="0"/>
              </a:spcBef>
              <a:spcAft>
                <a:spcPts val="0"/>
              </a:spcAft>
              <a:buSzPts val="1000"/>
              <a:buNone/>
              <a:defRPr/>
            </a:lvl6pPr>
            <a:lvl7pPr indent="-228600" lvl="6" marL="3200400" rtl="0" algn="l">
              <a:spcBef>
                <a:spcPts val="0"/>
              </a:spcBef>
              <a:spcAft>
                <a:spcPts val="0"/>
              </a:spcAft>
              <a:buSzPts val="1000"/>
              <a:buNone/>
              <a:defRPr/>
            </a:lvl7pPr>
            <a:lvl8pPr indent="-228600" lvl="7" marL="3657600" rtl="0" algn="l">
              <a:spcBef>
                <a:spcPts val="0"/>
              </a:spcBef>
              <a:spcAft>
                <a:spcPts val="0"/>
              </a:spcAft>
              <a:buSzPts val="1000"/>
              <a:buNone/>
              <a:defRPr/>
            </a:lvl8pPr>
            <a:lvl9pPr indent="-228600" lvl="8" marL="4114800" rtl="0" algn="l">
              <a:spcBef>
                <a:spcPts val="0"/>
              </a:spcBef>
              <a:spcAft>
                <a:spcPts val="0"/>
              </a:spcAft>
              <a:buSzPts val="1000"/>
              <a:buNone/>
              <a:defRPr/>
            </a:lvl9pPr>
          </a:lstStyle>
          <a:p/>
        </p:txBody>
      </p:sp>
      <p:sp>
        <p:nvSpPr>
          <p:cNvPr id="329" name="Google Shape;329;p51"/>
          <p:cNvSpPr txBox="1"/>
          <p:nvPr>
            <p:ph idx="11" type="ftr"/>
          </p:nvPr>
        </p:nvSpPr>
        <p:spPr>
          <a:xfrm>
            <a:off x="3108960" y="4783455"/>
            <a:ext cx="2926200" cy="2571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SzPts val="1100"/>
              <a:buNone/>
              <a:defRPr sz="1100">
                <a:solidFill>
                  <a:srgbClr val="888888"/>
                </a:solidFill>
              </a:defRPr>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330" name="Google Shape;330;p51"/>
          <p:cNvSpPr txBox="1"/>
          <p:nvPr>
            <p:ph idx="10" type="dt"/>
          </p:nvPr>
        </p:nvSpPr>
        <p:spPr>
          <a:xfrm>
            <a:off x="457201" y="4783455"/>
            <a:ext cx="2103000" cy="2076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1100"/>
              <a:buNone/>
              <a:defRPr sz="1100">
                <a:solidFill>
                  <a:srgbClr val="888888"/>
                </a:solidFill>
              </a:defRPr>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331" name="Google Shape;331;p51"/>
          <p:cNvSpPr txBox="1"/>
          <p:nvPr>
            <p:ph idx="12" type="sldNum"/>
          </p:nvPr>
        </p:nvSpPr>
        <p:spPr>
          <a:xfrm>
            <a:off x="6583681" y="4783455"/>
            <a:ext cx="2103000" cy="169200"/>
          </a:xfrm>
          <a:prstGeom prst="rect">
            <a:avLst/>
          </a:prstGeom>
          <a:noFill/>
          <a:ln>
            <a:noFill/>
          </a:ln>
        </p:spPr>
        <p:txBody>
          <a:bodyPr anchorCtr="0" anchor="t" bIns="0" lIns="0" spcFirstLastPara="1" rIns="0" wrap="square" tIns="0">
            <a:spAutoFit/>
          </a:bodyPr>
          <a:lstStyle>
            <a:lvl1pPr indent="0" lvl="0" marL="0" rtl="0" algn="r">
              <a:spcBef>
                <a:spcPts val="0"/>
              </a:spcBef>
              <a:buNone/>
              <a:defRPr sz="1100">
                <a:solidFill>
                  <a:srgbClr val="888888"/>
                </a:solidFill>
              </a:defRPr>
            </a:lvl1pPr>
            <a:lvl2pPr indent="0" lvl="1" marL="0" rtl="0" algn="r">
              <a:spcBef>
                <a:spcPts val="0"/>
              </a:spcBef>
              <a:buNone/>
              <a:defRPr sz="1100">
                <a:solidFill>
                  <a:srgbClr val="888888"/>
                </a:solidFill>
              </a:defRPr>
            </a:lvl2pPr>
            <a:lvl3pPr indent="0" lvl="2" marL="0" rtl="0" algn="r">
              <a:spcBef>
                <a:spcPts val="0"/>
              </a:spcBef>
              <a:buNone/>
              <a:defRPr sz="1100">
                <a:solidFill>
                  <a:srgbClr val="888888"/>
                </a:solidFill>
              </a:defRPr>
            </a:lvl3pPr>
            <a:lvl4pPr indent="0" lvl="3" marL="0" rtl="0" algn="r">
              <a:spcBef>
                <a:spcPts val="0"/>
              </a:spcBef>
              <a:buNone/>
              <a:defRPr sz="1100">
                <a:solidFill>
                  <a:srgbClr val="888888"/>
                </a:solidFill>
              </a:defRPr>
            </a:lvl4pPr>
            <a:lvl5pPr indent="0" lvl="4" marL="0" rtl="0" algn="r">
              <a:spcBef>
                <a:spcPts val="0"/>
              </a:spcBef>
              <a:buNone/>
              <a:defRPr sz="1100">
                <a:solidFill>
                  <a:srgbClr val="888888"/>
                </a:solidFill>
              </a:defRPr>
            </a:lvl5pPr>
            <a:lvl6pPr indent="0" lvl="5" marL="0" rtl="0" algn="r">
              <a:spcBef>
                <a:spcPts val="0"/>
              </a:spcBef>
              <a:buNone/>
              <a:defRPr sz="1100">
                <a:solidFill>
                  <a:srgbClr val="888888"/>
                </a:solidFill>
              </a:defRPr>
            </a:lvl6pPr>
            <a:lvl7pPr indent="0" lvl="6" marL="0" rtl="0" algn="r">
              <a:spcBef>
                <a:spcPts val="0"/>
              </a:spcBef>
              <a:buNone/>
              <a:defRPr sz="1100">
                <a:solidFill>
                  <a:srgbClr val="888888"/>
                </a:solidFill>
              </a:defRPr>
            </a:lvl7pPr>
            <a:lvl8pPr indent="0" lvl="7" marL="0" rtl="0" algn="r">
              <a:spcBef>
                <a:spcPts val="0"/>
              </a:spcBef>
              <a:buNone/>
              <a:defRPr sz="1100">
                <a:solidFill>
                  <a:srgbClr val="888888"/>
                </a:solidFill>
              </a:defRPr>
            </a:lvl8pPr>
            <a:lvl9pPr indent="0" lvl="8" marL="0" rtl="0" algn="r">
              <a:spcBef>
                <a:spcPts val="0"/>
              </a:spcBef>
              <a:buNone/>
              <a:defRPr sz="1100">
                <a:solidFill>
                  <a:srgbClr val="888888"/>
                </a:solidFill>
              </a:defRPr>
            </a:lvl9pPr>
          </a:lstStyle>
          <a:p>
            <a:pPr indent="0" lvl="0" marL="0" rtl="0" algn="r">
              <a:spcBef>
                <a:spcPts val="0"/>
              </a:spcBef>
              <a:spcAft>
                <a:spcPts val="0"/>
              </a:spcAft>
              <a:buNone/>
            </a:pPr>
            <a:fld id="{00000000-1234-1234-1234-123412341234}" type="slidenum">
              <a:rPr lang="en"/>
              <a:t>‹#›</a:t>
            </a:fld>
            <a:endParaRPr sz="1400">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bove Trees Vignette - Right">
  <p:cSld name="Above Trees Vignette - Right">
    <p:bg>
      <p:bgPr>
        <a:solidFill>
          <a:srgbClr val="F4F4F4"/>
        </a:solidFill>
      </p:bgPr>
    </p:bg>
    <p:spTree>
      <p:nvGrpSpPr>
        <p:cNvPr id="332" name="Shape 332"/>
        <p:cNvGrpSpPr/>
        <p:nvPr/>
      </p:nvGrpSpPr>
      <p:grpSpPr>
        <a:xfrm>
          <a:off x="0" y="0"/>
          <a:ext cx="0" cy="0"/>
          <a:chOff x="0" y="0"/>
          <a:chExt cx="0" cy="0"/>
        </a:xfrm>
      </p:grpSpPr>
      <p:pic>
        <p:nvPicPr>
          <p:cNvPr id="333" name="Google Shape;333;p52"/>
          <p:cNvPicPr preferRelativeResize="0"/>
          <p:nvPr/>
        </p:nvPicPr>
        <p:blipFill rotWithShape="1">
          <a:blip r:embed="rId2">
            <a:alphaModFix/>
          </a:blip>
          <a:srcRect b="0" l="0" r="0" t="0"/>
          <a:stretch/>
        </p:blipFill>
        <p:spPr>
          <a:xfrm flipH="1">
            <a:off x="4766" y="671"/>
            <a:ext cx="9139231" cy="5140821"/>
          </a:xfrm>
          <a:prstGeom prst="rect">
            <a:avLst/>
          </a:prstGeom>
          <a:noFill/>
          <a:ln>
            <a:noFill/>
          </a:ln>
        </p:spPr>
      </p:pic>
      <p:sp>
        <p:nvSpPr>
          <p:cNvPr id="334" name="Google Shape;334;p52"/>
          <p:cNvSpPr txBox="1"/>
          <p:nvPr>
            <p:ph type="title"/>
          </p:nvPr>
        </p:nvSpPr>
        <p:spPr>
          <a:xfrm>
            <a:off x="428737" y="47628"/>
            <a:ext cx="8286600" cy="742500"/>
          </a:xfrm>
          <a:prstGeom prst="rect">
            <a:avLst/>
          </a:prstGeom>
          <a:noFill/>
          <a:ln>
            <a:noFill/>
          </a:ln>
        </p:spPr>
        <p:txBody>
          <a:bodyPr anchorCtr="0" anchor="b" bIns="0" lIns="0" spcFirstLastPara="1" rIns="0" wrap="square" tIns="0">
            <a:noAutofit/>
          </a:bodyPr>
          <a:lstStyle>
            <a:lvl1pPr lvl="0" rtl="0" algn="l">
              <a:lnSpc>
                <a:spcPct val="95000"/>
              </a:lnSpc>
              <a:spcBef>
                <a:spcPts val="0"/>
              </a:spcBef>
              <a:spcAft>
                <a:spcPts val="0"/>
              </a:spcAft>
              <a:buSzPts val="20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35" name="Google Shape;335;p52"/>
          <p:cNvSpPr txBox="1"/>
          <p:nvPr>
            <p:ph idx="1" type="body"/>
          </p:nvPr>
        </p:nvSpPr>
        <p:spPr>
          <a:xfrm>
            <a:off x="428737" y="1323216"/>
            <a:ext cx="8286600" cy="3168600"/>
          </a:xfrm>
          <a:prstGeom prst="rect">
            <a:avLst/>
          </a:prstGeom>
          <a:noFill/>
          <a:ln>
            <a:noFill/>
          </a:ln>
        </p:spPr>
        <p:txBody>
          <a:bodyPr anchorCtr="0" anchor="t" bIns="0" lIns="0" spcFirstLastPara="1" rIns="0" wrap="square" tIns="0">
            <a:noAutofit/>
          </a:bodyPr>
          <a:lstStyle>
            <a:lvl1pPr indent="-323850" lvl="0" marL="457200" rtl="0" algn="l">
              <a:lnSpc>
                <a:spcPct val="100000"/>
              </a:lnSpc>
              <a:spcBef>
                <a:spcPts val="800"/>
              </a:spcBef>
              <a:spcAft>
                <a:spcPts val="0"/>
              </a:spcAft>
              <a:buSzPts val="1500"/>
              <a:buChar char="○"/>
              <a:defRPr>
                <a:solidFill>
                  <a:schemeClr val="accent2"/>
                </a:solidFill>
              </a:defRPr>
            </a:lvl1pPr>
            <a:lvl2pPr indent="-317500" lvl="1" marL="914400" rtl="0" algn="l">
              <a:lnSpc>
                <a:spcPct val="100000"/>
              </a:lnSpc>
              <a:spcBef>
                <a:spcPts val="200"/>
              </a:spcBef>
              <a:spcAft>
                <a:spcPts val="0"/>
              </a:spcAft>
              <a:buSzPts val="1400"/>
              <a:buChar char="○"/>
              <a:defRPr>
                <a:solidFill>
                  <a:schemeClr val="accent2"/>
                </a:solidFill>
              </a:defRPr>
            </a:lvl2pPr>
            <a:lvl3pPr indent="-304800" lvl="2" marL="1371600" rtl="0" algn="l">
              <a:lnSpc>
                <a:spcPct val="100000"/>
              </a:lnSpc>
              <a:spcBef>
                <a:spcPts val="500"/>
              </a:spcBef>
              <a:spcAft>
                <a:spcPts val="0"/>
              </a:spcAft>
              <a:buSzPts val="1200"/>
              <a:buChar char="○"/>
              <a:defRPr>
                <a:solidFill>
                  <a:schemeClr val="accent2"/>
                </a:solidFill>
              </a:defRPr>
            </a:lvl3pPr>
            <a:lvl4pPr indent="-298450" lvl="3" marL="1828800" rtl="0" algn="l">
              <a:lnSpc>
                <a:spcPct val="100000"/>
              </a:lnSpc>
              <a:spcBef>
                <a:spcPts val="500"/>
              </a:spcBef>
              <a:spcAft>
                <a:spcPts val="0"/>
              </a:spcAft>
              <a:buSzPts val="1100"/>
              <a:buChar char="○"/>
              <a:defRPr>
                <a:solidFill>
                  <a:schemeClr val="accent2"/>
                </a:solidFill>
              </a:defRPr>
            </a:lvl4pPr>
            <a:lvl5pPr indent="-228600" lvl="4" marL="2286000" rtl="0" algn="l">
              <a:lnSpc>
                <a:spcPct val="100000"/>
              </a:lnSpc>
              <a:spcBef>
                <a:spcPts val="500"/>
              </a:spcBef>
              <a:spcAft>
                <a:spcPts val="0"/>
              </a:spcAft>
              <a:buSzPts val="1000"/>
              <a:buNone/>
              <a:defRPr/>
            </a:lvl5pPr>
            <a:lvl6pPr indent="-317500" lvl="5" marL="2743200" rtl="0" algn="l">
              <a:spcBef>
                <a:spcPts val="500"/>
              </a:spcBef>
              <a:spcAft>
                <a:spcPts val="0"/>
              </a:spcAft>
              <a:buClr>
                <a:schemeClr val="accent2"/>
              </a:buClr>
              <a:buSzPts val="1400"/>
              <a:buChar char="○"/>
              <a:defRPr/>
            </a:lvl6pPr>
            <a:lvl7pPr indent="-317500" lvl="6" marL="3200400" rtl="0" algn="l">
              <a:spcBef>
                <a:spcPts val="300"/>
              </a:spcBef>
              <a:spcAft>
                <a:spcPts val="0"/>
              </a:spcAft>
              <a:buClr>
                <a:schemeClr val="accent2"/>
              </a:buClr>
              <a:buSzPts val="1400"/>
              <a:buChar char="○"/>
              <a:defRPr/>
            </a:lvl7pPr>
            <a:lvl8pPr indent="-317500" lvl="7" marL="3657600" rtl="0" algn="l">
              <a:spcBef>
                <a:spcPts val="300"/>
              </a:spcBef>
              <a:spcAft>
                <a:spcPts val="0"/>
              </a:spcAft>
              <a:buClr>
                <a:schemeClr val="accent2"/>
              </a:buClr>
              <a:buSzPts val="1400"/>
              <a:buChar char="○"/>
              <a:defRPr/>
            </a:lvl8pPr>
            <a:lvl9pPr indent="-317500" lvl="8" marL="4114800" rtl="0" algn="l">
              <a:spcBef>
                <a:spcPts val="300"/>
              </a:spcBef>
              <a:spcAft>
                <a:spcPts val="0"/>
              </a:spcAft>
              <a:buClr>
                <a:schemeClr val="accent2"/>
              </a:buClr>
              <a:buSzPts val="1400"/>
              <a:buChar char="○"/>
              <a:defRPr/>
            </a:lvl9pPr>
          </a:lstStyle>
          <a:p/>
        </p:txBody>
      </p:sp>
      <p:sp>
        <p:nvSpPr>
          <p:cNvPr id="336" name="Google Shape;336;p52"/>
          <p:cNvSpPr txBox="1"/>
          <p:nvPr>
            <p:ph idx="2" type="body"/>
          </p:nvPr>
        </p:nvSpPr>
        <p:spPr>
          <a:xfrm>
            <a:off x="428737" y="822884"/>
            <a:ext cx="8286600" cy="254100"/>
          </a:xfrm>
          <a:prstGeom prst="rect">
            <a:avLst/>
          </a:prstGeom>
          <a:noFill/>
          <a:ln>
            <a:noFill/>
          </a:ln>
        </p:spPr>
        <p:txBody>
          <a:bodyPr anchorCtr="0" anchor="t" bIns="0" lIns="0" spcFirstLastPara="1" rIns="0" wrap="square" tIns="0">
            <a:noAutofit/>
          </a:bodyPr>
          <a:lstStyle>
            <a:lvl1pPr indent="-336550" lvl="0" marL="457200" rtl="0" algn="l">
              <a:spcBef>
                <a:spcPts val="800"/>
              </a:spcBef>
              <a:spcAft>
                <a:spcPts val="0"/>
              </a:spcAft>
              <a:buSzPts val="1700"/>
              <a:buChar char="○"/>
              <a:defRPr i="0" sz="1700">
                <a:solidFill>
                  <a:schemeClr val="dk1"/>
                </a:solidFill>
                <a:latin typeface="Salesforce Sans"/>
                <a:ea typeface="Salesforce Sans"/>
                <a:cs typeface="Salesforce Sans"/>
                <a:sym typeface="Salesforce Sans"/>
              </a:defRPr>
            </a:lvl1pPr>
            <a:lvl2pPr indent="-317500" lvl="1" marL="914400" rtl="0" algn="l">
              <a:spcBef>
                <a:spcPts val="200"/>
              </a:spcBef>
              <a:spcAft>
                <a:spcPts val="0"/>
              </a:spcAft>
              <a:buSzPts val="1400"/>
              <a:buChar char="○"/>
              <a:defRPr/>
            </a:lvl2pPr>
            <a:lvl3pPr indent="-317500" lvl="2" marL="1371600" rtl="0" algn="l">
              <a:spcBef>
                <a:spcPts val="500"/>
              </a:spcBef>
              <a:spcAft>
                <a:spcPts val="0"/>
              </a:spcAft>
              <a:buSzPts val="1400"/>
              <a:buChar char="○"/>
              <a:defRPr/>
            </a:lvl3pPr>
            <a:lvl4pPr indent="-317500" lvl="3" marL="1828800" rtl="0" algn="l">
              <a:spcBef>
                <a:spcPts val="500"/>
              </a:spcBef>
              <a:spcAft>
                <a:spcPts val="0"/>
              </a:spcAft>
              <a:buSzPts val="1400"/>
              <a:buChar char="○"/>
              <a:defRPr/>
            </a:lvl4pPr>
            <a:lvl5pPr indent="-228600" lvl="4" marL="2286000" rtl="0" algn="l">
              <a:spcBef>
                <a:spcPts val="500"/>
              </a:spcBef>
              <a:spcAft>
                <a:spcPts val="0"/>
              </a:spcAft>
              <a:buSzPts val="1000"/>
              <a:buNone/>
              <a:defRPr/>
            </a:lvl5pPr>
            <a:lvl6pPr indent="-317500" lvl="5" marL="2743200" rtl="0" algn="l">
              <a:spcBef>
                <a:spcPts val="500"/>
              </a:spcBef>
              <a:spcAft>
                <a:spcPts val="0"/>
              </a:spcAft>
              <a:buClr>
                <a:schemeClr val="accent2"/>
              </a:buClr>
              <a:buSzPts val="1400"/>
              <a:buChar char="○"/>
              <a:defRPr/>
            </a:lvl6pPr>
            <a:lvl7pPr indent="-317500" lvl="6" marL="3200400" rtl="0" algn="l">
              <a:spcBef>
                <a:spcPts val="300"/>
              </a:spcBef>
              <a:spcAft>
                <a:spcPts val="0"/>
              </a:spcAft>
              <a:buClr>
                <a:schemeClr val="accent2"/>
              </a:buClr>
              <a:buSzPts val="1400"/>
              <a:buChar char="○"/>
              <a:defRPr/>
            </a:lvl7pPr>
            <a:lvl8pPr indent="-317500" lvl="7" marL="3657600" rtl="0" algn="l">
              <a:spcBef>
                <a:spcPts val="300"/>
              </a:spcBef>
              <a:spcAft>
                <a:spcPts val="0"/>
              </a:spcAft>
              <a:buClr>
                <a:schemeClr val="accent2"/>
              </a:buClr>
              <a:buSzPts val="1400"/>
              <a:buChar char="○"/>
              <a:defRPr/>
            </a:lvl8pPr>
            <a:lvl9pPr indent="-317500" lvl="8" marL="4114800" rtl="0" algn="l">
              <a:spcBef>
                <a:spcPts val="300"/>
              </a:spcBef>
              <a:spcAft>
                <a:spcPts val="0"/>
              </a:spcAft>
              <a:buClr>
                <a:schemeClr val="accent2"/>
              </a:buClr>
              <a:buSzPts val="1400"/>
              <a:buChar char="○"/>
              <a:defRPr/>
            </a:lvl9pPr>
          </a:lstStyle>
          <a:p/>
        </p:txBody>
      </p:sp>
      <p:pic>
        <p:nvPicPr>
          <p:cNvPr descr="pasted-image.pdf" id="337" name="Google Shape;337;p52"/>
          <p:cNvPicPr preferRelativeResize="0"/>
          <p:nvPr/>
        </p:nvPicPr>
        <p:blipFill rotWithShape="1">
          <a:blip r:embed="rId3">
            <a:alphaModFix/>
          </a:blip>
          <a:srcRect b="0" l="0" r="0" t="0"/>
          <a:stretch/>
        </p:blipFill>
        <p:spPr>
          <a:xfrm>
            <a:off x="8275084" y="424095"/>
            <a:ext cx="476676" cy="333734"/>
          </a:xfrm>
          <a:prstGeom prst="rect">
            <a:avLst/>
          </a:prstGeom>
          <a:noFill/>
          <a:ln>
            <a:noFill/>
          </a:ln>
        </p:spPr>
      </p:pic>
      <p:sp>
        <p:nvSpPr>
          <p:cNvPr id="338" name="Google Shape;338;p52"/>
          <p:cNvSpPr txBox="1"/>
          <p:nvPr>
            <p:ph idx="11" type="ftr"/>
          </p:nvPr>
        </p:nvSpPr>
        <p:spPr>
          <a:xfrm>
            <a:off x="428740" y="4912148"/>
            <a:ext cx="4132200" cy="160500"/>
          </a:xfrm>
          <a:prstGeom prst="rect">
            <a:avLst/>
          </a:prstGeom>
          <a:noFill/>
          <a:ln>
            <a:noFill/>
          </a:ln>
        </p:spPr>
        <p:txBody>
          <a:bodyPr anchorCtr="0" anchor="b" bIns="0" lIns="0" spcFirstLastPara="1" rIns="0" wrap="square" tIns="0">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39" name="Shape 339"/>
        <p:cNvGrpSpPr/>
        <p:nvPr/>
      </p:nvGrpSpPr>
      <p:grpSpPr>
        <a:xfrm>
          <a:off x="0" y="0"/>
          <a:ext cx="0" cy="0"/>
          <a:chOff x="0" y="0"/>
          <a:chExt cx="0" cy="0"/>
        </a:xfrm>
      </p:grpSpPr>
      <p:sp>
        <p:nvSpPr>
          <p:cNvPr id="340" name="Google Shape;340;p53"/>
          <p:cNvSpPr txBox="1"/>
          <p:nvPr>
            <p:ph type="title"/>
          </p:nvPr>
        </p:nvSpPr>
        <p:spPr>
          <a:xfrm>
            <a:off x="311700" y="445025"/>
            <a:ext cx="8520600" cy="572700"/>
          </a:xfrm>
          <a:prstGeom prst="rect">
            <a:avLst/>
          </a:prstGeom>
        </p:spPr>
        <p:txBody>
          <a:bodyPr anchorCtr="0" anchor="b" bIns="34275" lIns="68575" spcFirstLastPara="1" rIns="68575" wrap="square" tIns="34275">
            <a:noAutofit/>
          </a:bodyPr>
          <a:lstStyle>
            <a:lvl1pPr lvl="0" rtl="0">
              <a:spcBef>
                <a:spcPts val="0"/>
              </a:spcBef>
              <a:spcAft>
                <a:spcPts val="0"/>
              </a:spcAft>
              <a:buSzPts val="20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41" name="Google Shape;341;p53"/>
          <p:cNvSpPr txBox="1"/>
          <p:nvPr>
            <p:ph idx="1" type="body"/>
          </p:nvPr>
        </p:nvSpPr>
        <p:spPr>
          <a:xfrm>
            <a:off x="311700" y="1152475"/>
            <a:ext cx="8520600" cy="34164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a:lvl1pPr>
            <a:lvl2pPr indent="-311150" lvl="1" marL="914400" rtl="0">
              <a:spcBef>
                <a:spcPts val="0"/>
              </a:spcBef>
              <a:spcAft>
                <a:spcPts val="0"/>
              </a:spcAft>
              <a:buSzPts val="1300"/>
              <a:buChar char="○"/>
              <a:defRPr/>
            </a:lvl2pPr>
            <a:lvl3pPr indent="-298450" lvl="2" marL="1371600" rtl="0">
              <a:spcBef>
                <a:spcPts val="0"/>
              </a:spcBef>
              <a:spcAft>
                <a:spcPts val="0"/>
              </a:spcAft>
              <a:buSzPts val="11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342" name="Google Shape;342;p5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sz="1400"/>
            </a:lvl1pPr>
            <a:lvl2pPr lvl="1" rtl="0">
              <a:buNone/>
              <a:defRPr sz="1400"/>
            </a:lvl2pPr>
            <a:lvl3pPr lvl="2" rtl="0">
              <a:buNone/>
              <a:defRPr sz="1400"/>
            </a:lvl3pPr>
            <a:lvl4pPr lvl="3" rtl="0">
              <a:buNone/>
              <a:defRPr sz="1400"/>
            </a:lvl4pPr>
            <a:lvl5pPr lvl="4" rtl="0">
              <a:buNone/>
              <a:defRPr sz="1400"/>
            </a:lvl5pPr>
            <a:lvl6pPr lvl="5" rtl="0">
              <a:buNone/>
              <a:defRPr sz="1400"/>
            </a:lvl6pPr>
            <a:lvl7pPr lvl="6" rtl="0">
              <a:buNone/>
              <a:defRPr sz="1400"/>
            </a:lvl7pPr>
            <a:lvl8pPr lvl="7" rtl="0">
              <a:buNone/>
              <a:defRPr sz="1400"/>
            </a:lvl8pPr>
            <a:lvl9pPr lvl="8" rtl="0">
              <a:buNone/>
              <a:defRPr sz="1400"/>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3.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3.xml"/><Relationship Id="rId22" Type="http://schemas.openxmlformats.org/officeDocument/2006/relationships/slideLayout" Target="../slideLayouts/slideLayout35.xml"/><Relationship Id="rId21" Type="http://schemas.openxmlformats.org/officeDocument/2006/relationships/slideLayout" Target="../slideLayouts/slideLayout34.xml"/><Relationship Id="rId24" Type="http://schemas.openxmlformats.org/officeDocument/2006/relationships/slideLayout" Target="../slideLayouts/slideLayout37.xml"/><Relationship Id="rId23" Type="http://schemas.openxmlformats.org/officeDocument/2006/relationships/slideLayout" Target="../slideLayouts/slideLayout36.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9" Type="http://schemas.openxmlformats.org/officeDocument/2006/relationships/slideLayout" Target="../slideLayouts/slideLayout22.xml"/><Relationship Id="rId26" Type="http://schemas.openxmlformats.org/officeDocument/2006/relationships/slideLayout" Target="../slideLayouts/slideLayout39.xml"/><Relationship Id="rId25" Type="http://schemas.openxmlformats.org/officeDocument/2006/relationships/slideLayout" Target="../slideLayouts/slideLayout38.xml"/><Relationship Id="rId28" Type="http://schemas.openxmlformats.org/officeDocument/2006/relationships/slideLayout" Target="../slideLayouts/slideLayout41.xml"/><Relationship Id="rId27" Type="http://schemas.openxmlformats.org/officeDocument/2006/relationships/slideLayout" Target="../slideLayouts/slideLayout40.xml"/><Relationship Id="rId5" Type="http://schemas.openxmlformats.org/officeDocument/2006/relationships/slideLayout" Target="../slideLayouts/slideLayout18.xml"/><Relationship Id="rId6" Type="http://schemas.openxmlformats.org/officeDocument/2006/relationships/slideLayout" Target="../slideLayouts/slideLayout19.xml"/><Relationship Id="rId29" Type="http://schemas.openxmlformats.org/officeDocument/2006/relationships/slideLayout" Target="../slideLayouts/slideLayout42.xml"/><Relationship Id="rId7" Type="http://schemas.openxmlformats.org/officeDocument/2006/relationships/slideLayout" Target="../slideLayouts/slideLayout20.xml"/><Relationship Id="rId8" Type="http://schemas.openxmlformats.org/officeDocument/2006/relationships/slideLayout" Target="../slideLayouts/slideLayout21.xml"/><Relationship Id="rId31" Type="http://schemas.openxmlformats.org/officeDocument/2006/relationships/slideLayout" Target="../slideLayouts/slideLayout44.xml"/><Relationship Id="rId30" Type="http://schemas.openxmlformats.org/officeDocument/2006/relationships/slideLayout" Target="../slideLayouts/slideLayout43.xml"/><Relationship Id="rId11" Type="http://schemas.openxmlformats.org/officeDocument/2006/relationships/slideLayout" Target="../slideLayouts/slideLayout24.xml"/><Relationship Id="rId33" Type="http://schemas.openxmlformats.org/officeDocument/2006/relationships/slideLayout" Target="../slideLayouts/slideLayout46.xml"/><Relationship Id="rId10" Type="http://schemas.openxmlformats.org/officeDocument/2006/relationships/slideLayout" Target="../slideLayouts/slideLayout23.xml"/><Relationship Id="rId32" Type="http://schemas.openxmlformats.org/officeDocument/2006/relationships/slideLayout" Target="../slideLayouts/slideLayout45.xml"/><Relationship Id="rId13" Type="http://schemas.openxmlformats.org/officeDocument/2006/relationships/slideLayout" Target="../slideLayouts/slideLayout26.xml"/><Relationship Id="rId35" Type="http://schemas.openxmlformats.org/officeDocument/2006/relationships/slideLayout" Target="../slideLayouts/slideLayout48.xml"/><Relationship Id="rId12" Type="http://schemas.openxmlformats.org/officeDocument/2006/relationships/slideLayout" Target="../slideLayouts/slideLayout25.xml"/><Relationship Id="rId34" Type="http://schemas.openxmlformats.org/officeDocument/2006/relationships/slideLayout" Target="../slideLayouts/slideLayout47.xml"/><Relationship Id="rId15" Type="http://schemas.openxmlformats.org/officeDocument/2006/relationships/slideLayout" Target="../slideLayouts/slideLayout28.xml"/><Relationship Id="rId37" Type="http://schemas.openxmlformats.org/officeDocument/2006/relationships/slideLayout" Target="../slideLayouts/slideLayout50.xml"/><Relationship Id="rId14" Type="http://schemas.openxmlformats.org/officeDocument/2006/relationships/slideLayout" Target="../slideLayouts/slideLayout27.xml"/><Relationship Id="rId36" Type="http://schemas.openxmlformats.org/officeDocument/2006/relationships/slideLayout" Target="../slideLayouts/slideLayout49.xml"/><Relationship Id="rId17" Type="http://schemas.openxmlformats.org/officeDocument/2006/relationships/slideLayout" Target="../slideLayouts/slideLayout30.xml"/><Relationship Id="rId39" Type="http://schemas.openxmlformats.org/officeDocument/2006/relationships/theme" Target="../theme/theme1.xml"/><Relationship Id="rId16" Type="http://schemas.openxmlformats.org/officeDocument/2006/relationships/slideLayout" Target="../slideLayouts/slideLayout29.xml"/><Relationship Id="rId38" Type="http://schemas.openxmlformats.org/officeDocument/2006/relationships/slideLayout" Target="../slideLayouts/slideLayout51.xml"/><Relationship Id="rId19" Type="http://schemas.openxmlformats.org/officeDocument/2006/relationships/slideLayout" Target="../slideLayouts/slideLayout32.xml"/><Relationship Id="rId18"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74" name="Shape 74"/>
        <p:cNvGrpSpPr/>
        <p:nvPr/>
      </p:nvGrpSpPr>
      <p:grpSpPr>
        <a:xfrm>
          <a:off x="0" y="0"/>
          <a:ext cx="0" cy="0"/>
          <a:chOff x="0" y="0"/>
          <a:chExt cx="0" cy="0"/>
        </a:xfrm>
      </p:grpSpPr>
      <p:sp>
        <p:nvSpPr>
          <p:cNvPr id="75" name="Google Shape;75;p15"/>
          <p:cNvSpPr txBox="1"/>
          <p:nvPr>
            <p:ph type="title"/>
          </p:nvPr>
        </p:nvSpPr>
        <p:spPr>
          <a:xfrm>
            <a:off x="628650" y="273844"/>
            <a:ext cx="7886700" cy="9942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rgbClr val="3B3D41"/>
              </a:buClr>
              <a:buSzPts val="2000"/>
              <a:buFont typeface="Helvetica Neue Light"/>
              <a:buNone/>
              <a:defRPr b="0" i="0" sz="2000" u="none" cap="none" strike="noStrike">
                <a:solidFill>
                  <a:srgbClr val="3B3D41"/>
                </a:solidFill>
                <a:latin typeface="Helvetica Neue Light"/>
                <a:ea typeface="Helvetica Neue Light"/>
                <a:cs typeface="Helvetica Neue Light"/>
                <a:sym typeface="Helvetica Neue Light"/>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76" name="Google Shape;76;p15"/>
          <p:cNvSpPr txBox="1"/>
          <p:nvPr>
            <p:ph idx="1" type="body"/>
          </p:nvPr>
        </p:nvSpPr>
        <p:spPr>
          <a:xfrm>
            <a:off x="628650" y="1369219"/>
            <a:ext cx="7886700" cy="3263400"/>
          </a:xfrm>
          <a:prstGeom prst="rect">
            <a:avLst/>
          </a:prstGeom>
          <a:noFill/>
          <a:ln>
            <a:noFill/>
          </a:ln>
        </p:spPr>
        <p:txBody>
          <a:bodyPr anchorCtr="0" anchor="t" bIns="0" lIns="0" spcFirstLastPara="1" rIns="0" wrap="square" tIns="0">
            <a:noAutofit/>
          </a:bodyPr>
          <a:lstStyle>
            <a:lvl1pPr indent="-317500" lvl="0" marL="457200" marR="0" rtl="0" algn="l">
              <a:lnSpc>
                <a:spcPct val="115000"/>
              </a:lnSpc>
              <a:spcBef>
                <a:spcPts val="0"/>
              </a:spcBef>
              <a:spcAft>
                <a:spcPts val="0"/>
              </a:spcAft>
              <a:buClr>
                <a:schemeClr val="lt2"/>
              </a:buClr>
              <a:buSzPts val="1400"/>
              <a:buFont typeface="Courier New"/>
              <a:buChar char="○"/>
              <a:defRPr b="0" i="0" sz="1400" u="none" cap="none" strike="noStrike">
                <a:solidFill>
                  <a:srgbClr val="3B3D41"/>
                </a:solidFill>
                <a:latin typeface="Helvetica Neue Light"/>
                <a:ea typeface="Helvetica Neue Light"/>
                <a:cs typeface="Helvetica Neue Light"/>
                <a:sym typeface="Helvetica Neue Light"/>
              </a:defRPr>
            </a:lvl1pPr>
            <a:lvl2pPr indent="-311150" lvl="1" marL="914400" marR="0" rtl="0" algn="l">
              <a:lnSpc>
                <a:spcPct val="115000"/>
              </a:lnSpc>
              <a:spcBef>
                <a:spcPts val="0"/>
              </a:spcBef>
              <a:spcAft>
                <a:spcPts val="0"/>
              </a:spcAft>
              <a:buClr>
                <a:schemeClr val="lt2"/>
              </a:buClr>
              <a:buSzPts val="1300"/>
              <a:buFont typeface="Courier New"/>
              <a:buChar char="○"/>
              <a:defRPr b="0" i="0" sz="1300" u="none" cap="none" strike="noStrike">
                <a:solidFill>
                  <a:srgbClr val="3B3D41"/>
                </a:solidFill>
                <a:latin typeface="Helvetica Neue Light"/>
                <a:ea typeface="Helvetica Neue Light"/>
                <a:cs typeface="Helvetica Neue Light"/>
                <a:sym typeface="Helvetica Neue Light"/>
              </a:defRPr>
            </a:lvl2pPr>
            <a:lvl3pPr indent="-298450" lvl="2" marL="1371600" marR="0" rtl="0" algn="l">
              <a:lnSpc>
                <a:spcPct val="115000"/>
              </a:lnSpc>
              <a:spcBef>
                <a:spcPts val="0"/>
              </a:spcBef>
              <a:spcAft>
                <a:spcPts val="0"/>
              </a:spcAft>
              <a:buClr>
                <a:schemeClr val="lt2"/>
              </a:buClr>
              <a:buSzPts val="1100"/>
              <a:buFont typeface="Courier New"/>
              <a:buChar char="○"/>
              <a:defRPr b="0" i="0" sz="1100" u="none" cap="none" strike="noStrike">
                <a:solidFill>
                  <a:srgbClr val="3B3D41"/>
                </a:solidFill>
                <a:latin typeface="Helvetica Neue Light"/>
                <a:ea typeface="Helvetica Neue Light"/>
                <a:cs typeface="Helvetica Neue Light"/>
                <a:sym typeface="Helvetica Neue Light"/>
              </a:defRPr>
            </a:lvl3pPr>
            <a:lvl4pPr indent="-292100" lvl="3" marL="1828800" marR="0" rtl="0" algn="l">
              <a:lnSpc>
                <a:spcPct val="115000"/>
              </a:lnSpc>
              <a:spcBef>
                <a:spcPts val="0"/>
              </a:spcBef>
              <a:spcAft>
                <a:spcPts val="0"/>
              </a:spcAft>
              <a:buClr>
                <a:schemeClr val="lt2"/>
              </a:buClr>
              <a:buSzPts val="1000"/>
              <a:buFont typeface="Courier New"/>
              <a:buChar char="○"/>
              <a:defRPr b="0" i="0" sz="1000" u="none" cap="none" strike="noStrike">
                <a:solidFill>
                  <a:srgbClr val="3B3D41"/>
                </a:solidFill>
                <a:latin typeface="Helvetica Neue Light"/>
                <a:ea typeface="Helvetica Neue Light"/>
                <a:cs typeface="Helvetica Neue Light"/>
                <a:sym typeface="Helvetica Neue Light"/>
              </a:defRPr>
            </a:lvl4pPr>
            <a:lvl5pPr indent="-292100" lvl="4" marL="2286000" marR="0" rtl="0" algn="l">
              <a:lnSpc>
                <a:spcPct val="115000"/>
              </a:lnSpc>
              <a:spcBef>
                <a:spcPts val="0"/>
              </a:spcBef>
              <a:spcAft>
                <a:spcPts val="0"/>
              </a:spcAft>
              <a:buClr>
                <a:schemeClr val="lt2"/>
              </a:buClr>
              <a:buSzPts val="1000"/>
              <a:buFont typeface="Courier New"/>
              <a:buChar char="○"/>
              <a:defRPr b="0" i="0" sz="1000" u="none" cap="none" strike="noStrike">
                <a:solidFill>
                  <a:srgbClr val="3B3D41"/>
                </a:solidFill>
                <a:latin typeface="Helvetica Neue Light"/>
                <a:ea typeface="Helvetica Neue Light"/>
                <a:cs typeface="Helvetica Neue Light"/>
                <a:sym typeface="Helvetica Neue Light"/>
              </a:defRPr>
            </a:lvl5pPr>
            <a:lvl6pPr indent="-292100" lvl="5" marL="2743200" marR="0" rtl="0" algn="l">
              <a:lnSpc>
                <a:spcPct val="115000"/>
              </a:lnSpc>
              <a:spcBef>
                <a:spcPts val="0"/>
              </a:spcBef>
              <a:spcAft>
                <a:spcPts val="0"/>
              </a:spcAft>
              <a:buClr>
                <a:schemeClr val="lt2"/>
              </a:buClr>
              <a:buSzPts val="1000"/>
              <a:buFont typeface="Courier New"/>
              <a:buChar char="○"/>
              <a:defRPr b="0" i="0" sz="1000" u="none" cap="none" strike="noStrike">
                <a:solidFill>
                  <a:srgbClr val="3B3D41"/>
                </a:solidFill>
                <a:latin typeface="Helvetica Neue Light"/>
                <a:ea typeface="Helvetica Neue Light"/>
                <a:cs typeface="Helvetica Neue Light"/>
                <a:sym typeface="Helvetica Neue Light"/>
              </a:defRPr>
            </a:lvl6pPr>
            <a:lvl7pPr indent="-292100" lvl="6" marL="3200400" marR="0" rtl="0" algn="l">
              <a:lnSpc>
                <a:spcPct val="115000"/>
              </a:lnSpc>
              <a:spcBef>
                <a:spcPts val="0"/>
              </a:spcBef>
              <a:spcAft>
                <a:spcPts val="0"/>
              </a:spcAft>
              <a:buClr>
                <a:schemeClr val="lt2"/>
              </a:buClr>
              <a:buSzPts val="1000"/>
              <a:buFont typeface="Courier New"/>
              <a:buChar char="○"/>
              <a:defRPr b="0" i="0" sz="1000" u="none" cap="none" strike="noStrike">
                <a:solidFill>
                  <a:srgbClr val="3B3D41"/>
                </a:solidFill>
                <a:latin typeface="Helvetica Neue Light"/>
                <a:ea typeface="Helvetica Neue Light"/>
                <a:cs typeface="Helvetica Neue Light"/>
                <a:sym typeface="Helvetica Neue Light"/>
              </a:defRPr>
            </a:lvl7pPr>
            <a:lvl8pPr indent="-292100" lvl="7" marL="3657600" marR="0" rtl="0" algn="l">
              <a:lnSpc>
                <a:spcPct val="115000"/>
              </a:lnSpc>
              <a:spcBef>
                <a:spcPts val="0"/>
              </a:spcBef>
              <a:spcAft>
                <a:spcPts val="0"/>
              </a:spcAft>
              <a:buClr>
                <a:schemeClr val="lt2"/>
              </a:buClr>
              <a:buSzPts val="1000"/>
              <a:buFont typeface="Courier New"/>
              <a:buChar char="○"/>
              <a:defRPr b="0" i="0" sz="1000" u="none" cap="none" strike="noStrike">
                <a:solidFill>
                  <a:srgbClr val="3B3D41"/>
                </a:solidFill>
                <a:latin typeface="Helvetica Neue Light"/>
                <a:ea typeface="Helvetica Neue Light"/>
                <a:cs typeface="Helvetica Neue Light"/>
                <a:sym typeface="Helvetica Neue Light"/>
              </a:defRPr>
            </a:lvl8pPr>
            <a:lvl9pPr indent="-292100" lvl="8" marL="4114800" marR="0" rtl="0" algn="l">
              <a:lnSpc>
                <a:spcPct val="115000"/>
              </a:lnSpc>
              <a:spcBef>
                <a:spcPts val="0"/>
              </a:spcBef>
              <a:spcAft>
                <a:spcPts val="0"/>
              </a:spcAft>
              <a:buClr>
                <a:schemeClr val="lt2"/>
              </a:buClr>
              <a:buSzPts val="1000"/>
              <a:buFont typeface="Courier New"/>
              <a:buChar char="○"/>
              <a:defRPr b="0" i="0" sz="1000" u="none" cap="none" strike="noStrike">
                <a:solidFill>
                  <a:srgbClr val="3B3D41"/>
                </a:solidFill>
                <a:latin typeface="Helvetica Neue Light"/>
                <a:ea typeface="Helvetica Neue Light"/>
                <a:cs typeface="Helvetica Neue Light"/>
                <a:sym typeface="Helvetica Neue Light"/>
              </a:defRPr>
            </a:lvl9pPr>
          </a:lstStyle>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9.png"/><Relationship Id="rId4" Type="http://schemas.openxmlformats.org/officeDocument/2006/relationships/image" Target="../media/image11.png"/><Relationship Id="rId5" Type="http://schemas.openxmlformats.org/officeDocument/2006/relationships/image" Target="../media/image73.png"/><Relationship Id="rId6" Type="http://schemas.openxmlformats.org/officeDocument/2006/relationships/image" Target="../media/image75.jpg"/><Relationship Id="rId7" Type="http://schemas.openxmlformats.org/officeDocument/2006/relationships/image" Target="../media/image2.png"/><Relationship Id="rId8" Type="http://schemas.openxmlformats.org/officeDocument/2006/relationships/image" Target="../media/image6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 Id="rId3" Type="http://schemas.openxmlformats.org/officeDocument/2006/relationships/image" Target="../media/image49.png"/><Relationship Id="rId4" Type="http://schemas.openxmlformats.org/officeDocument/2006/relationships/image" Target="../media/image2.png"/><Relationship Id="rId5" Type="http://schemas.openxmlformats.org/officeDocument/2006/relationships/image" Target="../media/image4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83.png"/><Relationship Id="rId4" Type="http://schemas.openxmlformats.org/officeDocument/2006/relationships/image" Target="../media/image49.png"/><Relationship Id="rId5" Type="http://schemas.openxmlformats.org/officeDocument/2006/relationships/image" Target="../media/image2.png"/><Relationship Id="rId6" Type="http://schemas.openxmlformats.org/officeDocument/2006/relationships/image" Target="../media/image4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73.png"/><Relationship Id="rId4" Type="http://schemas.openxmlformats.org/officeDocument/2006/relationships/image" Target="../media/image86.png"/><Relationship Id="rId5" Type="http://schemas.openxmlformats.org/officeDocument/2006/relationships/image" Target="../media/image49.png"/><Relationship Id="rId6"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49.png"/><Relationship Id="rId4" Type="http://schemas.openxmlformats.org/officeDocument/2006/relationships/image" Target="../media/image48.png"/><Relationship Id="rId5" Type="http://schemas.openxmlformats.org/officeDocument/2006/relationships/image" Target="../media/image4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image" Target="../media/image49.png"/><Relationship Id="rId4" Type="http://schemas.openxmlformats.org/officeDocument/2006/relationships/image" Target="../media/image2.png"/><Relationship Id="rId5" Type="http://schemas.openxmlformats.org/officeDocument/2006/relationships/image" Target="../media/image4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 Id="rId3" Type="http://schemas.openxmlformats.org/officeDocument/2006/relationships/image" Target="../media/image49.png"/><Relationship Id="rId4" Type="http://schemas.openxmlformats.org/officeDocument/2006/relationships/image" Target="../media/image2.png"/><Relationship Id="rId5" Type="http://schemas.openxmlformats.org/officeDocument/2006/relationships/image" Target="../media/image4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44.jpg"/><Relationship Id="rId4" Type="http://schemas.openxmlformats.org/officeDocument/2006/relationships/image" Target="../media/image83.png"/><Relationship Id="rId5" Type="http://schemas.openxmlformats.org/officeDocument/2006/relationships/image" Target="../media/image11.png"/><Relationship Id="rId6" Type="http://schemas.openxmlformats.org/officeDocument/2006/relationships/image" Target="../media/image45.png"/><Relationship Id="rId7" Type="http://schemas.openxmlformats.org/officeDocument/2006/relationships/image" Target="../media/image2.png"/><Relationship Id="rId8" Type="http://schemas.openxmlformats.org/officeDocument/2006/relationships/image" Target="../media/image4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49.png"/><Relationship Id="rId4" Type="http://schemas.openxmlformats.org/officeDocument/2006/relationships/image" Target="../media/image48.png"/><Relationship Id="rId5" Type="http://schemas.openxmlformats.org/officeDocument/2006/relationships/image" Target="../media/image4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83.png"/><Relationship Id="rId4" Type="http://schemas.openxmlformats.org/officeDocument/2006/relationships/image" Target="../media/image49.png"/><Relationship Id="rId9" Type="http://schemas.openxmlformats.org/officeDocument/2006/relationships/image" Target="../media/image93.png"/><Relationship Id="rId5" Type="http://schemas.openxmlformats.org/officeDocument/2006/relationships/image" Target="../media/image2.png"/><Relationship Id="rId6" Type="http://schemas.openxmlformats.org/officeDocument/2006/relationships/image" Target="../media/image48.png"/><Relationship Id="rId7" Type="http://schemas.openxmlformats.org/officeDocument/2006/relationships/image" Target="../media/image75.jpg"/><Relationship Id="rId8" Type="http://schemas.openxmlformats.org/officeDocument/2006/relationships/image" Target="../media/image101.png"/><Relationship Id="rId10" Type="http://schemas.openxmlformats.org/officeDocument/2006/relationships/image" Target="../media/image9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83.png"/><Relationship Id="rId4" Type="http://schemas.openxmlformats.org/officeDocument/2006/relationships/image" Target="../media/image49.png"/><Relationship Id="rId9" Type="http://schemas.openxmlformats.org/officeDocument/2006/relationships/hyperlink" Target="mailto:sales@silverlinecrm.com" TargetMode="External"/><Relationship Id="rId5" Type="http://schemas.openxmlformats.org/officeDocument/2006/relationships/image" Target="../media/image2.png"/><Relationship Id="rId6" Type="http://schemas.openxmlformats.org/officeDocument/2006/relationships/image" Target="../media/image48.png"/><Relationship Id="rId7" Type="http://schemas.openxmlformats.org/officeDocument/2006/relationships/image" Target="../media/image100.jpg"/><Relationship Id="rId8" Type="http://schemas.openxmlformats.org/officeDocument/2006/relationships/hyperlink" Target="http://silverlinecrm.com/contact-us" TargetMode="External"/><Relationship Id="rId10" Type="http://schemas.openxmlformats.org/officeDocument/2006/relationships/image" Target="../media/image9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49.png"/><Relationship Id="rId4" Type="http://schemas.openxmlformats.org/officeDocument/2006/relationships/image" Target="../media/image11.png"/><Relationship Id="rId9" Type="http://schemas.openxmlformats.org/officeDocument/2006/relationships/image" Target="../media/image10.png"/><Relationship Id="rId5" Type="http://schemas.openxmlformats.org/officeDocument/2006/relationships/image" Target="../media/image4.png"/><Relationship Id="rId6" Type="http://schemas.openxmlformats.org/officeDocument/2006/relationships/image" Target="../media/image8.png"/><Relationship Id="rId7" Type="http://schemas.openxmlformats.org/officeDocument/2006/relationships/image" Target="../media/image7.png"/><Relationship Id="rId8" Type="http://schemas.openxmlformats.org/officeDocument/2006/relationships/image" Target="../media/image21.png"/><Relationship Id="rId11" Type="http://schemas.openxmlformats.org/officeDocument/2006/relationships/image" Target="../media/image1.png"/><Relationship Id="rId10" Type="http://schemas.openxmlformats.org/officeDocument/2006/relationships/image" Target="../media/image2.png"/><Relationship Id="rId12"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4.jpg"/><Relationship Id="rId4" Type="http://schemas.openxmlformats.org/officeDocument/2006/relationships/image" Target="../media/image83.png"/><Relationship Id="rId9" Type="http://schemas.openxmlformats.org/officeDocument/2006/relationships/image" Target="../media/image2.png"/><Relationship Id="rId5" Type="http://schemas.openxmlformats.org/officeDocument/2006/relationships/image" Target="../media/image11.png"/><Relationship Id="rId6" Type="http://schemas.openxmlformats.org/officeDocument/2006/relationships/image" Target="../media/image45.png"/><Relationship Id="rId7" Type="http://schemas.openxmlformats.org/officeDocument/2006/relationships/image" Target="../media/image50.png"/><Relationship Id="rId8" Type="http://schemas.openxmlformats.org/officeDocument/2006/relationships/image" Target="../media/image4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9.png"/><Relationship Id="rId4" Type="http://schemas.openxmlformats.org/officeDocument/2006/relationships/image" Target="../media/image48.png"/><Relationship Id="rId5" Type="http://schemas.openxmlformats.org/officeDocument/2006/relationships/image" Target="../media/image42.png"/></Relationships>
</file>

<file path=ppt/slides/_rels/slide5.xml.rels><?xml version="1.0" encoding="UTF-8" standalone="yes"?><Relationships xmlns="http://schemas.openxmlformats.org/package/2006/relationships"><Relationship Id="rId20" Type="http://schemas.openxmlformats.org/officeDocument/2006/relationships/image" Target="../media/image69.png"/><Relationship Id="rId22" Type="http://schemas.openxmlformats.org/officeDocument/2006/relationships/image" Target="../media/image67.png"/><Relationship Id="rId21" Type="http://schemas.openxmlformats.org/officeDocument/2006/relationships/image" Target="../media/image59.png"/><Relationship Id="rId24" Type="http://schemas.openxmlformats.org/officeDocument/2006/relationships/image" Target="../media/image74.png"/><Relationship Id="rId23" Type="http://schemas.openxmlformats.org/officeDocument/2006/relationships/image" Target="../media/image70.png"/><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9.png"/><Relationship Id="rId4" Type="http://schemas.openxmlformats.org/officeDocument/2006/relationships/image" Target="../media/image2.png"/><Relationship Id="rId9" Type="http://schemas.openxmlformats.org/officeDocument/2006/relationships/image" Target="../media/image54.png"/><Relationship Id="rId26" Type="http://schemas.openxmlformats.org/officeDocument/2006/relationships/image" Target="../media/image77.png"/><Relationship Id="rId25" Type="http://schemas.openxmlformats.org/officeDocument/2006/relationships/image" Target="../media/image78.png"/><Relationship Id="rId28" Type="http://schemas.openxmlformats.org/officeDocument/2006/relationships/image" Target="../media/image72.png"/><Relationship Id="rId27" Type="http://schemas.openxmlformats.org/officeDocument/2006/relationships/image" Target="../media/image80.png"/><Relationship Id="rId5" Type="http://schemas.openxmlformats.org/officeDocument/2006/relationships/image" Target="../media/image48.png"/><Relationship Id="rId6" Type="http://schemas.openxmlformats.org/officeDocument/2006/relationships/image" Target="../media/image53.png"/><Relationship Id="rId29" Type="http://schemas.openxmlformats.org/officeDocument/2006/relationships/image" Target="../media/image76.png"/><Relationship Id="rId7" Type="http://schemas.openxmlformats.org/officeDocument/2006/relationships/image" Target="../media/image51.png"/><Relationship Id="rId8" Type="http://schemas.openxmlformats.org/officeDocument/2006/relationships/image" Target="../media/image65.png"/><Relationship Id="rId30" Type="http://schemas.openxmlformats.org/officeDocument/2006/relationships/image" Target="../media/image79.png"/><Relationship Id="rId11" Type="http://schemas.openxmlformats.org/officeDocument/2006/relationships/image" Target="../media/image55.png"/><Relationship Id="rId10" Type="http://schemas.openxmlformats.org/officeDocument/2006/relationships/image" Target="../media/image60.png"/><Relationship Id="rId13" Type="http://schemas.openxmlformats.org/officeDocument/2006/relationships/image" Target="../media/image57.png"/><Relationship Id="rId12" Type="http://schemas.openxmlformats.org/officeDocument/2006/relationships/image" Target="../media/image64.png"/><Relationship Id="rId15" Type="http://schemas.openxmlformats.org/officeDocument/2006/relationships/image" Target="../media/image66.png"/><Relationship Id="rId14" Type="http://schemas.openxmlformats.org/officeDocument/2006/relationships/image" Target="../media/image56.png"/><Relationship Id="rId17" Type="http://schemas.openxmlformats.org/officeDocument/2006/relationships/image" Target="../media/image61.png"/><Relationship Id="rId16" Type="http://schemas.openxmlformats.org/officeDocument/2006/relationships/image" Target="../media/image62.png"/><Relationship Id="rId19" Type="http://schemas.openxmlformats.org/officeDocument/2006/relationships/image" Target="../media/image68.png"/><Relationship Id="rId18" Type="http://schemas.openxmlformats.org/officeDocument/2006/relationships/image" Target="../media/image5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49.png"/><Relationship Id="rId4" Type="http://schemas.openxmlformats.org/officeDocument/2006/relationships/image" Target="../media/image2.png"/><Relationship Id="rId9" Type="http://schemas.openxmlformats.org/officeDocument/2006/relationships/image" Target="../media/image85.png"/><Relationship Id="rId5" Type="http://schemas.openxmlformats.org/officeDocument/2006/relationships/image" Target="../media/image48.png"/><Relationship Id="rId6" Type="http://schemas.openxmlformats.org/officeDocument/2006/relationships/image" Target="../media/image84.png"/><Relationship Id="rId7" Type="http://schemas.openxmlformats.org/officeDocument/2006/relationships/image" Target="../media/image81.png"/><Relationship Id="rId8" Type="http://schemas.openxmlformats.org/officeDocument/2006/relationships/image" Target="../media/image82.png"/><Relationship Id="rId11" Type="http://schemas.openxmlformats.org/officeDocument/2006/relationships/image" Target="../media/image94.jpg"/><Relationship Id="rId10" Type="http://schemas.openxmlformats.org/officeDocument/2006/relationships/image" Target="../media/image92.jpg"/><Relationship Id="rId13" Type="http://schemas.openxmlformats.org/officeDocument/2006/relationships/image" Target="../media/image97.jpg"/><Relationship Id="rId12" Type="http://schemas.openxmlformats.org/officeDocument/2006/relationships/image" Target="../media/image9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9.png"/><Relationship Id="rId4" Type="http://schemas.openxmlformats.org/officeDocument/2006/relationships/image" Target="../media/image48.png"/><Relationship Id="rId5" Type="http://schemas.openxmlformats.org/officeDocument/2006/relationships/image" Target="../media/image42.png"/><Relationship Id="rId6" Type="http://schemas.openxmlformats.org/officeDocument/2006/relationships/image" Target="../media/image88.gif"/><Relationship Id="rId7" Type="http://schemas.openxmlformats.org/officeDocument/2006/relationships/hyperlink" Target="https://xd.adobe.com/view/2fbd9e47-3f95-4f82-9cae-4e14e50b8b3d-7aee/?fullscreen"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9.png"/><Relationship Id="rId4" Type="http://schemas.openxmlformats.org/officeDocument/2006/relationships/image" Target="../media/image48.png"/><Relationship Id="rId5" Type="http://schemas.openxmlformats.org/officeDocument/2006/relationships/image" Target="../media/image4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49.png"/><Relationship Id="rId4" Type="http://schemas.openxmlformats.org/officeDocument/2006/relationships/image" Target="../media/image2.png"/><Relationship Id="rId5"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pic>
        <p:nvPicPr>
          <p:cNvPr id="347" name="Google Shape;347;p54"/>
          <p:cNvPicPr preferRelativeResize="0"/>
          <p:nvPr/>
        </p:nvPicPr>
        <p:blipFill>
          <a:blip r:embed="rId3">
            <a:alphaModFix/>
          </a:blip>
          <a:stretch>
            <a:fillRect/>
          </a:stretch>
        </p:blipFill>
        <p:spPr>
          <a:xfrm>
            <a:off x="0" y="0"/>
            <a:ext cx="9144000" cy="5143511"/>
          </a:xfrm>
          <a:prstGeom prst="rect">
            <a:avLst/>
          </a:prstGeom>
          <a:noFill/>
          <a:ln>
            <a:noFill/>
          </a:ln>
        </p:spPr>
      </p:pic>
      <p:pic>
        <p:nvPicPr>
          <p:cNvPr id="348" name="Google Shape;348;p54"/>
          <p:cNvPicPr preferRelativeResize="0"/>
          <p:nvPr/>
        </p:nvPicPr>
        <p:blipFill>
          <a:blip r:embed="rId4">
            <a:alphaModFix/>
          </a:blip>
          <a:stretch>
            <a:fillRect/>
          </a:stretch>
        </p:blipFill>
        <p:spPr>
          <a:xfrm rot="2076676">
            <a:off x="3387142" y="-1094091"/>
            <a:ext cx="6233715" cy="9389256"/>
          </a:xfrm>
          <a:prstGeom prst="rect">
            <a:avLst/>
          </a:prstGeom>
          <a:noFill/>
          <a:ln>
            <a:noFill/>
          </a:ln>
        </p:spPr>
      </p:pic>
      <p:pic>
        <p:nvPicPr>
          <p:cNvPr id="349" name="Google Shape;349;p54"/>
          <p:cNvPicPr preferRelativeResize="0"/>
          <p:nvPr>
            <p:ph idx="2" type="pic"/>
          </p:nvPr>
        </p:nvPicPr>
        <p:blipFill rotWithShape="1">
          <a:blip r:embed="rId5">
            <a:alphaModFix/>
          </a:blip>
          <a:srcRect b="0" l="21471" r="23316" t="1845"/>
          <a:stretch/>
        </p:blipFill>
        <p:spPr>
          <a:xfrm>
            <a:off x="6192275" y="2277150"/>
            <a:ext cx="1688700" cy="1688700"/>
          </a:xfrm>
          <a:prstGeom prst="ellipse">
            <a:avLst/>
          </a:prstGeom>
        </p:spPr>
      </p:pic>
      <p:sp>
        <p:nvSpPr>
          <p:cNvPr id="350" name="Google Shape;350;p54"/>
          <p:cNvSpPr txBox="1"/>
          <p:nvPr/>
        </p:nvSpPr>
        <p:spPr>
          <a:xfrm>
            <a:off x="4887725" y="533205"/>
            <a:ext cx="4297800" cy="1431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700">
                <a:solidFill>
                  <a:schemeClr val="dk1"/>
                </a:solidFill>
                <a:latin typeface="League Spartan"/>
                <a:ea typeface="League Spartan"/>
                <a:cs typeface="League Spartan"/>
                <a:sym typeface="League Spartan"/>
              </a:rPr>
              <a:t>Exploring Data Cloud For Marketing: Architecture And Orchestration</a:t>
            </a:r>
            <a:endParaRPr b="1" sz="2700">
              <a:solidFill>
                <a:schemeClr val="dk1"/>
              </a:solidFill>
              <a:latin typeface="League Spartan"/>
              <a:ea typeface="League Spartan"/>
              <a:cs typeface="League Spartan"/>
              <a:sym typeface="League Spartan"/>
            </a:endParaRPr>
          </a:p>
        </p:txBody>
      </p:sp>
      <p:sp>
        <p:nvSpPr>
          <p:cNvPr id="351" name="Google Shape;351;p54"/>
          <p:cNvSpPr txBox="1"/>
          <p:nvPr/>
        </p:nvSpPr>
        <p:spPr>
          <a:xfrm>
            <a:off x="4887725" y="3965838"/>
            <a:ext cx="42978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900">
                <a:solidFill>
                  <a:srgbClr val="4F4392"/>
                </a:solidFill>
                <a:latin typeface="Prompt SemiBold"/>
                <a:ea typeface="Prompt SemiBold"/>
                <a:cs typeface="Prompt SemiBold"/>
                <a:sym typeface="Prompt SemiBold"/>
              </a:rPr>
              <a:t>Jacob Hayes</a:t>
            </a:r>
            <a:endParaRPr sz="1900">
              <a:solidFill>
                <a:srgbClr val="4F4392"/>
              </a:solidFill>
              <a:latin typeface="Prompt SemiBold"/>
              <a:ea typeface="Prompt SemiBold"/>
              <a:cs typeface="Prompt SemiBold"/>
              <a:sym typeface="Prompt SemiBold"/>
            </a:endParaRPr>
          </a:p>
        </p:txBody>
      </p:sp>
      <p:sp>
        <p:nvSpPr>
          <p:cNvPr id="352" name="Google Shape;352;p54"/>
          <p:cNvSpPr txBox="1"/>
          <p:nvPr/>
        </p:nvSpPr>
        <p:spPr>
          <a:xfrm>
            <a:off x="4841075" y="4282313"/>
            <a:ext cx="42978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1600">
                <a:solidFill>
                  <a:srgbClr val="4F4392"/>
                </a:solidFill>
                <a:latin typeface="Prompt"/>
                <a:ea typeface="Prompt"/>
                <a:cs typeface="Prompt"/>
                <a:sym typeface="Prompt"/>
              </a:rPr>
              <a:t>Silverline, Marketing Cloud Personalization Practice Lead</a:t>
            </a:r>
            <a:endParaRPr b="1" i="1" sz="1600">
              <a:solidFill>
                <a:srgbClr val="4F4392"/>
              </a:solidFill>
              <a:latin typeface="Prompt"/>
              <a:ea typeface="Prompt"/>
              <a:cs typeface="Prompt"/>
              <a:sym typeface="Prompt"/>
            </a:endParaRPr>
          </a:p>
        </p:txBody>
      </p:sp>
      <p:pic>
        <p:nvPicPr>
          <p:cNvPr id="353" name="Google Shape;353;p54"/>
          <p:cNvPicPr preferRelativeResize="0"/>
          <p:nvPr>
            <p:ph idx="2" type="pic"/>
          </p:nvPr>
        </p:nvPicPr>
        <p:blipFill rotWithShape="1">
          <a:blip r:embed="rId6">
            <a:alphaModFix/>
          </a:blip>
          <a:srcRect b="0" l="0" r="0" t="0"/>
          <a:stretch/>
        </p:blipFill>
        <p:spPr>
          <a:xfrm>
            <a:off x="6276425" y="2351325"/>
            <a:ext cx="1520400" cy="1520400"/>
          </a:xfrm>
          <a:prstGeom prst="ellipse">
            <a:avLst/>
          </a:prstGeom>
        </p:spPr>
      </p:pic>
      <p:pic>
        <p:nvPicPr>
          <p:cNvPr id="354" name="Google Shape;354;p54"/>
          <p:cNvPicPr preferRelativeResize="0"/>
          <p:nvPr/>
        </p:nvPicPr>
        <p:blipFill>
          <a:blip r:embed="rId7">
            <a:alphaModFix/>
          </a:blip>
          <a:stretch>
            <a:fillRect/>
          </a:stretch>
        </p:blipFill>
        <p:spPr>
          <a:xfrm>
            <a:off x="200900" y="1243399"/>
            <a:ext cx="2568274" cy="2568274"/>
          </a:xfrm>
          <a:prstGeom prst="rect">
            <a:avLst/>
          </a:prstGeom>
          <a:noFill/>
          <a:ln>
            <a:noFill/>
          </a:ln>
        </p:spPr>
      </p:pic>
      <p:pic>
        <p:nvPicPr>
          <p:cNvPr id="355" name="Google Shape;355;p54"/>
          <p:cNvPicPr preferRelativeResize="0"/>
          <p:nvPr/>
        </p:nvPicPr>
        <p:blipFill rotWithShape="1">
          <a:blip r:embed="rId8">
            <a:alphaModFix amt="69000"/>
          </a:blip>
          <a:srcRect b="46474" l="0" r="-56936" t="45144"/>
          <a:stretch/>
        </p:blipFill>
        <p:spPr>
          <a:xfrm>
            <a:off x="5474150" y="1673775"/>
            <a:ext cx="5143500" cy="4311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7" name="Shape 857"/>
        <p:cNvGrpSpPr/>
        <p:nvPr/>
      </p:nvGrpSpPr>
      <p:grpSpPr>
        <a:xfrm>
          <a:off x="0" y="0"/>
          <a:ext cx="0" cy="0"/>
          <a:chOff x="0" y="0"/>
          <a:chExt cx="0" cy="0"/>
        </a:xfrm>
      </p:grpSpPr>
      <p:grpSp>
        <p:nvGrpSpPr>
          <p:cNvPr id="858" name="Google Shape;858;p63"/>
          <p:cNvGrpSpPr/>
          <p:nvPr/>
        </p:nvGrpSpPr>
        <p:grpSpPr>
          <a:xfrm>
            <a:off x="1593017" y="3559696"/>
            <a:ext cx="5957997" cy="643500"/>
            <a:chOff x="1593017" y="3559696"/>
            <a:chExt cx="5957997" cy="643500"/>
          </a:xfrm>
        </p:grpSpPr>
        <p:sp>
          <p:nvSpPr>
            <p:cNvPr id="859" name="Google Shape;859;p63"/>
            <p:cNvSpPr/>
            <p:nvPr/>
          </p:nvSpPr>
          <p:spPr>
            <a:xfrm>
              <a:off x="3728414" y="3559696"/>
              <a:ext cx="3822600" cy="643500"/>
            </a:xfrm>
            <a:prstGeom prst="rect">
              <a:avLst/>
            </a:prstGeom>
            <a:solidFill>
              <a:srgbClr val="E7ED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solidFill>
                  <a:schemeClr val="dk1"/>
                </a:solidFill>
                <a:latin typeface="Open Sans"/>
                <a:ea typeface="Open Sans"/>
                <a:cs typeface="Open Sans"/>
                <a:sym typeface="Open Sans"/>
              </a:endParaRPr>
            </a:p>
          </p:txBody>
        </p:sp>
        <p:sp>
          <p:nvSpPr>
            <p:cNvPr id="860" name="Google Shape;860;p63"/>
            <p:cNvSpPr/>
            <p:nvPr/>
          </p:nvSpPr>
          <p:spPr>
            <a:xfrm flipH="1">
              <a:off x="2283068" y="3559703"/>
              <a:ext cx="1844400" cy="64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solidFill>
                  <a:schemeClr val="dk1"/>
                </a:solidFill>
                <a:latin typeface="Open Sans"/>
                <a:ea typeface="Open Sans"/>
                <a:cs typeface="Open Sans"/>
                <a:sym typeface="Open Sans"/>
              </a:endParaRPr>
            </a:p>
          </p:txBody>
        </p:sp>
        <p:sp>
          <p:nvSpPr>
            <p:cNvPr id="861" name="Google Shape;861;p63"/>
            <p:cNvSpPr/>
            <p:nvPr/>
          </p:nvSpPr>
          <p:spPr>
            <a:xfrm rot="-5400000">
              <a:off x="3501622" y="3171784"/>
              <a:ext cx="643340" cy="1419164"/>
            </a:xfrm>
            <a:prstGeom prst="flowChartOffpageConnector">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solidFill>
                  <a:schemeClr val="dk1"/>
                </a:solidFill>
                <a:latin typeface="Open Sans"/>
                <a:ea typeface="Open Sans"/>
                <a:cs typeface="Open Sans"/>
                <a:sym typeface="Open Sans"/>
              </a:endParaRPr>
            </a:p>
          </p:txBody>
        </p:sp>
        <p:sp>
          <p:nvSpPr>
            <p:cNvPr id="862" name="Google Shape;862;p63"/>
            <p:cNvSpPr/>
            <p:nvPr/>
          </p:nvSpPr>
          <p:spPr>
            <a:xfrm>
              <a:off x="2342650" y="3637077"/>
              <a:ext cx="1940700" cy="4959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000">
                  <a:solidFill>
                    <a:schemeClr val="dk1"/>
                  </a:solidFill>
                  <a:latin typeface="Open Sans"/>
                  <a:ea typeface="Open Sans"/>
                  <a:cs typeface="Open Sans"/>
                  <a:sym typeface="Open Sans"/>
                </a:rPr>
                <a:t>Lorem ipsum dolor sit amet at nec at adipiscing</a:t>
              </a:r>
              <a:endParaRPr sz="1000">
                <a:solidFill>
                  <a:schemeClr val="dk1"/>
                </a:solidFill>
                <a:latin typeface="Open Sans"/>
                <a:ea typeface="Open Sans"/>
                <a:cs typeface="Open Sans"/>
                <a:sym typeface="Open Sans"/>
              </a:endParaRPr>
            </a:p>
          </p:txBody>
        </p:sp>
        <p:sp>
          <p:nvSpPr>
            <p:cNvPr id="863" name="Google Shape;863;p63"/>
            <p:cNvSpPr/>
            <p:nvPr/>
          </p:nvSpPr>
          <p:spPr>
            <a:xfrm>
              <a:off x="1593017" y="3559696"/>
              <a:ext cx="690000" cy="642300"/>
            </a:xfrm>
            <a:prstGeom prst="rect">
              <a:avLst/>
            </a:prstGeom>
            <a:solidFill>
              <a:srgbClr val="B02C20"/>
            </a:solidFill>
            <a:ln>
              <a:noFill/>
            </a:ln>
            <a:effectLst>
              <a:outerShdw blurRad="71438" rotWithShape="0" algn="bl" dir="2700000" dist="28575">
                <a:srgbClr val="000000">
                  <a:alpha val="1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solidFill>
                  <a:schemeClr val="dk1"/>
                </a:solidFill>
                <a:latin typeface="Open Sans"/>
                <a:ea typeface="Open Sans"/>
                <a:cs typeface="Open Sans"/>
                <a:sym typeface="Open Sans"/>
              </a:endParaRPr>
            </a:p>
          </p:txBody>
        </p:sp>
        <p:sp>
          <p:nvSpPr>
            <p:cNvPr id="864" name="Google Shape;864;p63"/>
            <p:cNvSpPr/>
            <p:nvPr/>
          </p:nvSpPr>
          <p:spPr>
            <a:xfrm>
              <a:off x="1593017" y="3559703"/>
              <a:ext cx="690000" cy="642600"/>
            </a:xfrm>
            <a:prstGeom prst="rect">
              <a:avLst/>
            </a:prstGeom>
            <a:solidFill>
              <a:srgbClr val="BE2F2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chemeClr val="dk1"/>
                  </a:solidFill>
                  <a:latin typeface="Open Sans"/>
                  <a:ea typeface="Open Sans"/>
                  <a:cs typeface="Open Sans"/>
                  <a:sym typeface="Open Sans"/>
                </a:rPr>
                <a:t>05</a:t>
              </a:r>
              <a:endParaRPr sz="2600">
                <a:solidFill>
                  <a:schemeClr val="dk1"/>
                </a:solidFill>
                <a:latin typeface="Open Sans"/>
                <a:ea typeface="Open Sans"/>
                <a:cs typeface="Open Sans"/>
                <a:sym typeface="Open Sans"/>
              </a:endParaRPr>
            </a:p>
          </p:txBody>
        </p:sp>
        <p:sp>
          <p:nvSpPr>
            <p:cNvPr id="865" name="Google Shape;865;p63"/>
            <p:cNvSpPr/>
            <p:nvPr/>
          </p:nvSpPr>
          <p:spPr>
            <a:xfrm>
              <a:off x="4387896" y="3560878"/>
              <a:ext cx="2971200" cy="642300"/>
            </a:xfrm>
            <a:prstGeom prst="rect">
              <a:avLst/>
            </a:prstGeom>
            <a:noFill/>
            <a:ln>
              <a:noFill/>
            </a:ln>
          </p:spPr>
          <p:txBody>
            <a:bodyPr anchorCtr="0" anchor="ctr" bIns="91425" lIns="91425" spcFirstLastPara="1" rIns="91425" wrap="square" tIns="91425">
              <a:noAutofit/>
            </a:bodyPr>
            <a:lstStyle/>
            <a:p>
              <a:pPr indent="-279400" lvl="0" marL="457200" rtl="0" algn="l">
                <a:lnSpc>
                  <a:spcPct val="115000"/>
                </a:lnSpc>
                <a:spcBef>
                  <a:spcPts val="0"/>
                </a:spcBef>
                <a:spcAft>
                  <a:spcPts val="0"/>
                </a:spcAft>
                <a:buClr>
                  <a:schemeClr val="dk1"/>
                </a:buClr>
                <a:buSzPts val="800"/>
                <a:buFont typeface="Open Sans"/>
                <a:buChar char="●"/>
              </a:pPr>
              <a:r>
                <a:rPr lang="en" sz="800">
                  <a:solidFill>
                    <a:schemeClr val="dk1"/>
                  </a:solidFill>
                  <a:latin typeface="Open Sans"/>
                  <a:ea typeface="Open Sans"/>
                  <a:cs typeface="Open Sans"/>
                  <a:sym typeface="Open Sans"/>
                </a:rPr>
                <a:t>Donec risus dolor porta venenatis </a:t>
              </a:r>
              <a:endParaRPr sz="800">
                <a:solidFill>
                  <a:schemeClr val="dk1"/>
                </a:solidFill>
                <a:latin typeface="Open Sans"/>
                <a:ea typeface="Open Sans"/>
                <a:cs typeface="Open Sans"/>
                <a:sym typeface="Open Sans"/>
              </a:endParaRPr>
            </a:p>
            <a:p>
              <a:pPr indent="-279400" lvl="0" marL="457200" rtl="0" algn="l">
                <a:lnSpc>
                  <a:spcPct val="115000"/>
                </a:lnSpc>
                <a:spcBef>
                  <a:spcPts val="0"/>
                </a:spcBef>
                <a:spcAft>
                  <a:spcPts val="0"/>
                </a:spcAft>
                <a:buClr>
                  <a:schemeClr val="dk1"/>
                </a:buClr>
                <a:buSzPts val="800"/>
                <a:buFont typeface="Open Sans"/>
                <a:buChar char="●"/>
              </a:pPr>
              <a:r>
                <a:rPr lang="en" sz="800">
                  <a:solidFill>
                    <a:schemeClr val="dk1"/>
                  </a:solidFill>
                  <a:latin typeface="Open Sans"/>
                  <a:ea typeface="Open Sans"/>
                  <a:cs typeface="Open Sans"/>
                  <a:sym typeface="Open Sans"/>
                </a:rPr>
                <a:t>Pharetra luctus felis</a:t>
              </a:r>
              <a:endParaRPr sz="800">
                <a:solidFill>
                  <a:schemeClr val="dk1"/>
                </a:solidFill>
                <a:latin typeface="Open Sans"/>
                <a:ea typeface="Open Sans"/>
                <a:cs typeface="Open Sans"/>
                <a:sym typeface="Open Sans"/>
              </a:endParaRPr>
            </a:p>
            <a:p>
              <a:pPr indent="-279400" lvl="0" marL="457200" rtl="0" algn="l">
                <a:lnSpc>
                  <a:spcPct val="115000"/>
                </a:lnSpc>
                <a:spcBef>
                  <a:spcPts val="0"/>
                </a:spcBef>
                <a:spcAft>
                  <a:spcPts val="0"/>
                </a:spcAft>
                <a:buClr>
                  <a:schemeClr val="dk1"/>
                </a:buClr>
                <a:buSzPts val="800"/>
                <a:buFont typeface="Open Sans"/>
                <a:buChar char="●"/>
              </a:pPr>
              <a:r>
                <a:rPr lang="en" sz="800">
                  <a:solidFill>
                    <a:schemeClr val="dk1"/>
                  </a:solidFill>
                  <a:latin typeface="Open Sans"/>
                  <a:ea typeface="Open Sans"/>
                  <a:cs typeface="Open Sans"/>
                  <a:sym typeface="Open Sans"/>
                </a:rPr>
                <a:t>Proin in tellus felis volutpat </a:t>
              </a:r>
              <a:endParaRPr sz="800">
                <a:solidFill>
                  <a:schemeClr val="dk1"/>
                </a:solidFill>
                <a:latin typeface="Open Sans"/>
                <a:ea typeface="Open Sans"/>
                <a:cs typeface="Open Sans"/>
                <a:sym typeface="Open Sans"/>
              </a:endParaRPr>
            </a:p>
          </p:txBody>
        </p:sp>
        <p:sp>
          <p:nvSpPr>
            <p:cNvPr id="866" name="Google Shape;866;p63"/>
            <p:cNvSpPr/>
            <p:nvPr/>
          </p:nvSpPr>
          <p:spPr>
            <a:xfrm>
              <a:off x="3728414" y="3559696"/>
              <a:ext cx="3822600" cy="643500"/>
            </a:xfrm>
            <a:prstGeom prst="rect">
              <a:avLst/>
            </a:prstGeom>
            <a:solidFill>
              <a:srgbClr val="E7ED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solidFill>
                  <a:schemeClr val="dk1"/>
                </a:solidFill>
                <a:latin typeface="Open Sans"/>
                <a:ea typeface="Open Sans"/>
                <a:cs typeface="Open Sans"/>
                <a:sym typeface="Open Sans"/>
              </a:endParaRPr>
            </a:p>
          </p:txBody>
        </p:sp>
        <p:sp>
          <p:nvSpPr>
            <p:cNvPr id="867" name="Google Shape;867;p63"/>
            <p:cNvSpPr/>
            <p:nvPr/>
          </p:nvSpPr>
          <p:spPr>
            <a:xfrm flipH="1">
              <a:off x="2283068" y="3559703"/>
              <a:ext cx="1844400" cy="64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solidFill>
                  <a:schemeClr val="dk1"/>
                </a:solidFill>
                <a:latin typeface="Open Sans"/>
                <a:ea typeface="Open Sans"/>
                <a:cs typeface="Open Sans"/>
                <a:sym typeface="Open Sans"/>
              </a:endParaRPr>
            </a:p>
          </p:txBody>
        </p:sp>
        <p:sp>
          <p:nvSpPr>
            <p:cNvPr id="868" name="Google Shape;868;p63"/>
            <p:cNvSpPr/>
            <p:nvPr/>
          </p:nvSpPr>
          <p:spPr>
            <a:xfrm rot="-5400000">
              <a:off x="3501622" y="3171784"/>
              <a:ext cx="643340" cy="1419164"/>
            </a:xfrm>
            <a:prstGeom prst="flowChartOffpageConnector">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solidFill>
                  <a:schemeClr val="dk1"/>
                </a:solidFill>
                <a:latin typeface="Open Sans"/>
                <a:ea typeface="Open Sans"/>
                <a:cs typeface="Open Sans"/>
                <a:sym typeface="Open Sans"/>
              </a:endParaRPr>
            </a:p>
          </p:txBody>
        </p:sp>
        <p:sp>
          <p:nvSpPr>
            <p:cNvPr id="869" name="Google Shape;869;p63"/>
            <p:cNvSpPr/>
            <p:nvPr/>
          </p:nvSpPr>
          <p:spPr>
            <a:xfrm>
              <a:off x="2342650" y="3637077"/>
              <a:ext cx="1940700" cy="495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accent6"/>
                  </a:solidFill>
                  <a:latin typeface="Open Sans"/>
                  <a:ea typeface="Open Sans"/>
                  <a:cs typeface="Open Sans"/>
                  <a:sym typeface="Open Sans"/>
                </a:rPr>
                <a:t>Computations</a:t>
              </a:r>
              <a:endParaRPr sz="1200">
                <a:solidFill>
                  <a:schemeClr val="accent6"/>
                </a:solidFill>
                <a:latin typeface="Open Sans"/>
                <a:ea typeface="Open Sans"/>
                <a:cs typeface="Open Sans"/>
                <a:sym typeface="Open Sans"/>
              </a:endParaRPr>
            </a:p>
          </p:txBody>
        </p:sp>
        <p:sp>
          <p:nvSpPr>
            <p:cNvPr id="870" name="Google Shape;870;p63"/>
            <p:cNvSpPr/>
            <p:nvPr/>
          </p:nvSpPr>
          <p:spPr>
            <a:xfrm>
              <a:off x="1593017" y="3559696"/>
              <a:ext cx="690000" cy="642300"/>
            </a:xfrm>
            <a:prstGeom prst="rect">
              <a:avLst/>
            </a:prstGeom>
            <a:solidFill>
              <a:srgbClr val="0D5DDF"/>
            </a:solidFill>
            <a:ln>
              <a:noFill/>
            </a:ln>
            <a:effectLst>
              <a:outerShdw blurRad="71438" rotWithShape="0" algn="bl" dir="2700000" dist="28575">
                <a:srgbClr val="000000">
                  <a:alpha val="1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solidFill>
                  <a:schemeClr val="dk1"/>
                </a:solidFill>
                <a:latin typeface="Open Sans"/>
                <a:ea typeface="Open Sans"/>
                <a:cs typeface="Open Sans"/>
                <a:sym typeface="Open Sans"/>
              </a:endParaRPr>
            </a:p>
          </p:txBody>
        </p:sp>
        <p:sp>
          <p:nvSpPr>
            <p:cNvPr id="871" name="Google Shape;871;p63"/>
            <p:cNvSpPr/>
            <p:nvPr/>
          </p:nvSpPr>
          <p:spPr>
            <a:xfrm>
              <a:off x="1593017" y="3559703"/>
              <a:ext cx="690000" cy="64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chemeClr val="accent6"/>
                  </a:solidFill>
                  <a:latin typeface="Open Sans"/>
                  <a:ea typeface="Open Sans"/>
                  <a:cs typeface="Open Sans"/>
                  <a:sym typeface="Open Sans"/>
                </a:rPr>
                <a:t>05</a:t>
              </a:r>
              <a:endParaRPr sz="2600">
                <a:solidFill>
                  <a:schemeClr val="accent6"/>
                </a:solidFill>
                <a:latin typeface="Open Sans"/>
                <a:ea typeface="Open Sans"/>
                <a:cs typeface="Open Sans"/>
                <a:sym typeface="Open Sans"/>
              </a:endParaRPr>
            </a:p>
          </p:txBody>
        </p:sp>
        <p:sp>
          <p:nvSpPr>
            <p:cNvPr id="872" name="Google Shape;872;p63"/>
            <p:cNvSpPr/>
            <p:nvPr/>
          </p:nvSpPr>
          <p:spPr>
            <a:xfrm>
              <a:off x="4387896" y="3560878"/>
              <a:ext cx="2971200" cy="642300"/>
            </a:xfrm>
            <a:prstGeom prst="rect">
              <a:avLst/>
            </a:prstGeom>
            <a:noFill/>
            <a:ln>
              <a:noFill/>
            </a:ln>
          </p:spPr>
          <p:txBody>
            <a:bodyPr anchorCtr="0" anchor="ctr" bIns="91425" lIns="91425" spcFirstLastPara="1" rIns="91425" wrap="square" tIns="91425">
              <a:noAutofit/>
            </a:bodyPr>
            <a:lstStyle/>
            <a:p>
              <a:pPr indent="0" lvl="0" marL="457200" rtl="0" algn="l">
                <a:lnSpc>
                  <a:spcPct val="115000"/>
                </a:lnSpc>
                <a:spcBef>
                  <a:spcPts val="0"/>
                </a:spcBef>
                <a:spcAft>
                  <a:spcPts val="0"/>
                </a:spcAft>
                <a:buNone/>
              </a:pPr>
              <a:r>
                <a:rPr lang="en" sz="900">
                  <a:solidFill>
                    <a:schemeClr val="dk1"/>
                  </a:solidFill>
                  <a:latin typeface="Open Sans"/>
                  <a:ea typeface="Open Sans"/>
                  <a:cs typeface="Open Sans"/>
                  <a:sym typeface="Open Sans"/>
                </a:rPr>
                <a:t>Derive necessary calculated insights that address segmentation and activation requirements for computed measures. </a:t>
              </a:r>
              <a:endParaRPr sz="900">
                <a:solidFill>
                  <a:schemeClr val="dk1"/>
                </a:solidFill>
                <a:latin typeface="Open Sans"/>
                <a:ea typeface="Open Sans"/>
                <a:cs typeface="Open Sans"/>
                <a:sym typeface="Open Sans"/>
              </a:endParaRPr>
            </a:p>
          </p:txBody>
        </p:sp>
      </p:grpSp>
      <p:grpSp>
        <p:nvGrpSpPr>
          <p:cNvPr id="873" name="Google Shape;873;p63"/>
          <p:cNvGrpSpPr/>
          <p:nvPr/>
        </p:nvGrpSpPr>
        <p:grpSpPr>
          <a:xfrm>
            <a:off x="1593017" y="2904829"/>
            <a:ext cx="5957997" cy="643500"/>
            <a:chOff x="1593017" y="2904829"/>
            <a:chExt cx="5957997" cy="643500"/>
          </a:xfrm>
        </p:grpSpPr>
        <p:sp>
          <p:nvSpPr>
            <p:cNvPr id="874" name="Google Shape;874;p63"/>
            <p:cNvSpPr/>
            <p:nvPr/>
          </p:nvSpPr>
          <p:spPr>
            <a:xfrm>
              <a:off x="3728414" y="2904829"/>
              <a:ext cx="3822600" cy="643500"/>
            </a:xfrm>
            <a:prstGeom prst="rect">
              <a:avLst/>
            </a:prstGeom>
            <a:solidFill>
              <a:srgbClr val="E7ED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solidFill>
                  <a:schemeClr val="dk1"/>
                </a:solidFill>
                <a:latin typeface="Open Sans"/>
                <a:ea typeface="Open Sans"/>
                <a:cs typeface="Open Sans"/>
                <a:sym typeface="Open Sans"/>
              </a:endParaRPr>
            </a:p>
          </p:txBody>
        </p:sp>
        <p:sp>
          <p:nvSpPr>
            <p:cNvPr id="875" name="Google Shape;875;p63"/>
            <p:cNvSpPr/>
            <p:nvPr/>
          </p:nvSpPr>
          <p:spPr>
            <a:xfrm flipH="1">
              <a:off x="2283068" y="2904836"/>
              <a:ext cx="1844400" cy="64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solidFill>
                  <a:schemeClr val="dk1"/>
                </a:solidFill>
                <a:latin typeface="Open Sans"/>
                <a:ea typeface="Open Sans"/>
                <a:cs typeface="Open Sans"/>
                <a:sym typeface="Open Sans"/>
              </a:endParaRPr>
            </a:p>
          </p:txBody>
        </p:sp>
        <p:sp>
          <p:nvSpPr>
            <p:cNvPr id="876" name="Google Shape;876;p63"/>
            <p:cNvSpPr/>
            <p:nvPr/>
          </p:nvSpPr>
          <p:spPr>
            <a:xfrm rot="-5400000">
              <a:off x="3501622" y="2516917"/>
              <a:ext cx="643340" cy="1419164"/>
            </a:xfrm>
            <a:prstGeom prst="flowChartOffpageConnector">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solidFill>
                  <a:schemeClr val="dk1"/>
                </a:solidFill>
                <a:latin typeface="Open Sans"/>
                <a:ea typeface="Open Sans"/>
                <a:cs typeface="Open Sans"/>
                <a:sym typeface="Open Sans"/>
              </a:endParaRPr>
            </a:p>
          </p:txBody>
        </p:sp>
        <p:sp>
          <p:nvSpPr>
            <p:cNvPr id="877" name="Google Shape;877;p63"/>
            <p:cNvSpPr/>
            <p:nvPr/>
          </p:nvSpPr>
          <p:spPr>
            <a:xfrm>
              <a:off x="2342650" y="2982211"/>
              <a:ext cx="1940700" cy="4959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000">
                  <a:solidFill>
                    <a:schemeClr val="dk1"/>
                  </a:solidFill>
                  <a:latin typeface="Open Sans"/>
                  <a:ea typeface="Open Sans"/>
                  <a:cs typeface="Open Sans"/>
                  <a:sym typeface="Open Sans"/>
                </a:rPr>
                <a:t>Lorem ipsum dolor sit amet at nec at adipiscing</a:t>
              </a:r>
              <a:endParaRPr sz="1000">
                <a:solidFill>
                  <a:schemeClr val="dk1"/>
                </a:solidFill>
                <a:latin typeface="Open Sans"/>
                <a:ea typeface="Open Sans"/>
                <a:cs typeface="Open Sans"/>
                <a:sym typeface="Open Sans"/>
              </a:endParaRPr>
            </a:p>
          </p:txBody>
        </p:sp>
        <p:sp>
          <p:nvSpPr>
            <p:cNvPr id="878" name="Google Shape;878;p63"/>
            <p:cNvSpPr/>
            <p:nvPr/>
          </p:nvSpPr>
          <p:spPr>
            <a:xfrm>
              <a:off x="1593017" y="2904829"/>
              <a:ext cx="690000" cy="642300"/>
            </a:xfrm>
            <a:prstGeom prst="rect">
              <a:avLst/>
            </a:prstGeom>
            <a:solidFill>
              <a:srgbClr val="B02C20"/>
            </a:solidFill>
            <a:ln>
              <a:noFill/>
            </a:ln>
            <a:effectLst>
              <a:outerShdw blurRad="71438" rotWithShape="0" algn="bl" dir="2700000" dist="28575">
                <a:srgbClr val="000000">
                  <a:alpha val="1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solidFill>
                  <a:schemeClr val="dk1"/>
                </a:solidFill>
                <a:latin typeface="Open Sans"/>
                <a:ea typeface="Open Sans"/>
                <a:cs typeface="Open Sans"/>
                <a:sym typeface="Open Sans"/>
              </a:endParaRPr>
            </a:p>
          </p:txBody>
        </p:sp>
        <p:sp>
          <p:nvSpPr>
            <p:cNvPr id="879" name="Google Shape;879;p63"/>
            <p:cNvSpPr/>
            <p:nvPr/>
          </p:nvSpPr>
          <p:spPr>
            <a:xfrm>
              <a:off x="1593017" y="2904836"/>
              <a:ext cx="690000" cy="642600"/>
            </a:xfrm>
            <a:prstGeom prst="rect">
              <a:avLst/>
            </a:prstGeom>
            <a:solidFill>
              <a:srgbClr val="BE2F2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chemeClr val="dk1"/>
                  </a:solidFill>
                  <a:latin typeface="Open Sans"/>
                  <a:ea typeface="Open Sans"/>
                  <a:cs typeface="Open Sans"/>
                  <a:sym typeface="Open Sans"/>
                </a:rPr>
                <a:t>04</a:t>
              </a:r>
              <a:endParaRPr sz="2600">
                <a:solidFill>
                  <a:schemeClr val="dk1"/>
                </a:solidFill>
                <a:latin typeface="Open Sans"/>
                <a:ea typeface="Open Sans"/>
                <a:cs typeface="Open Sans"/>
                <a:sym typeface="Open Sans"/>
              </a:endParaRPr>
            </a:p>
          </p:txBody>
        </p:sp>
        <p:sp>
          <p:nvSpPr>
            <p:cNvPr id="880" name="Google Shape;880;p63"/>
            <p:cNvSpPr/>
            <p:nvPr/>
          </p:nvSpPr>
          <p:spPr>
            <a:xfrm>
              <a:off x="4387896" y="2906011"/>
              <a:ext cx="2971200" cy="642300"/>
            </a:xfrm>
            <a:prstGeom prst="rect">
              <a:avLst/>
            </a:prstGeom>
            <a:noFill/>
            <a:ln>
              <a:noFill/>
            </a:ln>
          </p:spPr>
          <p:txBody>
            <a:bodyPr anchorCtr="0" anchor="ctr" bIns="91425" lIns="91425" spcFirstLastPara="1" rIns="91425" wrap="square" tIns="91425">
              <a:noAutofit/>
            </a:bodyPr>
            <a:lstStyle/>
            <a:p>
              <a:pPr indent="-279400" lvl="0" marL="457200" rtl="0" algn="l">
                <a:lnSpc>
                  <a:spcPct val="115000"/>
                </a:lnSpc>
                <a:spcBef>
                  <a:spcPts val="0"/>
                </a:spcBef>
                <a:spcAft>
                  <a:spcPts val="0"/>
                </a:spcAft>
                <a:buClr>
                  <a:schemeClr val="dk1"/>
                </a:buClr>
                <a:buSzPts val="800"/>
                <a:buFont typeface="Open Sans"/>
                <a:buChar char="●"/>
              </a:pPr>
              <a:r>
                <a:rPr lang="en" sz="800">
                  <a:solidFill>
                    <a:schemeClr val="dk1"/>
                  </a:solidFill>
                  <a:latin typeface="Open Sans"/>
                  <a:ea typeface="Open Sans"/>
                  <a:cs typeface="Open Sans"/>
                  <a:sym typeface="Open Sans"/>
                </a:rPr>
                <a:t>Donec risus dolor porta venenatis </a:t>
              </a:r>
              <a:endParaRPr sz="800">
                <a:solidFill>
                  <a:schemeClr val="dk1"/>
                </a:solidFill>
                <a:latin typeface="Open Sans"/>
                <a:ea typeface="Open Sans"/>
                <a:cs typeface="Open Sans"/>
                <a:sym typeface="Open Sans"/>
              </a:endParaRPr>
            </a:p>
            <a:p>
              <a:pPr indent="-279400" lvl="0" marL="457200" rtl="0" algn="l">
                <a:lnSpc>
                  <a:spcPct val="115000"/>
                </a:lnSpc>
                <a:spcBef>
                  <a:spcPts val="0"/>
                </a:spcBef>
                <a:spcAft>
                  <a:spcPts val="0"/>
                </a:spcAft>
                <a:buClr>
                  <a:schemeClr val="dk1"/>
                </a:buClr>
                <a:buSzPts val="800"/>
                <a:buFont typeface="Open Sans"/>
                <a:buChar char="●"/>
              </a:pPr>
              <a:r>
                <a:rPr lang="en" sz="800">
                  <a:solidFill>
                    <a:schemeClr val="dk1"/>
                  </a:solidFill>
                  <a:latin typeface="Open Sans"/>
                  <a:ea typeface="Open Sans"/>
                  <a:cs typeface="Open Sans"/>
                  <a:sym typeface="Open Sans"/>
                </a:rPr>
                <a:t>Pharetra luctus felis</a:t>
              </a:r>
              <a:endParaRPr sz="800">
                <a:solidFill>
                  <a:schemeClr val="dk1"/>
                </a:solidFill>
                <a:latin typeface="Open Sans"/>
                <a:ea typeface="Open Sans"/>
                <a:cs typeface="Open Sans"/>
                <a:sym typeface="Open Sans"/>
              </a:endParaRPr>
            </a:p>
            <a:p>
              <a:pPr indent="-279400" lvl="0" marL="457200" rtl="0" algn="l">
                <a:lnSpc>
                  <a:spcPct val="115000"/>
                </a:lnSpc>
                <a:spcBef>
                  <a:spcPts val="0"/>
                </a:spcBef>
                <a:spcAft>
                  <a:spcPts val="0"/>
                </a:spcAft>
                <a:buClr>
                  <a:schemeClr val="dk1"/>
                </a:buClr>
                <a:buSzPts val="800"/>
                <a:buFont typeface="Open Sans"/>
                <a:buChar char="●"/>
              </a:pPr>
              <a:r>
                <a:rPr lang="en" sz="800">
                  <a:solidFill>
                    <a:schemeClr val="dk1"/>
                  </a:solidFill>
                  <a:latin typeface="Open Sans"/>
                  <a:ea typeface="Open Sans"/>
                  <a:cs typeface="Open Sans"/>
                  <a:sym typeface="Open Sans"/>
                </a:rPr>
                <a:t>Proin in tellus felis volutpat </a:t>
              </a:r>
              <a:endParaRPr sz="800">
                <a:solidFill>
                  <a:schemeClr val="dk1"/>
                </a:solidFill>
                <a:latin typeface="Open Sans"/>
                <a:ea typeface="Open Sans"/>
                <a:cs typeface="Open Sans"/>
                <a:sym typeface="Open Sans"/>
              </a:endParaRPr>
            </a:p>
          </p:txBody>
        </p:sp>
        <p:sp>
          <p:nvSpPr>
            <p:cNvPr id="881" name="Google Shape;881;p63"/>
            <p:cNvSpPr/>
            <p:nvPr/>
          </p:nvSpPr>
          <p:spPr>
            <a:xfrm>
              <a:off x="3728414" y="2904829"/>
              <a:ext cx="3822600" cy="643500"/>
            </a:xfrm>
            <a:prstGeom prst="rect">
              <a:avLst/>
            </a:prstGeom>
            <a:solidFill>
              <a:srgbClr val="E7ED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solidFill>
                  <a:schemeClr val="dk1"/>
                </a:solidFill>
                <a:latin typeface="Open Sans"/>
                <a:ea typeface="Open Sans"/>
                <a:cs typeface="Open Sans"/>
                <a:sym typeface="Open Sans"/>
              </a:endParaRPr>
            </a:p>
          </p:txBody>
        </p:sp>
        <p:sp>
          <p:nvSpPr>
            <p:cNvPr id="882" name="Google Shape;882;p63"/>
            <p:cNvSpPr/>
            <p:nvPr/>
          </p:nvSpPr>
          <p:spPr>
            <a:xfrm flipH="1">
              <a:off x="2283068" y="2904836"/>
              <a:ext cx="1844400" cy="64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solidFill>
                  <a:schemeClr val="dk1"/>
                </a:solidFill>
                <a:latin typeface="Open Sans"/>
                <a:ea typeface="Open Sans"/>
                <a:cs typeface="Open Sans"/>
                <a:sym typeface="Open Sans"/>
              </a:endParaRPr>
            </a:p>
          </p:txBody>
        </p:sp>
        <p:sp>
          <p:nvSpPr>
            <p:cNvPr id="883" name="Google Shape;883;p63"/>
            <p:cNvSpPr/>
            <p:nvPr/>
          </p:nvSpPr>
          <p:spPr>
            <a:xfrm rot="-5400000">
              <a:off x="3501622" y="2516917"/>
              <a:ext cx="643340" cy="1419164"/>
            </a:xfrm>
            <a:prstGeom prst="flowChartOffpageConnector">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solidFill>
                  <a:schemeClr val="dk1"/>
                </a:solidFill>
                <a:latin typeface="Open Sans"/>
                <a:ea typeface="Open Sans"/>
                <a:cs typeface="Open Sans"/>
                <a:sym typeface="Open Sans"/>
              </a:endParaRPr>
            </a:p>
          </p:txBody>
        </p:sp>
        <p:sp>
          <p:nvSpPr>
            <p:cNvPr id="884" name="Google Shape;884;p63"/>
            <p:cNvSpPr/>
            <p:nvPr/>
          </p:nvSpPr>
          <p:spPr>
            <a:xfrm>
              <a:off x="2342650" y="2982211"/>
              <a:ext cx="1940700" cy="495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accent6"/>
                  </a:solidFill>
                  <a:latin typeface="Open Sans"/>
                  <a:ea typeface="Open Sans"/>
                  <a:cs typeface="Open Sans"/>
                  <a:sym typeface="Open Sans"/>
                </a:rPr>
                <a:t>Profile Strategy</a:t>
              </a:r>
              <a:endParaRPr sz="1200">
                <a:solidFill>
                  <a:schemeClr val="accent6"/>
                </a:solidFill>
                <a:latin typeface="Open Sans"/>
                <a:ea typeface="Open Sans"/>
                <a:cs typeface="Open Sans"/>
                <a:sym typeface="Open Sans"/>
              </a:endParaRPr>
            </a:p>
          </p:txBody>
        </p:sp>
        <p:sp>
          <p:nvSpPr>
            <p:cNvPr id="885" name="Google Shape;885;p63"/>
            <p:cNvSpPr/>
            <p:nvPr/>
          </p:nvSpPr>
          <p:spPr>
            <a:xfrm>
              <a:off x="1593017" y="2904829"/>
              <a:ext cx="690000" cy="642300"/>
            </a:xfrm>
            <a:prstGeom prst="rect">
              <a:avLst/>
            </a:prstGeom>
            <a:solidFill>
              <a:srgbClr val="0D5DDF"/>
            </a:solidFill>
            <a:ln>
              <a:noFill/>
            </a:ln>
            <a:effectLst>
              <a:outerShdw blurRad="71438" rotWithShape="0" algn="bl" dir="2700000" dist="28575">
                <a:srgbClr val="000000">
                  <a:alpha val="1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solidFill>
                  <a:schemeClr val="dk1"/>
                </a:solidFill>
                <a:latin typeface="Open Sans"/>
                <a:ea typeface="Open Sans"/>
                <a:cs typeface="Open Sans"/>
                <a:sym typeface="Open Sans"/>
              </a:endParaRPr>
            </a:p>
          </p:txBody>
        </p:sp>
        <p:sp>
          <p:nvSpPr>
            <p:cNvPr id="886" name="Google Shape;886;p63"/>
            <p:cNvSpPr/>
            <p:nvPr/>
          </p:nvSpPr>
          <p:spPr>
            <a:xfrm>
              <a:off x="1593017" y="2904836"/>
              <a:ext cx="690000" cy="64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chemeClr val="accent6"/>
                  </a:solidFill>
                  <a:latin typeface="Open Sans"/>
                  <a:ea typeface="Open Sans"/>
                  <a:cs typeface="Open Sans"/>
                  <a:sym typeface="Open Sans"/>
                </a:rPr>
                <a:t>04</a:t>
              </a:r>
              <a:endParaRPr sz="2600">
                <a:solidFill>
                  <a:schemeClr val="accent6"/>
                </a:solidFill>
                <a:latin typeface="Open Sans"/>
                <a:ea typeface="Open Sans"/>
                <a:cs typeface="Open Sans"/>
                <a:sym typeface="Open Sans"/>
              </a:endParaRPr>
            </a:p>
          </p:txBody>
        </p:sp>
        <p:sp>
          <p:nvSpPr>
            <p:cNvPr id="887" name="Google Shape;887;p63"/>
            <p:cNvSpPr/>
            <p:nvPr/>
          </p:nvSpPr>
          <p:spPr>
            <a:xfrm>
              <a:off x="4387896" y="2906011"/>
              <a:ext cx="2971200" cy="642300"/>
            </a:xfrm>
            <a:prstGeom prst="rect">
              <a:avLst/>
            </a:prstGeom>
            <a:noFill/>
            <a:ln>
              <a:noFill/>
            </a:ln>
          </p:spPr>
          <p:txBody>
            <a:bodyPr anchorCtr="0" anchor="ctr" bIns="91425" lIns="91425" spcFirstLastPara="1" rIns="91425" wrap="square" tIns="91425">
              <a:noAutofit/>
            </a:bodyPr>
            <a:lstStyle/>
            <a:p>
              <a:pPr indent="0" lvl="0" marL="457200" rtl="0" algn="l">
                <a:lnSpc>
                  <a:spcPct val="115000"/>
                </a:lnSpc>
                <a:spcBef>
                  <a:spcPts val="0"/>
                </a:spcBef>
                <a:spcAft>
                  <a:spcPts val="0"/>
                </a:spcAft>
                <a:buNone/>
              </a:pPr>
              <a:r>
                <a:rPr lang="en" sz="900">
                  <a:solidFill>
                    <a:schemeClr val="dk1"/>
                  </a:solidFill>
                  <a:latin typeface="Open Sans"/>
                  <a:ea typeface="Open Sans"/>
                  <a:cs typeface="Open Sans"/>
                  <a:sym typeface="Open Sans"/>
                </a:rPr>
                <a:t>Clarify all data points that need to be consolidated into the Unified Individual Profile, hierarchical order of resolution and reconciliation rules</a:t>
              </a:r>
              <a:endParaRPr sz="900">
                <a:solidFill>
                  <a:schemeClr val="dk1"/>
                </a:solidFill>
                <a:latin typeface="Open Sans"/>
                <a:ea typeface="Open Sans"/>
                <a:cs typeface="Open Sans"/>
                <a:sym typeface="Open Sans"/>
              </a:endParaRPr>
            </a:p>
          </p:txBody>
        </p:sp>
      </p:grpSp>
      <p:grpSp>
        <p:nvGrpSpPr>
          <p:cNvPr id="888" name="Google Shape;888;p63"/>
          <p:cNvGrpSpPr/>
          <p:nvPr/>
        </p:nvGrpSpPr>
        <p:grpSpPr>
          <a:xfrm>
            <a:off x="1593017" y="2249936"/>
            <a:ext cx="5957997" cy="643500"/>
            <a:chOff x="1593017" y="2249936"/>
            <a:chExt cx="5957997" cy="643500"/>
          </a:xfrm>
        </p:grpSpPr>
        <p:sp>
          <p:nvSpPr>
            <p:cNvPr id="889" name="Google Shape;889;p63"/>
            <p:cNvSpPr/>
            <p:nvPr/>
          </p:nvSpPr>
          <p:spPr>
            <a:xfrm>
              <a:off x="3728414" y="2249936"/>
              <a:ext cx="3822600" cy="643500"/>
            </a:xfrm>
            <a:prstGeom prst="rect">
              <a:avLst/>
            </a:prstGeom>
            <a:solidFill>
              <a:srgbClr val="E7ED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solidFill>
                  <a:schemeClr val="dk1"/>
                </a:solidFill>
                <a:latin typeface="Open Sans"/>
                <a:ea typeface="Open Sans"/>
                <a:cs typeface="Open Sans"/>
                <a:sym typeface="Open Sans"/>
              </a:endParaRPr>
            </a:p>
          </p:txBody>
        </p:sp>
        <p:sp>
          <p:nvSpPr>
            <p:cNvPr id="890" name="Google Shape;890;p63"/>
            <p:cNvSpPr/>
            <p:nvPr/>
          </p:nvSpPr>
          <p:spPr>
            <a:xfrm flipH="1">
              <a:off x="2283068" y="2249943"/>
              <a:ext cx="1844400" cy="64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solidFill>
                  <a:schemeClr val="dk1"/>
                </a:solidFill>
                <a:latin typeface="Open Sans"/>
                <a:ea typeface="Open Sans"/>
                <a:cs typeface="Open Sans"/>
                <a:sym typeface="Open Sans"/>
              </a:endParaRPr>
            </a:p>
          </p:txBody>
        </p:sp>
        <p:sp>
          <p:nvSpPr>
            <p:cNvPr id="891" name="Google Shape;891;p63"/>
            <p:cNvSpPr/>
            <p:nvPr/>
          </p:nvSpPr>
          <p:spPr>
            <a:xfrm rot="-5400000">
              <a:off x="3501622" y="1862024"/>
              <a:ext cx="643340" cy="1419164"/>
            </a:xfrm>
            <a:prstGeom prst="flowChartOffpageConnector">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solidFill>
                  <a:schemeClr val="dk1"/>
                </a:solidFill>
                <a:latin typeface="Open Sans"/>
                <a:ea typeface="Open Sans"/>
                <a:cs typeface="Open Sans"/>
                <a:sym typeface="Open Sans"/>
              </a:endParaRPr>
            </a:p>
          </p:txBody>
        </p:sp>
        <p:sp>
          <p:nvSpPr>
            <p:cNvPr id="892" name="Google Shape;892;p63"/>
            <p:cNvSpPr/>
            <p:nvPr/>
          </p:nvSpPr>
          <p:spPr>
            <a:xfrm>
              <a:off x="2342650" y="2327317"/>
              <a:ext cx="1940700" cy="4959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000">
                  <a:solidFill>
                    <a:schemeClr val="dk1"/>
                  </a:solidFill>
                  <a:latin typeface="Open Sans"/>
                  <a:ea typeface="Open Sans"/>
                  <a:cs typeface="Open Sans"/>
                  <a:sym typeface="Open Sans"/>
                </a:rPr>
                <a:t>Lorem ipsum dolor sit amet at nec at adipiscing</a:t>
              </a:r>
              <a:endParaRPr sz="1000">
                <a:solidFill>
                  <a:schemeClr val="dk1"/>
                </a:solidFill>
                <a:latin typeface="Open Sans"/>
                <a:ea typeface="Open Sans"/>
                <a:cs typeface="Open Sans"/>
                <a:sym typeface="Open Sans"/>
              </a:endParaRPr>
            </a:p>
          </p:txBody>
        </p:sp>
        <p:sp>
          <p:nvSpPr>
            <p:cNvPr id="893" name="Google Shape;893;p63"/>
            <p:cNvSpPr/>
            <p:nvPr/>
          </p:nvSpPr>
          <p:spPr>
            <a:xfrm>
              <a:off x="1593017" y="2249936"/>
              <a:ext cx="690000" cy="642300"/>
            </a:xfrm>
            <a:prstGeom prst="rect">
              <a:avLst/>
            </a:prstGeom>
            <a:solidFill>
              <a:srgbClr val="B02C20"/>
            </a:solidFill>
            <a:ln>
              <a:noFill/>
            </a:ln>
            <a:effectLst>
              <a:outerShdw blurRad="71438" rotWithShape="0" algn="bl" dir="2700000" dist="28575">
                <a:srgbClr val="000000">
                  <a:alpha val="1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solidFill>
                  <a:schemeClr val="dk1"/>
                </a:solidFill>
                <a:latin typeface="Open Sans"/>
                <a:ea typeface="Open Sans"/>
                <a:cs typeface="Open Sans"/>
                <a:sym typeface="Open Sans"/>
              </a:endParaRPr>
            </a:p>
          </p:txBody>
        </p:sp>
        <p:sp>
          <p:nvSpPr>
            <p:cNvPr id="894" name="Google Shape;894;p63"/>
            <p:cNvSpPr/>
            <p:nvPr/>
          </p:nvSpPr>
          <p:spPr>
            <a:xfrm>
              <a:off x="1593017" y="2249943"/>
              <a:ext cx="690000" cy="642600"/>
            </a:xfrm>
            <a:prstGeom prst="rect">
              <a:avLst/>
            </a:prstGeom>
            <a:solidFill>
              <a:srgbClr val="BE2F2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chemeClr val="dk1"/>
                  </a:solidFill>
                  <a:latin typeface="Open Sans"/>
                  <a:ea typeface="Open Sans"/>
                  <a:cs typeface="Open Sans"/>
                  <a:sym typeface="Open Sans"/>
                </a:rPr>
                <a:t>03</a:t>
              </a:r>
              <a:endParaRPr sz="2600">
                <a:solidFill>
                  <a:schemeClr val="dk1"/>
                </a:solidFill>
                <a:latin typeface="Open Sans"/>
                <a:ea typeface="Open Sans"/>
                <a:cs typeface="Open Sans"/>
                <a:sym typeface="Open Sans"/>
              </a:endParaRPr>
            </a:p>
          </p:txBody>
        </p:sp>
        <p:sp>
          <p:nvSpPr>
            <p:cNvPr id="895" name="Google Shape;895;p63"/>
            <p:cNvSpPr/>
            <p:nvPr/>
          </p:nvSpPr>
          <p:spPr>
            <a:xfrm>
              <a:off x="4387896" y="2251118"/>
              <a:ext cx="2971200" cy="642300"/>
            </a:xfrm>
            <a:prstGeom prst="rect">
              <a:avLst/>
            </a:prstGeom>
            <a:noFill/>
            <a:ln>
              <a:noFill/>
            </a:ln>
          </p:spPr>
          <p:txBody>
            <a:bodyPr anchorCtr="0" anchor="ctr" bIns="91425" lIns="91425" spcFirstLastPara="1" rIns="91425" wrap="square" tIns="91425">
              <a:noAutofit/>
            </a:bodyPr>
            <a:lstStyle/>
            <a:p>
              <a:pPr indent="-279400" lvl="0" marL="457200" rtl="0" algn="l">
                <a:lnSpc>
                  <a:spcPct val="115000"/>
                </a:lnSpc>
                <a:spcBef>
                  <a:spcPts val="0"/>
                </a:spcBef>
                <a:spcAft>
                  <a:spcPts val="0"/>
                </a:spcAft>
                <a:buClr>
                  <a:schemeClr val="dk1"/>
                </a:buClr>
                <a:buSzPts val="800"/>
                <a:buFont typeface="Open Sans"/>
                <a:buChar char="●"/>
              </a:pPr>
              <a:r>
                <a:rPr lang="en" sz="800">
                  <a:solidFill>
                    <a:schemeClr val="dk1"/>
                  </a:solidFill>
                  <a:latin typeface="Open Sans"/>
                  <a:ea typeface="Open Sans"/>
                  <a:cs typeface="Open Sans"/>
                  <a:sym typeface="Open Sans"/>
                </a:rPr>
                <a:t>Donec risus dolor porta venenatis </a:t>
              </a:r>
              <a:endParaRPr sz="800">
                <a:solidFill>
                  <a:schemeClr val="dk1"/>
                </a:solidFill>
                <a:latin typeface="Open Sans"/>
                <a:ea typeface="Open Sans"/>
                <a:cs typeface="Open Sans"/>
                <a:sym typeface="Open Sans"/>
              </a:endParaRPr>
            </a:p>
            <a:p>
              <a:pPr indent="-279400" lvl="0" marL="457200" rtl="0" algn="l">
                <a:lnSpc>
                  <a:spcPct val="115000"/>
                </a:lnSpc>
                <a:spcBef>
                  <a:spcPts val="0"/>
                </a:spcBef>
                <a:spcAft>
                  <a:spcPts val="0"/>
                </a:spcAft>
                <a:buClr>
                  <a:schemeClr val="dk1"/>
                </a:buClr>
                <a:buSzPts val="800"/>
                <a:buFont typeface="Open Sans"/>
                <a:buChar char="●"/>
              </a:pPr>
              <a:r>
                <a:rPr lang="en" sz="800">
                  <a:solidFill>
                    <a:schemeClr val="dk1"/>
                  </a:solidFill>
                  <a:latin typeface="Open Sans"/>
                  <a:ea typeface="Open Sans"/>
                  <a:cs typeface="Open Sans"/>
                  <a:sym typeface="Open Sans"/>
                </a:rPr>
                <a:t>Pharetra luctus felis</a:t>
              </a:r>
              <a:endParaRPr sz="800">
                <a:solidFill>
                  <a:schemeClr val="dk1"/>
                </a:solidFill>
                <a:latin typeface="Open Sans"/>
                <a:ea typeface="Open Sans"/>
                <a:cs typeface="Open Sans"/>
                <a:sym typeface="Open Sans"/>
              </a:endParaRPr>
            </a:p>
            <a:p>
              <a:pPr indent="-279400" lvl="0" marL="457200" rtl="0" algn="l">
                <a:lnSpc>
                  <a:spcPct val="115000"/>
                </a:lnSpc>
                <a:spcBef>
                  <a:spcPts val="0"/>
                </a:spcBef>
                <a:spcAft>
                  <a:spcPts val="0"/>
                </a:spcAft>
                <a:buClr>
                  <a:schemeClr val="dk1"/>
                </a:buClr>
                <a:buSzPts val="800"/>
                <a:buFont typeface="Open Sans"/>
                <a:buChar char="●"/>
              </a:pPr>
              <a:r>
                <a:rPr lang="en" sz="800">
                  <a:solidFill>
                    <a:schemeClr val="dk1"/>
                  </a:solidFill>
                  <a:latin typeface="Open Sans"/>
                  <a:ea typeface="Open Sans"/>
                  <a:cs typeface="Open Sans"/>
                  <a:sym typeface="Open Sans"/>
                </a:rPr>
                <a:t>Proin in tellus felis volutpat </a:t>
              </a:r>
              <a:endParaRPr sz="800">
                <a:solidFill>
                  <a:schemeClr val="dk1"/>
                </a:solidFill>
                <a:latin typeface="Open Sans"/>
                <a:ea typeface="Open Sans"/>
                <a:cs typeface="Open Sans"/>
                <a:sym typeface="Open Sans"/>
              </a:endParaRPr>
            </a:p>
          </p:txBody>
        </p:sp>
        <p:sp>
          <p:nvSpPr>
            <p:cNvPr id="896" name="Google Shape;896;p63"/>
            <p:cNvSpPr/>
            <p:nvPr/>
          </p:nvSpPr>
          <p:spPr>
            <a:xfrm>
              <a:off x="3728414" y="2249936"/>
              <a:ext cx="3822600" cy="643500"/>
            </a:xfrm>
            <a:prstGeom prst="rect">
              <a:avLst/>
            </a:prstGeom>
            <a:solidFill>
              <a:srgbClr val="E7ED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solidFill>
                  <a:schemeClr val="dk1"/>
                </a:solidFill>
                <a:latin typeface="Open Sans"/>
                <a:ea typeface="Open Sans"/>
                <a:cs typeface="Open Sans"/>
                <a:sym typeface="Open Sans"/>
              </a:endParaRPr>
            </a:p>
          </p:txBody>
        </p:sp>
        <p:sp>
          <p:nvSpPr>
            <p:cNvPr id="897" name="Google Shape;897;p63"/>
            <p:cNvSpPr/>
            <p:nvPr/>
          </p:nvSpPr>
          <p:spPr>
            <a:xfrm flipH="1">
              <a:off x="2283068" y="2249943"/>
              <a:ext cx="1844400" cy="64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solidFill>
                  <a:schemeClr val="dk1"/>
                </a:solidFill>
                <a:latin typeface="Open Sans"/>
                <a:ea typeface="Open Sans"/>
                <a:cs typeface="Open Sans"/>
                <a:sym typeface="Open Sans"/>
              </a:endParaRPr>
            </a:p>
          </p:txBody>
        </p:sp>
        <p:sp>
          <p:nvSpPr>
            <p:cNvPr id="898" name="Google Shape;898;p63"/>
            <p:cNvSpPr/>
            <p:nvPr/>
          </p:nvSpPr>
          <p:spPr>
            <a:xfrm rot="-5400000">
              <a:off x="3501622" y="1862024"/>
              <a:ext cx="643340" cy="1419164"/>
            </a:xfrm>
            <a:prstGeom prst="flowChartOffpageConnector">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solidFill>
                  <a:schemeClr val="dk1"/>
                </a:solidFill>
                <a:latin typeface="Open Sans"/>
                <a:ea typeface="Open Sans"/>
                <a:cs typeface="Open Sans"/>
                <a:sym typeface="Open Sans"/>
              </a:endParaRPr>
            </a:p>
          </p:txBody>
        </p:sp>
        <p:sp>
          <p:nvSpPr>
            <p:cNvPr id="899" name="Google Shape;899;p63"/>
            <p:cNvSpPr/>
            <p:nvPr/>
          </p:nvSpPr>
          <p:spPr>
            <a:xfrm>
              <a:off x="2342650" y="2327317"/>
              <a:ext cx="1940700" cy="495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accent6"/>
                  </a:solidFill>
                  <a:latin typeface="Open Sans"/>
                  <a:ea typeface="Open Sans"/>
                  <a:cs typeface="Open Sans"/>
                  <a:sym typeface="Open Sans"/>
                </a:rPr>
                <a:t>Data Audit</a:t>
              </a:r>
              <a:endParaRPr sz="1200">
                <a:solidFill>
                  <a:schemeClr val="accent6"/>
                </a:solidFill>
                <a:latin typeface="Open Sans"/>
                <a:ea typeface="Open Sans"/>
                <a:cs typeface="Open Sans"/>
                <a:sym typeface="Open Sans"/>
              </a:endParaRPr>
            </a:p>
          </p:txBody>
        </p:sp>
        <p:sp>
          <p:nvSpPr>
            <p:cNvPr id="900" name="Google Shape;900;p63"/>
            <p:cNvSpPr/>
            <p:nvPr/>
          </p:nvSpPr>
          <p:spPr>
            <a:xfrm>
              <a:off x="1593017" y="2249936"/>
              <a:ext cx="690000" cy="642300"/>
            </a:xfrm>
            <a:prstGeom prst="rect">
              <a:avLst/>
            </a:prstGeom>
            <a:solidFill>
              <a:srgbClr val="0D5DDF"/>
            </a:solidFill>
            <a:ln>
              <a:noFill/>
            </a:ln>
            <a:effectLst>
              <a:outerShdw blurRad="71438" rotWithShape="0" algn="bl" dir="2700000" dist="28575">
                <a:srgbClr val="000000">
                  <a:alpha val="1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solidFill>
                  <a:schemeClr val="dk1"/>
                </a:solidFill>
                <a:latin typeface="Open Sans"/>
                <a:ea typeface="Open Sans"/>
                <a:cs typeface="Open Sans"/>
                <a:sym typeface="Open Sans"/>
              </a:endParaRPr>
            </a:p>
          </p:txBody>
        </p:sp>
        <p:sp>
          <p:nvSpPr>
            <p:cNvPr id="901" name="Google Shape;901;p63"/>
            <p:cNvSpPr/>
            <p:nvPr/>
          </p:nvSpPr>
          <p:spPr>
            <a:xfrm>
              <a:off x="1593017" y="2249943"/>
              <a:ext cx="690000" cy="64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chemeClr val="accent6"/>
                  </a:solidFill>
                  <a:latin typeface="Open Sans"/>
                  <a:ea typeface="Open Sans"/>
                  <a:cs typeface="Open Sans"/>
                  <a:sym typeface="Open Sans"/>
                </a:rPr>
                <a:t>03</a:t>
              </a:r>
              <a:endParaRPr sz="2600">
                <a:solidFill>
                  <a:schemeClr val="accent6"/>
                </a:solidFill>
                <a:latin typeface="Open Sans"/>
                <a:ea typeface="Open Sans"/>
                <a:cs typeface="Open Sans"/>
                <a:sym typeface="Open Sans"/>
              </a:endParaRPr>
            </a:p>
          </p:txBody>
        </p:sp>
        <p:sp>
          <p:nvSpPr>
            <p:cNvPr id="902" name="Google Shape;902;p63"/>
            <p:cNvSpPr/>
            <p:nvPr/>
          </p:nvSpPr>
          <p:spPr>
            <a:xfrm>
              <a:off x="4387896" y="2251118"/>
              <a:ext cx="2971200" cy="642300"/>
            </a:xfrm>
            <a:prstGeom prst="rect">
              <a:avLst/>
            </a:prstGeom>
            <a:noFill/>
            <a:ln>
              <a:noFill/>
            </a:ln>
          </p:spPr>
          <p:txBody>
            <a:bodyPr anchorCtr="0" anchor="ctr" bIns="91425" lIns="91425" spcFirstLastPara="1" rIns="91425" wrap="square" tIns="91425">
              <a:noAutofit/>
            </a:bodyPr>
            <a:lstStyle/>
            <a:p>
              <a:pPr indent="0" lvl="0" marL="457200" rtl="0" algn="l">
                <a:lnSpc>
                  <a:spcPct val="115000"/>
                </a:lnSpc>
                <a:spcBef>
                  <a:spcPts val="0"/>
                </a:spcBef>
                <a:spcAft>
                  <a:spcPts val="0"/>
                </a:spcAft>
                <a:buNone/>
              </a:pPr>
              <a:r>
                <a:rPr lang="en" sz="900">
                  <a:solidFill>
                    <a:schemeClr val="dk1"/>
                  </a:solidFill>
                  <a:latin typeface="Open Sans"/>
                  <a:ea typeface="Open Sans"/>
                  <a:cs typeface="Open Sans"/>
                  <a:sym typeface="Open Sans"/>
                </a:rPr>
                <a:t>Explore available Data Sources, identify required feeds, existing data relationships or to be established as part of integration.</a:t>
              </a:r>
              <a:endParaRPr sz="900">
                <a:solidFill>
                  <a:schemeClr val="dk1"/>
                </a:solidFill>
                <a:latin typeface="Open Sans"/>
                <a:ea typeface="Open Sans"/>
                <a:cs typeface="Open Sans"/>
                <a:sym typeface="Open Sans"/>
              </a:endParaRPr>
            </a:p>
          </p:txBody>
        </p:sp>
      </p:grpSp>
      <p:grpSp>
        <p:nvGrpSpPr>
          <p:cNvPr id="903" name="Google Shape;903;p63"/>
          <p:cNvGrpSpPr/>
          <p:nvPr/>
        </p:nvGrpSpPr>
        <p:grpSpPr>
          <a:xfrm>
            <a:off x="1593017" y="1595077"/>
            <a:ext cx="5957997" cy="643500"/>
            <a:chOff x="1593017" y="1595077"/>
            <a:chExt cx="5957997" cy="643500"/>
          </a:xfrm>
        </p:grpSpPr>
        <p:sp>
          <p:nvSpPr>
            <p:cNvPr id="904" name="Google Shape;904;p63"/>
            <p:cNvSpPr/>
            <p:nvPr/>
          </p:nvSpPr>
          <p:spPr>
            <a:xfrm>
              <a:off x="3728414" y="1595077"/>
              <a:ext cx="3822600" cy="643500"/>
            </a:xfrm>
            <a:prstGeom prst="rect">
              <a:avLst/>
            </a:prstGeom>
            <a:solidFill>
              <a:srgbClr val="E7ED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solidFill>
                  <a:schemeClr val="dk1"/>
                </a:solidFill>
                <a:latin typeface="Open Sans"/>
                <a:ea typeface="Open Sans"/>
                <a:cs typeface="Open Sans"/>
                <a:sym typeface="Open Sans"/>
              </a:endParaRPr>
            </a:p>
          </p:txBody>
        </p:sp>
        <p:sp>
          <p:nvSpPr>
            <p:cNvPr id="905" name="Google Shape;905;p63"/>
            <p:cNvSpPr/>
            <p:nvPr/>
          </p:nvSpPr>
          <p:spPr>
            <a:xfrm flipH="1">
              <a:off x="2283068" y="1595084"/>
              <a:ext cx="1844400" cy="64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solidFill>
                  <a:schemeClr val="dk1"/>
                </a:solidFill>
                <a:latin typeface="Open Sans"/>
                <a:ea typeface="Open Sans"/>
                <a:cs typeface="Open Sans"/>
                <a:sym typeface="Open Sans"/>
              </a:endParaRPr>
            </a:p>
          </p:txBody>
        </p:sp>
        <p:sp>
          <p:nvSpPr>
            <p:cNvPr id="906" name="Google Shape;906;p63"/>
            <p:cNvSpPr/>
            <p:nvPr/>
          </p:nvSpPr>
          <p:spPr>
            <a:xfrm rot="-5400000">
              <a:off x="3501622" y="1207165"/>
              <a:ext cx="643340" cy="1419164"/>
            </a:xfrm>
            <a:prstGeom prst="flowChartOffpageConnector">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solidFill>
                  <a:schemeClr val="dk1"/>
                </a:solidFill>
                <a:latin typeface="Open Sans"/>
                <a:ea typeface="Open Sans"/>
                <a:cs typeface="Open Sans"/>
                <a:sym typeface="Open Sans"/>
              </a:endParaRPr>
            </a:p>
          </p:txBody>
        </p:sp>
        <p:sp>
          <p:nvSpPr>
            <p:cNvPr id="907" name="Google Shape;907;p63"/>
            <p:cNvSpPr/>
            <p:nvPr/>
          </p:nvSpPr>
          <p:spPr>
            <a:xfrm>
              <a:off x="2342650" y="1672458"/>
              <a:ext cx="1940700" cy="4959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000">
                  <a:solidFill>
                    <a:schemeClr val="dk1"/>
                  </a:solidFill>
                  <a:latin typeface="Open Sans"/>
                  <a:ea typeface="Open Sans"/>
                  <a:cs typeface="Open Sans"/>
                  <a:sym typeface="Open Sans"/>
                </a:rPr>
                <a:t>Lorem ipsum dolor sit amet at nec at adipiscing</a:t>
              </a:r>
              <a:endParaRPr sz="1000">
                <a:solidFill>
                  <a:schemeClr val="dk1"/>
                </a:solidFill>
                <a:latin typeface="Open Sans"/>
                <a:ea typeface="Open Sans"/>
                <a:cs typeface="Open Sans"/>
                <a:sym typeface="Open Sans"/>
              </a:endParaRPr>
            </a:p>
          </p:txBody>
        </p:sp>
        <p:sp>
          <p:nvSpPr>
            <p:cNvPr id="908" name="Google Shape;908;p63"/>
            <p:cNvSpPr/>
            <p:nvPr/>
          </p:nvSpPr>
          <p:spPr>
            <a:xfrm>
              <a:off x="1593017" y="1595077"/>
              <a:ext cx="690000" cy="642300"/>
            </a:xfrm>
            <a:prstGeom prst="rect">
              <a:avLst/>
            </a:prstGeom>
            <a:solidFill>
              <a:srgbClr val="B02C20"/>
            </a:solidFill>
            <a:ln>
              <a:noFill/>
            </a:ln>
            <a:effectLst>
              <a:outerShdw blurRad="71438" rotWithShape="0" algn="bl" dir="2700000" dist="28575">
                <a:srgbClr val="000000">
                  <a:alpha val="1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solidFill>
                  <a:schemeClr val="dk1"/>
                </a:solidFill>
                <a:latin typeface="Open Sans"/>
                <a:ea typeface="Open Sans"/>
                <a:cs typeface="Open Sans"/>
                <a:sym typeface="Open Sans"/>
              </a:endParaRPr>
            </a:p>
          </p:txBody>
        </p:sp>
        <p:sp>
          <p:nvSpPr>
            <p:cNvPr id="909" name="Google Shape;909;p63"/>
            <p:cNvSpPr/>
            <p:nvPr/>
          </p:nvSpPr>
          <p:spPr>
            <a:xfrm>
              <a:off x="1593017" y="1595084"/>
              <a:ext cx="690000" cy="642600"/>
            </a:xfrm>
            <a:prstGeom prst="rect">
              <a:avLst/>
            </a:prstGeom>
            <a:solidFill>
              <a:srgbClr val="BE2F2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chemeClr val="dk1"/>
                  </a:solidFill>
                  <a:latin typeface="Open Sans"/>
                  <a:ea typeface="Open Sans"/>
                  <a:cs typeface="Open Sans"/>
                  <a:sym typeface="Open Sans"/>
                </a:rPr>
                <a:t>02</a:t>
              </a:r>
              <a:endParaRPr sz="2600">
                <a:solidFill>
                  <a:schemeClr val="dk1"/>
                </a:solidFill>
                <a:latin typeface="Open Sans"/>
                <a:ea typeface="Open Sans"/>
                <a:cs typeface="Open Sans"/>
                <a:sym typeface="Open Sans"/>
              </a:endParaRPr>
            </a:p>
          </p:txBody>
        </p:sp>
        <p:sp>
          <p:nvSpPr>
            <p:cNvPr id="910" name="Google Shape;910;p63"/>
            <p:cNvSpPr/>
            <p:nvPr/>
          </p:nvSpPr>
          <p:spPr>
            <a:xfrm>
              <a:off x="4387896" y="1596259"/>
              <a:ext cx="2971200" cy="642300"/>
            </a:xfrm>
            <a:prstGeom prst="rect">
              <a:avLst/>
            </a:prstGeom>
            <a:noFill/>
            <a:ln>
              <a:noFill/>
            </a:ln>
          </p:spPr>
          <p:txBody>
            <a:bodyPr anchorCtr="0" anchor="ctr" bIns="91425" lIns="91425" spcFirstLastPara="1" rIns="91425" wrap="square" tIns="91425">
              <a:noAutofit/>
            </a:bodyPr>
            <a:lstStyle/>
            <a:p>
              <a:pPr indent="-279400" lvl="0" marL="457200" rtl="0" algn="l">
                <a:lnSpc>
                  <a:spcPct val="115000"/>
                </a:lnSpc>
                <a:spcBef>
                  <a:spcPts val="0"/>
                </a:spcBef>
                <a:spcAft>
                  <a:spcPts val="0"/>
                </a:spcAft>
                <a:buClr>
                  <a:schemeClr val="dk1"/>
                </a:buClr>
                <a:buSzPts val="800"/>
                <a:buFont typeface="Open Sans"/>
                <a:buChar char="●"/>
              </a:pPr>
              <a:r>
                <a:rPr lang="en" sz="800">
                  <a:solidFill>
                    <a:schemeClr val="dk1"/>
                  </a:solidFill>
                  <a:latin typeface="Open Sans"/>
                  <a:ea typeface="Open Sans"/>
                  <a:cs typeface="Open Sans"/>
                  <a:sym typeface="Open Sans"/>
                </a:rPr>
                <a:t>Donec risus dolor porta venenatis </a:t>
              </a:r>
              <a:endParaRPr sz="800">
                <a:solidFill>
                  <a:schemeClr val="dk1"/>
                </a:solidFill>
                <a:latin typeface="Open Sans"/>
                <a:ea typeface="Open Sans"/>
                <a:cs typeface="Open Sans"/>
                <a:sym typeface="Open Sans"/>
              </a:endParaRPr>
            </a:p>
            <a:p>
              <a:pPr indent="-279400" lvl="0" marL="457200" rtl="0" algn="l">
                <a:lnSpc>
                  <a:spcPct val="115000"/>
                </a:lnSpc>
                <a:spcBef>
                  <a:spcPts val="0"/>
                </a:spcBef>
                <a:spcAft>
                  <a:spcPts val="0"/>
                </a:spcAft>
                <a:buClr>
                  <a:schemeClr val="dk1"/>
                </a:buClr>
                <a:buSzPts val="800"/>
                <a:buFont typeface="Open Sans"/>
                <a:buChar char="●"/>
              </a:pPr>
              <a:r>
                <a:rPr lang="en" sz="800">
                  <a:solidFill>
                    <a:schemeClr val="dk1"/>
                  </a:solidFill>
                  <a:latin typeface="Open Sans"/>
                  <a:ea typeface="Open Sans"/>
                  <a:cs typeface="Open Sans"/>
                  <a:sym typeface="Open Sans"/>
                </a:rPr>
                <a:t>Pharetra luctus felis</a:t>
              </a:r>
              <a:endParaRPr sz="800">
                <a:solidFill>
                  <a:schemeClr val="dk1"/>
                </a:solidFill>
                <a:latin typeface="Open Sans"/>
                <a:ea typeface="Open Sans"/>
                <a:cs typeface="Open Sans"/>
                <a:sym typeface="Open Sans"/>
              </a:endParaRPr>
            </a:p>
            <a:p>
              <a:pPr indent="-279400" lvl="0" marL="457200" rtl="0" algn="l">
                <a:lnSpc>
                  <a:spcPct val="115000"/>
                </a:lnSpc>
                <a:spcBef>
                  <a:spcPts val="0"/>
                </a:spcBef>
                <a:spcAft>
                  <a:spcPts val="0"/>
                </a:spcAft>
                <a:buClr>
                  <a:schemeClr val="dk1"/>
                </a:buClr>
                <a:buSzPts val="800"/>
                <a:buFont typeface="Open Sans"/>
                <a:buChar char="●"/>
              </a:pPr>
              <a:r>
                <a:rPr lang="en" sz="800">
                  <a:solidFill>
                    <a:schemeClr val="dk1"/>
                  </a:solidFill>
                  <a:latin typeface="Open Sans"/>
                  <a:ea typeface="Open Sans"/>
                  <a:cs typeface="Open Sans"/>
                  <a:sym typeface="Open Sans"/>
                </a:rPr>
                <a:t>Proin in tellus felis volutpat </a:t>
              </a:r>
              <a:endParaRPr sz="800">
                <a:solidFill>
                  <a:schemeClr val="dk1"/>
                </a:solidFill>
                <a:latin typeface="Open Sans"/>
                <a:ea typeface="Open Sans"/>
                <a:cs typeface="Open Sans"/>
                <a:sym typeface="Open Sans"/>
              </a:endParaRPr>
            </a:p>
          </p:txBody>
        </p:sp>
        <p:sp>
          <p:nvSpPr>
            <p:cNvPr id="911" name="Google Shape;911;p63"/>
            <p:cNvSpPr/>
            <p:nvPr/>
          </p:nvSpPr>
          <p:spPr>
            <a:xfrm>
              <a:off x="3728414" y="1595077"/>
              <a:ext cx="3822600" cy="643500"/>
            </a:xfrm>
            <a:prstGeom prst="rect">
              <a:avLst/>
            </a:prstGeom>
            <a:solidFill>
              <a:srgbClr val="E7ED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solidFill>
                  <a:schemeClr val="dk1"/>
                </a:solidFill>
                <a:latin typeface="Open Sans"/>
                <a:ea typeface="Open Sans"/>
                <a:cs typeface="Open Sans"/>
                <a:sym typeface="Open Sans"/>
              </a:endParaRPr>
            </a:p>
          </p:txBody>
        </p:sp>
        <p:sp>
          <p:nvSpPr>
            <p:cNvPr id="912" name="Google Shape;912;p63"/>
            <p:cNvSpPr/>
            <p:nvPr/>
          </p:nvSpPr>
          <p:spPr>
            <a:xfrm flipH="1">
              <a:off x="2283068" y="1595084"/>
              <a:ext cx="1844400" cy="64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solidFill>
                  <a:schemeClr val="dk1"/>
                </a:solidFill>
                <a:latin typeface="Open Sans"/>
                <a:ea typeface="Open Sans"/>
                <a:cs typeface="Open Sans"/>
                <a:sym typeface="Open Sans"/>
              </a:endParaRPr>
            </a:p>
          </p:txBody>
        </p:sp>
        <p:sp>
          <p:nvSpPr>
            <p:cNvPr id="913" name="Google Shape;913;p63"/>
            <p:cNvSpPr/>
            <p:nvPr/>
          </p:nvSpPr>
          <p:spPr>
            <a:xfrm rot="-5400000">
              <a:off x="3501622" y="1207165"/>
              <a:ext cx="643340" cy="1419164"/>
            </a:xfrm>
            <a:prstGeom prst="flowChartOffpageConnector">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solidFill>
                  <a:schemeClr val="dk1"/>
                </a:solidFill>
                <a:latin typeface="Open Sans"/>
                <a:ea typeface="Open Sans"/>
                <a:cs typeface="Open Sans"/>
                <a:sym typeface="Open Sans"/>
              </a:endParaRPr>
            </a:p>
          </p:txBody>
        </p:sp>
        <p:sp>
          <p:nvSpPr>
            <p:cNvPr id="914" name="Google Shape;914;p63"/>
            <p:cNvSpPr/>
            <p:nvPr/>
          </p:nvSpPr>
          <p:spPr>
            <a:xfrm>
              <a:off x="2342650" y="1672458"/>
              <a:ext cx="1940700" cy="495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accent6"/>
                  </a:solidFill>
                  <a:latin typeface="Open Sans"/>
                  <a:ea typeface="Open Sans"/>
                  <a:cs typeface="Open Sans"/>
                  <a:sym typeface="Open Sans"/>
                </a:rPr>
                <a:t>Taxonomy</a:t>
              </a:r>
              <a:endParaRPr sz="1200">
                <a:solidFill>
                  <a:schemeClr val="accent6"/>
                </a:solidFill>
                <a:latin typeface="Open Sans"/>
                <a:ea typeface="Open Sans"/>
                <a:cs typeface="Open Sans"/>
                <a:sym typeface="Open Sans"/>
              </a:endParaRPr>
            </a:p>
          </p:txBody>
        </p:sp>
        <p:sp>
          <p:nvSpPr>
            <p:cNvPr id="915" name="Google Shape;915;p63"/>
            <p:cNvSpPr/>
            <p:nvPr/>
          </p:nvSpPr>
          <p:spPr>
            <a:xfrm>
              <a:off x="1593017" y="1595077"/>
              <a:ext cx="690000" cy="642300"/>
            </a:xfrm>
            <a:prstGeom prst="rect">
              <a:avLst/>
            </a:prstGeom>
            <a:solidFill>
              <a:srgbClr val="0D5DDF"/>
            </a:solidFill>
            <a:ln>
              <a:noFill/>
            </a:ln>
            <a:effectLst>
              <a:outerShdw blurRad="71438" rotWithShape="0" algn="bl" dir="2700000" dist="28575">
                <a:srgbClr val="000000">
                  <a:alpha val="1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solidFill>
                  <a:schemeClr val="dk1"/>
                </a:solidFill>
                <a:latin typeface="Open Sans"/>
                <a:ea typeface="Open Sans"/>
                <a:cs typeface="Open Sans"/>
                <a:sym typeface="Open Sans"/>
              </a:endParaRPr>
            </a:p>
          </p:txBody>
        </p:sp>
        <p:sp>
          <p:nvSpPr>
            <p:cNvPr id="916" name="Google Shape;916;p63"/>
            <p:cNvSpPr/>
            <p:nvPr/>
          </p:nvSpPr>
          <p:spPr>
            <a:xfrm>
              <a:off x="1593017" y="1595084"/>
              <a:ext cx="690000" cy="64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chemeClr val="accent6"/>
                  </a:solidFill>
                  <a:latin typeface="Open Sans"/>
                  <a:ea typeface="Open Sans"/>
                  <a:cs typeface="Open Sans"/>
                  <a:sym typeface="Open Sans"/>
                </a:rPr>
                <a:t>02</a:t>
              </a:r>
              <a:endParaRPr sz="2600">
                <a:solidFill>
                  <a:schemeClr val="accent6"/>
                </a:solidFill>
                <a:latin typeface="Open Sans"/>
                <a:ea typeface="Open Sans"/>
                <a:cs typeface="Open Sans"/>
                <a:sym typeface="Open Sans"/>
              </a:endParaRPr>
            </a:p>
          </p:txBody>
        </p:sp>
        <p:sp>
          <p:nvSpPr>
            <p:cNvPr id="917" name="Google Shape;917;p63"/>
            <p:cNvSpPr/>
            <p:nvPr/>
          </p:nvSpPr>
          <p:spPr>
            <a:xfrm>
              <a:off x="4387896" y="1596259"/>
              <a:ext cx="2971200" cy="642300"/>
            </a:xfrm>
            <a:prstGeom prst="rect">
              <a:avLst/>
            </a:prstGeom>
            <a:noFill/>
            <a:ln>
              <a:noFill/>
            </a:ln>
          </p:spPr>
          <p:txBody>
            <a:bodyPr anchorCtr="0" anchor="ctr" bIns="91425" lIns="91425" spcFirstLastPara="1" rIns="91425" wrap="square" tIns="91425">
              <a:noAutofit/>
            </a:bodyPr>
            <a:lstStyle/>
            <a:p>
              <a:pPr indent="0" lvl="0" marL="457200" rtl="0" algn="l">
                <a:lnSpc>
                  <a:spcPct val="115000"/>
                </a:lnSpc>
                <a:spcBef>
                  <a:spcPts val="0"/>
                </a:spcBef>
                <a:spcAft>
                  <a:spcPts val="0"/>
                </a:spcAft>
                <a:buNone/>
              </a:pPr>
              <a:r>
                <a:rPr lang="en" sz="900">
                  <a:solidFill>
                    <a:schemeClr val="dk1"/>
                  </a:solidFill>
                  <a:latin typeface="Open Sans"/>
                  <a:ea typeface="Open Sans"/>
                  <a:cs typeface="Open Sans"/>
                  <a:sym typeface="Open Sans"/>
                </a:rPr>
                <a:t>Collate necessary attributes required for the segmentation, align with CIM and identify gaps, design extended data model. </a:t>
              </a:r>
              <a:endParaRPr sz="900">
                <a:solidFill>
                  <a:schemeClr val="dk1"/>
                </a:solidFill>
                <a:latin typeface="Open Sans"/>
                <a:ea typeface="Open Sans"/>
                <a:cs typeface="Open Sans"/>
                <a:sym typeface="Open Sans"/>
              </a:endParaRPr>
            </a:p>
          </p:txBody>
        </p:sp>
      </p:grpSp>
      <p:grpSp>
        <p:nvGrpSpPr>
          <p:cNvPr id="918" name="Google Shape;918;p63"/>
          <p:cNvGrpSpPr/>
          <p:nvPr/>
        </p:nvGrpSpPr>
        <p:grpSpPr>
          <a:xfrm>
            <a:off x="1593017" y="940202"/>
            <a:ext cx="5957997" cy="643500"/>
            <a:chOff x="1593017" y="940202"/>
            <a:chExt cx="5957997" cy="643500"/>
          </a:xfrm>
        </p:grpSpPr>
        <p:sp>
          <p:nvSpPr>
            <p:cNvPr id="919" name="Google Shape;919;p63"/>
            <p:cNvSpPr/>
            <p:nvPr/>
          </p:nvSpPr>
          <p:spPr>
            <a:xfrm>
              <a:off x="3728414" y="940202"/>
              <a:ext cx="3822600" cy="643500"/>
            </a:xfrm>
            <a:prstGeom prst="rect">
              <a:avLst/>
            </a:prstGeom>
            <a:solidFill>
              <a:srgbClr val="E7ED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solidFill>
                  <a:schemeClr val="dk1"/>
                </a:solidFill>
                <a:latin typeface="Open Sans"/>
                <a:ea typeface="Open Sans"/>
                <a:cs typeface="Open Sans"/>
                <a:sym typeface="Open Sans"/>
              </a:endParaRPr>
            </a:p>
          </p:txBody>
        </p:sp>
        <p:sp>
          <p:nvSpPr>
            <p:cNvPr id="920" name="Google Shape;920;p63"/>
            <p:cNvSpPr/>
            <p:nvPr/>
          </p:nvSpPr>
          <p:spPr>
            <a:xfrm flipH="1">
              <a:off x="2283068" y="940209"/>
              <a:ext cx="1844400" cy="64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solidFill>
                  <a:schemeClr val="dk1"/>
                </a:solidFill>
                <a:latin typeface="Open Sans"/>
                <a:ea typeface="Open Sans"/>
                <a:cs typeface="Open Sans"/>
                <a:sym typeface="Open Sans"/>
              </a:endParaRPr>
            </a:p>
          </p:txBody>
        </p:sp>
        <p:sp>
          <p:nvSpPr>
            <p:cNvPr id="921" name="Google Shape;921;p63"/>
            <p:cNvSpPr/>
            <p:nvPr/>
          </p:nvSpPr>
          <p:spPr>
            <a:xfrm rot="-5400000">
              <a:off x="3501622" y="552290"/>
              <a:ext cx="643340" cy="1419164"/>
            </a:xfrm>
            <a:prstGeom prst="flowChartOffpageConnector">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solidFill>
                  <a:schemeClr val="dk1"/>
                </a:solidFill>
                <a:latin typeface="Open Sans"/>
                <a:ea typeface="Open Sans"/>
                <a:cs typeface="Open Sans"/>
                <a:sym typeface="Open Sans"/>
              </a:endParaRPr>
            </a:p>
          </p:txBody>
        </p:sp>
        <p:sp>
          <p:nvSpPr>
            <p:cNvPr id="922" name="Google Shape;922;p63"/>
            <p:cNvSpPr/>
            <p:nvPr/>
          </p:nvSpPr>
          <p:spPr>
            <a:xfrm>
              <a:off x="2342650" y="1017583"/>
              <a:ext cx="1940700" cy="4959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000">
                  <a:solidFill>
                    <a:schemeClr val="dk1"/>
                  </a:solidFill>
                  <a:latin typeface="Open Sans"/>
                  <a:ea typeface="Open Sans"/>
                  <a:cs typeface="Open Sans"/>
                  <a:sym typeface="Open Sans"/>
                </a:rPr>
                <a:t>Lorem ipsum dolor sit amet at nec at adipiscing</a:t>
              </a:r>
              <a:endParaRPr sz="1000">
                <a:solidFill>
                  <a:schemeClr val="dk1"/>
                </a:solidFill>
                <a:latin typeface="Open Sans"/>
                <a:ea typeface="Open Sans"/>
                <a:cs typeface="Open Sans"/>
                <a:sym typeface="Open Sans"/>
              </a:endParaRPr>
            </a:p>
          </p:txBody>
        </p:sp>
        <p:sp>
          <p:nvSpPr>
            <p:cNvPr id="923" name="Google Shape;923;p63"/>
            <p:cNvSpPr/>
            <p:nvPr/>
          </p:nvSpPr>
          <p:spPr>
            <a:xfrm>
              <a:off x="1593017" y="940202"/>
              <a:ext cx="690000" cy="642300"/>
            </a:xfrm>
            <a:prstGeom prst="rect">
              <a:avLst/>
            </a:prstGeom>
            <a:solidFill>
              <a:srgbClr val="B02C20"/>
            </a:solidFill>
            <a:ln>
              <a:noFill/>
            </a:ln>
            <a:effectLst>
              <a:outerShdw blurRad="71438" rotWithShape="0" algn="bl" dir="2700000" dist="28575">
                <a:srgbClr val="000000">
                  <a:alpha val="1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solidFill>
                  <a:schemeClr val="dk1"/>
                </a:solidFill>
                <a:latin typeface="Open Sans"/>
                <a:ea typeface="Open Sans"/>
                <a:cs typeface="Open Sans"/>
                <a:sym typeface="Open Sans"/>
              </a:endParaRPr>
            </a:p>
          </p:txBody>
        </p:sp>
        <p:sp>
          <p:nvSpPr>
            <p:cNvPr id="924" name="Google Shape;924;p63"/>
            <p:cNvSpPr/>
            <p:nvPr/>
          </p:nvSpPr>
          <p:spPr>
            <a:xfrm>
              <a:off x="1593017" y="940209"/>
              <a:ext cx="690000" cy="642600"/>
            </a:xfrm>
            <a:prstGeom prst="rect">
              <a:avLst/>
            </a:prstGeom>
            <a:solidFill>
              <a:srgbClr val="BE2F2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chemeClr val="dk1"/>
                  </a:solidFill>
                  <a:latin typeface="Open Sans"/>
                  <a:ea typeface="Open Sans"/>
                  <a:cs typeface="Open Sans"/>
                  <a:sym typeface="Open Sans"/>
                </a:rPr>
                <a:t>01</a:t>
              </a:r>
              <a:endParaRPr sz="2600">
                <a:solidFill>
                  <a:schemeClr val="dk1"/>
                </a:solidFill>
                <a:latin typeface="Open Sans"/>
                <a:ea typeface="Open Sans"/>
                <a:cs typeface="Open Sans"/>
                <a:sym typeface="Open Sans"/>
              </a:endParaRPr>
            </a:p>
          </p:txBody>
        </p:sp>
        <p:sp>
          <p:nvSpPr>
            <p:cNvPr id="925" name="Google Shape;925;p63"/>
            <p:cNvSpPr/>
            <p:nvPr/>
          </p:nvSpPr>
          <p:spPr>
            <a:xfrm>
              <a:off x="4387896" y="941384"/>
              <a:ext cx="2971200" cy="642300"/>
            </a:xfrm>
            <a:prstGeom prst="rect">
              <a:avLst/>
            </a:prstGeom>
            <a:noFill/>
            <a:ln>
              <a:noFill/>
            </a:ln>
          </p:spPr>
          <p:txBody>
            <a:bodyPr anchorCtr="0" anchor="ctr" bIns="91425" lIns="91425" spcFirstLastPara="1" rIns="91425" wrap="square" tIns="91425">
              <a:noAutofit/>
            </a:bodyPr>
            <a:lstStyle/>
            <a:p>
              <a:pPr indent="-279400" lvl="0" marL="457200" rtl="0" algn="l">
                <a:lnSpc>
                  <a:spcPct val="115000"/>
                </a:lnSpc>
                <a:spcBef>
                  <a:spcPts val="0"/>
                </a:spcBef>
                <a:spcAft>
                  <a:spcPts val="0"/>
                </a:spcAft>
                <a:buClr>
                  <a:schemeClr val="dk1"/>
                </a:buClr>
                <a:buSzPts val="800"/>
                <a:buFont typeface="Open Sans"/>
                <a:buChar char="●"/>
              </a:pPr>
              <a:r>
                <a:rPr lang="en" sz="800">
                  <a:solidFill>
                    <a:schemeClr val="dk1"/>
                  </a:solidFill>
                  <a:latin typeface="Open Sans"/>
                  <a:ea typeface="Open Sans"/>
                  <a:cs typeface="Open Sans"/>
                  <a:sym typeface="Open Sans"/>
                </a:rPr>
                <a:t>Donec risus dolor porta venenatis </a:t>
              </a:r>
              <a:endParaRPr sz="800">
                <a:solidFill>
                  <a:schemeClr val="dk1"/>
                </a:solidFill>
                <a:latin typeface="Open Sans"/>
                <a:ea typeface="Open Sans"/>
                <a:cs typeface="Open Sans"/>
                <a:sym typeface="Open Sans"/>
              </a:endParaRPr>
            </a:p>
            <a:p>
              <a:pPr indent="-279400" lvl="0" marL="457200" rtl="0" algn="l">
                <a:lnSpc>
                  <a:spcPct val="115000"/>
                </a:lnSpc>
                <a:spcBef>
                  <a:spcPts val="0"/>
                </a:spcBef>
                <a:spcAft>
                  <a:spcPts val="0"/>
                </a:spcAft>
                <a:buClr>
                  <a:schemeClr val="dk1"/>
                </a:buClr>
                <a:buSzPts val="800"/>
                <a:buFont typeface="Open Sans"/>
                <a:buChar char="●"/>
              </a:pPr>
              <a:r>
                <a:rPr lang="en" sz="800">
                  <a:solidFill>
                    <a:schemeClr val="dk1"/>
                  </a:solidFill>
                  <a:latin typeface="Open Sans"/>
                  <a:ea typeface="Open Sans"/>
                  <a:cs typeface="Open Sans"/>
                  <a:sym typeface="Open Sans"/>
                </a:rPr>
                <a:t>Pharetra luctus felis</a:t>
              </a:r>
              <a:endParaRPr sz="800">
                <a:solidFill>
                  <a:schemeClr val="dk1"/>
                </a:solidFill>
                <a:latin typeface="Open Sans"/>
                <a:ea typeface="Open Sans"/>
                <a:cs typeface="Open Sans"/>
                <a:sym typeface="Open Sans"/>
              </a:endParaRPr>
            </a:p>
            <a:p>
              <a:pPr indent="-279400" lvl="0" marL="457200" rtl="0" algn="l">
                <a:lnSpc>
                  <a:spcPct val="115000"/>
                </a:lnSpc>
                <a:spcBef>
                  <a:spcPts val="0"/>
                </a:spcBef>
                <a:spcAft>
                  <a:spcPts val="0"/>
                </a:spcAft>
                <a:buClr>
                  <a:schemeClr val="dk1"/>
                </a:buClr>
                <a:buSzPts val="800"/>
                <a:buFont typeface="Open Sans"/>
                <a:buChar char="●"/>
              </a:pPr>
              <a:r>
                <a:rPr lang="en" sz="800">
                  <a:solidFill>
                    <a:schemeClr val="dk1"/>
                  </a:solidFill>
                  <a:latin typeface="Open Sans"/>
                  <a:ea typeface="Open Sans"/>
                  <a:cs typeface="Open Sans"/>
                  <a:sym typeface="Open Sans"/>
                </a:rPr>
                <a:t>Proin in tellus felis volutpat </a:t>
              </a:r>
              <a:endParaRPr sz="800">
                <a:solidFill>
                  <a:schemeClr val="dk1"/>
                </a:solidFill>
                <a:latin typeface="Open Sans"/>
                <a:ea typeface="Open Sans"/>
                <a:cs typeface="Open Sans"/>
                <a:sym typeface="Open Sans"/>
              </a:endParaRPr>
            </a:p>
          </p:txBody>
        </p:sp>
        <p:sp>
          <p:nvSpPr>
            <p:cNvPr id="926" name="Google Shape;926;p63"/>
            <p:cNvSpPr/>
            <p:nvPr/>
          </p:nvSpPr>
          <p:spPr>
            <a:xfrm>
              <a:off x="3728414" y="940202"/>
              <a:ext cx="3822600" cy="643500"/>
            </a:xfrm>
            <a:prstGeom prst="rect">
              <a:avLst/>
            </a:prstGeom>
            <a:solidFill>
              <a:srgbClr val="E7ED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solidFill>
                  <a:schemeClr val="dk1"/>
                </a:solidFill>
                <a:latin typeface="Open Sans"/>
                <a:ea typeface="Open Sans"/>
                <a:cs typeface="Open Sans"/>
                <a:sym typeface="Open Sans"/>
              </a:endParaRPr>
            </a:p>
          </p:txBody>
        </p:sp>
        <p:sp>
          <p:nvSpPr>
            <p:cNvPr id="927" name="Google Shape;927;p63"/>
            <p:cNvSpPr/>
            <p:nvPr/>
          </p:nvSpPr>
          <p:spPr>
            <a:xfrm flipH="1">
              <a:off x="2283068" y="940209"/>
              <a:ext cx="1844400" cy="64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solidFill>
                  <a:schemeClr val="dk1"/>
                </a:solidFill>
                <a:latin typeface="Open Sans"/>
                <a:ea typeface="Open Sans"/>
                <a:cs typeface="Open Sans"/>
                <a:sym typeface="Open Sans"/>
              </a:endParaRPr>
            </a:p>
          </p:txBody>
        </p:sp>
        <p:sp>
          <p:nvSpPr>
            <p:cNvPr id="928" name="Google Shape;928;p63"/>
            <p:cNvSpPr/>
            <p:nvPr/>
          </p:nvSpPr>
          <p:spPr>
            <a:xfrm rot="-5400000">
              <a:off x="3501622" y="552290"/>
              <a:ext cx="643340" cy="1419164"/>
            </a:xfrm>
            <a:prstGeom prst="flowChartOffpageConnector">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solidFill>
                  <a:schemeClr val="dk1"/>
                </a:solidFill>
                <a:latin typeface="Open Sans"/>
                <a:ea typeface="Open Sans"/>
                <a:cs typeface="Open Sans"/>
                <a:sym typeface="Open Sans"/>
              </a:endParaRPr>
            </a:p>
          </p:txBody>
        </p:sp>
        <p:sp>
          <p:nvSpPr>
            <p:cNvPr id="929" name="Google Shape;929;p63"/>
            <p:cNvSpPr/>
            <p:nvPr/>
          </p:nvSpPr>
          <p:spPr>
            <a:xfrm>
              <a:off x="2342650" y="1017583"/>
              <a:ext cx="1940700" cy="495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accent6"/>
                  </a:solidFill>
                  <a:latin typeface="Open Sans"/>
                  <a:ea typeface="Open Sans"/>
                  <a:cs typeface="Open Sans"/>
                  <a:sym typeface="Open Sans"/>
                </a:rPr>
                <a:t>Why and What</a:t>
              </a:r>
              <a:endParaRPr sz="1200">
                <a:solidFill>
                  <a:schemeClr val="accent6"/>
                </a:solidFill>
                <a:latin typeface="Open Sans"/>
                <a:ea typeface="Open Sans"/>
                <a:cs typeface="Open Sans"/>
                <a:sym typeface="Open Sans"/>
              </a:endParaRPr>
            </a:p>
          </p:txBody>
        </p:sp>
        <p:sp>
          <p:nvSpPr>
            <p:cNvPr id="930" name="Google Shape;930;p63"/>
            <p:cNvSpPr/>
            <p:nvPr/>
          </p:nvSpPr>
          <p:spPr>
            <a:xfrm>
              <a:off x="1593017" y="940202"/>
              <a:ext cx="690000" cy="642300"/>
            </a:xfrm>
            <a:prstGeom prst="rect">
              <a:avLst/>
            </a:prstGeom>
            <a:solidFill>
              <a:srgbClr val="0D5DDF"/>
            </a:solidFill>
            <a:ln>
              <a:noFill/>
            </a:ln>
            <a:effectLst>
              <a:outerShdw blurRad="71438" rotWithShape="0" algn="bl" dir="2700000" dist="28575">
                <a:srgbClr val="000000">
                  <a:alpha val="1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solidFill>
                  <a:schemeClr val="dk1"/>
                </a:solidFill>
                <a:latin typeface="Open Sans"/>
                <a:ea typeface="Open Sans"/>
                <a:cs typeface="Open Sans"/>
                <a:sym typeface="Open Sans"/>
              </a:endParaRPr>
            </a:p>
          </p:txBody>
        </p:sp>
        <p:sp>
          <p:nvSpPr>
            <p:cNvPr id="931" name="Google Shape;931;p63"/>
            <p:cNvSpPr/>
            <p:nvPr/>
          </p:nvSpPr>
          <p:spPr>
            <a:xfrm>
              <a:off x="1593017" y="940209"/>
              <a:ext cx="690000" cy="64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chemeClr val="accent6"/>
                  </a:solidFill>
                  <a:latin typeface="Open Sans"/>
                  <a:ea typeface="Open Sans"/>
                  <a:cs typeface="Open Sans"/>
                  <a:sym typeface="Open Sans"/>
                </a:rPr>
                <a:t>01</a:t>
              </a:r>
              <a:endParaRPr sz="2600">
                <a:solidFill>
                  <a:schemeClr val="accent6"/>
                </a:solidFill>
                <a:latin typeface="Open Sans"/>
                <a:ea typeface="Open Sans"/>
                <a:cs typeface="Open Sans"/>
                <a:sym typeface="Open Sans"/>
              </a:endParaRPr>
            </a:p>
          </p:txBody>
        </p:sp>
        <p:sp>
          <p:nvSpPr>
            <p:cNvPr id="932" name="Google Shape;932;p63"/>
            <p:cNvSpPr/>
            <p:nvPr/>
          </p:nvSpPr>
          <p:spPr>
            <a:xfrm>
              <a:off x="4387896" y="941384"/>
              <a:ext cx="2971200" cy="642300"/>
            </a:xfrm>
            <a:prstGeom prst="rect">
              <a:avLst/>
            </a:prstGeom>
            <a:noFill/>
            <a:ln>
              <a:noFill/>
            </a:ln>
          </p:spPr>
          <p:txBody>
            <a:bodyPr anchorCtr="0" anchor="ctr" bIns="91425" lIns="91425" spcFirstLastPara="1" rIns="91425" wrap="square" tIns="91425">
              <a:noAutofit/>
            </a:bodyPr>
            <a:lstStyle/>
            <a:p>
              <a:pPr indent="0" lvl="0" marL="457200" rtl="0" algn="l">
                <a:lnSpc>
                  <a:spcPct val="115000"/>
                </a:lnSpc>
                <a:spcBef>
                  <a:spcPts val="0"/>
                </a:spcBef>
                <a:spcAft>
                  <a:spcPts val="0"/>
                </a:spcAft>
                <a:buNone/>
              </a:pPr>
              <a:r>
                <a:rPr lang="en" sz="900">
                  <a:solidFill>
                    <a:schemeClr val="dk1"/>
                  </a:solidFill>
                  <a:latin typeface="Open Sans"/>
                  <a:ea typeface="Open Sans"/>
                  <a:cs typeface="Open Sans"/>
                  <a:sym typeface="Open Sans"/>
                </a:rPr>
                <a:t>Identify initial Segments and Audiences to be built, align on customer experiences that will be enabled and what business impact is driven through these use cases.  </a:t>
              </a:r>
              <a:endParaRPr sz="900">
                <a:solidFill>
                  <a:schemeClr val="dk1"/>
                </a:solidFill>
                <a:latin typeface="Open Sans"/>
                <a:ea typeface="Open Sans"/>
                <a:cs typeface="Open Sans"/>
                <a:sym typeface="Open Sans"/>
              </a:endParaRPr>
            </a:p>
          </p:txBody>
        </p:sp>
      </p:grpSp>
      <p:grpSp>
        <p:nvGrpSpPr>
          <p:cNvPr id="933" name="Google Shape;933;p63"/>
          <p:cNvGrpSpPr/>
          <p:nvPr/>
        </p:nvGrpSpPr>
        <p:grpSpPr>
          <a:xfrm>
            <a:off x="1593017" y="4211223"/>
            <a:ext cx="5957997" cy="643500"/>
            <a:chOff x="1593017" y="4211223"/>
            <a:chExt cx="5957997" cy="643500"/>
          </a:xfrm>
        </p:grpSpPr>
        <p:sp>
          <p:nvSpPr>
            <p:cNvPr id="934" name="Google Shape;934;p63"/>
            <p:cNvSpPr/>
            <p:nvPr/>
          </p:nvSpPr>
          <p:spPr>
            <a:xfrm>
              <a:off x="3728414" y="4211223"/>
              <a:ext cx="3822600" cy="643500"/>
            </a:xfrm>
            <a:prstGeom prst="rect">
              <a:avLst/>
            </a:prstGeom>
            <a:solidFill>
              <a:srgbClr val="E7ED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solidFill>
                  <a:schemeClr val="dk1"/>
                </a:solidFill>
                <a:latin typeface="Open Sans"/>
                <a:ea typeface="Open Sans"/>
                <a:cs typeface="Open Sans"/>
                <a:sym typeface="Open Sans"/>
              </a:endParaRPr>
            </a:p>
          </p:txBody>
        </p:sp>
        <p:sp>
          <p:nvSpPr>
            <p:cNvPr id="935" name="Google Shape;935;p63"/>
            <p:cNvSpPr/>
            <p:nvPr/>
          </p:nvSpPr>
          <p:spPr>
            <a:xfrm flipH="1">
              <a:off x="2283068" y="4211230"/>
              <a:ext cx="1844400" cy="64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solidFill>
                  <a:schemeClr val="dk1"/>
                </a:solidFill>
                <a:latin typeface="Open Sans"/>
                <a:ea typeface="Open Sans"/>
                <a:cs typeface="Open Sans"/>
                <a:sym typeface="Open Sans"/>
              </a:endParaRPr>
            </a:p>
          </p:txBody>
        </p:sp>
        <p:sp>
          <p:nvSpPr>
            <p:cNvPr id="936" name="Google Shape;936;p63"/>
            <p:cNvSpPr/>
            <p:nvPr/>
          </p:nvSpPr>
          <p:spPr>
            <a:xfrm rot="-5400000">
              <a:off x="3501622" y="3823311"/>
              <a:ext cx="643340" cy="1419164"/>
            </a:xfrm>
            <a:prstGeom prst="flowChartOffpageConnector">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solidFill>
                  <a:schemeClr val="dk1"/>
                </a:solidFill>
                <a:latin typeface="Open Sans"/>
                <a:ea typeface="Open Sans"/>
                <a:cs typeface="Open Sans"/>
                <a:sym typeface="Open Sans"/>
              </a:endParaRPr>
            </a:p>
          </p:txBody>
        </p:sp>
        <p:sp>
          <p:nvSpPr>
            <p:cNvPr id="937" name="Google Shape;937;p63"/>
            <p:cNvSpPr/>
            <p:nvPr/>
          </p:nvSpPr>
          <p:spPr>
            <a:xfrm>
              <a:off x="2342650" y="4288605"/>
              <a:ext cx="1940700" cy="495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accent6"/>
                  </a:solidFill>
                  <a:latin typeface="Open Sans"/>
                  <a:ea typeface="Open Sans"/>
                  <a:cs typeface="Open Sans"/>
                  <a:sym typeface="Open Sans"/>
                </a:rPr>
                <a:t>Value</a:t>
              </a:r>
              <a:endParaRPr sz="1200">
                <a:solidFill>
                  <a:schemeClr val="accent6"/>
                </a:solidFill>
                <a:latin typeface="Open Sans"/>
                <a:ea typeface="Open Sans"/>
                <a:cs typeface="Open Sans"/>
                <a:sym typeface="Open Sans"/>
              </a:endParaRPr>
            </a:p>
          </p:txBody>
        </p:sp>
        <p:sp>
          <p:nvSpPr>
            <p:cNvPr id="938" name="Google Shape;938;p63"/>
            <p:cNvSpPr/>
            <p:nvPr/>
          </p:nvSpPr>
          <p:spPr>
            <a:xfrm>
              <a:off x="1593017" y="4211223"/>
              <a:ext cx="690000" cy="642300"/>
            </a:xfrm>
            <a:prstGeom prst="rect">
              <a:avLst/>
            </a:prstGeom>
            <a:solidFill>
              <a:srgbClr val="0D5DDF"/>
            </a:solidFill>
            <a:ln>
              <a:noFill/>
            </a:ln>
            <a:effectLst>
              <a:outerShdw blurRad="71438" rotWithShape="0" algn="bl" dir="2700000" dist="28575">
                <a:srgbClr val="000000">
                  <a:alpha val="1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solidFill>
                  <a:schemeClr val="dk1"/>
                </a:solidFill>
                <a:latin typeface="Open Sans"/>
                <a:ea typeface="Open Sans"/>
                <a:cs typeface="Open Sans"/>
                <a:sym typeface="Open Sans"/>
              </a:endParaRPr>
            </a:p>
          </p:txBody>
        </p:sp>
        <p:sp>
          <p:nvSpPr>
            <p:cNvPr id="939" name="Google Shape;939;p63"/>
            <p:cNvSpPr/>
            <p:nvPr/>
          </p:nvSpPr>
          <p:spPr>
            <a:xfrm>
              <a:off x="1593017" y="4211230"/>
              <a:ext cx="690000" cy="64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chemeClr val="accent6"/>
                  </a:solidFill>
                  <a:latin typeface="Open Sans"/>
                  <a:ea typeface="Open Sans"/>
                  <a:cs typeface="Open Sans"/>
                  <a:sym typeface="Open Sans"/>
                </a:rPr>
                <a:t>06</a:t>
              </a:r>
              <a:endParaRPr sz="2600">
                <a:solidFill>
                  <a:schemeClr val="accent6"/>
                </a:solidFill>
                <a:latin typeface="Open Sans"/>
                <a:ea typeface="Open Sans"/>
                <a:cs typeface="Open Sans"/>
                <a:sym typeface="Open Sans"/>
              </a:endParaRPr>
            </a:p>
          </p:txBody>
        </p:sp>
        <p:sp>
          <p:nvSpPr>
            <p:cNvPr id="940" name="Google Shape;940;p63"/>
            <p:cNvSpPr/>
            <p:nvPr/>
          </p:nvSpPr>
          <p:spPr>
            <a:xfrm>
              <a:off x="4387896" y="4212405"/>
              <a:ext cx="2971200" cy="642300"/>
            </a:xfrm>
            <a:prstGeom prst="rect">
              <a:avLst/>
            </a:prstGeom>
            <a:noFill/>
            <a:ln>
              <a:noFill/>
            </a:ln>
          </p:spPr>
          <p:txBody>
            <a:bodyPr anchorCtr="0" anchor="ctr" bIns="91425" lIns="91425" spcFirstLastPara="1" rIns="91425" wrap="square" tIns="91425">
              <a:noAutofit/>
            </a:bodyPr>
            <a:lstStyle/>
            <a:p>
              <a:pPr indent="0" lvl="0" marL="457200" rtl="0" algn="l">
                <a:lnSpc>
                  <a:spcPct val="115000"/>
                </a:lnSpc>
                <a:spcBef>
                  <a:spcPts val="0"/>
                </a:spcBef>
                <a:spcAft>
                  <a:spcPts val="0"/>
                </a:spcAft>
                <a:buNone/>
              </a:pPr>
              <a:r>
                <a:rPr lang="en" sz="900">
                  <a:solidFill>
                    <a:schemeClr val="dk1"/>
                  </a:solidFill>
                  <a:latin typeface="Open Sans"/>
                  <a:ea typeface="Open Sans"/>
                  <a:cs typeface="Open Sans"/>
                  <a:sym typeface="Open Sans"/>
                </a:rPr>
                <a:t>Clarify KPIs for use cases, establish operational reporting, provide recommendations for ROI measures and gaining audience insights</a:t>
              </a:r>
              <a:endParaRPr sz="900">
                <a:solidFill>
                  <a:schemeClr val="dk1"/>
                </a:solidFill>
                <a:latin typeface="Open Sans"/>
                <a:ea typeface="Open Sans"/>
                <a:cs typeface="Open Sans"/>
                <a:sym typeface="Open Sans"/>
              </a:endParaRPr>
            </a:p>
          </p:txBody>
        </p:sp>
      </p:grpSp>
      <p:sp>
        <p:nvSpPr>
          <p:cNvPr id="941" name="Google Shape;941;p63"/>
          <p:cNvSpPr/>
          <p:nvPr/>
        </p:nvSpPr>
        <p:spPr>
          <a:xfrm>
            <a:off x="7365024" y="55388"/>
            <a:ext cx="1774800" cy="7296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400">
              <a:latin typeface="Salesforce Sans"/>
              <a:ea typeface="Salesforce Sans"/>
              <a:cs typeface="Salesforce Sans"/>
              <a:sym typeface="Salesforce Sans"/>
            </a:endParaRPr>
          </a:p>
        </p:txBody>
      </p:sp>
      <p:sp>
        <p:nvSpPr>
          <p:cNvPr id="942" name="Google Shape;942;p63"/>
          <p:cNvSpPr/>
          <p:nvPr/>
        </p:nvSpPr>
        <p:spPr>
          <a:xfrm>
            <a:off x="7499225" y="174875"/>
            <a:ext cx="1553400" cy="493800"/>
          </a:xfrm>
          <a:prstGeom prst="rect">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Light"/>
              <a:ea typeface="Helvetica Neue Light"/>
              <a:cs typeface="Helvetica Neue Light"/>
              <a:sym typeface="Helvetica Neue Light"/>
            </a:endParaRPr>
          </a:p>
        </p:txBody>
      </p:sp>
      <p:sp>
        <p:nvSpPr>
          <p:cNvPr id="943" name="Google Shape;943;p63"/>
          <p:cNvSpPr txBox="1"/>
          <p:nvPr/>
        </p:nvSpPr>
        <p:spPr>
          <a:xfrm>
            <a:off x="329175" y="226950"/>
            <a:ext cx="7170000" cy="74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chemeClr val="dk1"/>
                </a:solidFill>
                <a:latin typeface="League Spartan"/>
                <a:ea typeface="League Spartan"/>
                <a:cs typeface="League Spartan"/>
                <a:sym typeface="League Spartan"/>
              </a:rPr>
              <a:t>Recommended Implementation Approach</a:t>
            </a:r>
            <a:endParaRPr b="1" sz="3000">
              <a:solidFill>
                <a:schemeClr val="dk1"/>
              </a:solidFill>
              <a:latin typeface="League Spartan"/>
              <a:ea typeface="League Spartan"/>
              <a:cs typeface="League Spartan"/>
              <a:sym typeface="League Spartan"/>
            </a:endParaRPr>
          </a:p>
        </p:txBody>
      </p:sp>
      <p:pic>
        <p:nvPicPr>
          <p:cNvPr id="944" name="Google Shape;944;p63"/>
          <p:cNvPicPr preferRelativeResize="0"/>
          <p:nvPr/>
        </p:nvPicPr>
        <p:blipFill rotWithShape="1">
          <a:blip r:embed="rId3">
            <a:alphaModFix/>
          </a:blip>
          <a:srcRect b="0" l="24580" r="73598" t="0"/>
          <a:stretch/>
        </p:blipFill>
        <p:spPr>
          <a:xfrm>
            <a:off x="0" y="0"/>
            <a:ext cx="205752" cy="4562549"/>
          </a:xfrm>
          <a:prstGeom prst="rect">
            <a:avLst/>
          </a:prstGeom>
          <a:noFill/>
          <a:ln>
            <a:noFill/>
          </a:ln>
        </p:spPr>
      </p:pic>
      <p:pic>
        <p:nvPicPr>
          <p:cNvPr id="945" name="Google Shape;945;p63"/>
          <p:cNvPicPr preferRelativeResize="0"/>
          <p:nvPr/>
        </p:nvPicPr>
        <p:blipFill>
          <a:blip r:embed="rId4">
            <a:alphaModFix/>
          </a:blip>
          <a:stretch>
            <a:fillRect/>
          </a:stretch>
        </p:blipFill>
        <p:spPr>
          <a:xfrm>
            <a:off x="7816523" y="89352"/>
            <a:ext cx="1141898" cy="1141898"/>
          </a:xfrm>
          <a:prstGeom prst="rect">
            <a:avLst/>
          </a:prstGeom>
          <a:noFill/>
          <a:ln>
            <a:noFill/>
          </a:ln>
        </p:spPr>
      </p:pic>
      <p:pic>
        <p:nvPicPr>
          <p:cNvPr id="946" name="Google Shape;946;p63"/>
          <p:cNvPicPr preferRelativeResize="0"/>
          <p:nvPr/>
        </p:nvPicPr>
        <p:blipFill rotWithShape="1">
          <a:blip r:embed="rId5">
            <a:alphaModFix/>
          </a:blip>
          <a:srcRect b="25205" l="41110" r="0" t="0"/>
          <a:stretch/>
        </p:blipFill>
        <p:spPr>
          <a:xfrm>
            <a:off x="0" y="3908850"/>
            <a:ext cx="1009550" cy="12822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0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7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0" name="Shape 950"/>
        <p:cNvGrpSpPr/>
        <p:nvPr/>
      </p:nvGrpSpPr>
      <p:grpSpPr>
        <a:xfrm>
          <a:off x="0" y="0"/>
          <a:ext cx="0" cy="0"/>
          <a:chOff x="0" y="0"/>
          <a:chExt cx="0" cy="0"/>
        </a:xfrm>
      </p:grpSpPr>
      <p:pic>
        <p:nvPicPr>
          <p:cNvPr id="951" name="Google Shape;951;p64"/>
          <p:cNvPicPr preferRelativeResize="0"/>
          <p:nvPr/>
        </p:nvPicPr>
        <p:blipFill>
          <a:blip r:embed="rId3">
            <a:alphaModFix/>
          </a:blip>
          <a:stretch>
            <a:fillRect/>
          </a:stretch>
        </p:blipFill>
        <p:spPr>
          <a:xfrm>
            <a:off x="0" y="0"/>
            <a:ext cx="9144000" cy="5191126"/>
          </a:xfrm>
          <a:prstGeom prst="rect">
            <a:avLst/>
          </a:prstGeom>
          <a:noFill/>
          <a:ln>
            <a:noFill/>
          </a:ln>
        </p:spPr>
      </p:pic>
      <p:pic>
        <p:nvPicPr>
          <p:cNvPr id="952" name="Google Shape;952;p64"/>
          <p:cNvPicPr preferRelativeResize="0"/>
          <p:nvPr/>
        </p:nvPicPr>
        <p:blipFill rotWithShape="1">
          <a:blip r:embed="rId4">
            <a:alphaModFix/>
          </a:blip>
          <a:srcRect b="0" l="24580" r="73598" t="0"/>
          <a:stretch/>
        </p:blipFill>
        <p:spPr>
          <a:xfrm>
            <a:off x="0" y="0"/>
            <a:ext cx="87725" cy="4562549"/>
          </a:xfrm>
          <a:prstGeom prst="rect">
            <a:avLst/>
          </a:prstGeom>
          <a:noFill/>
          <a:ln>
            <a:noFill/>
          </a:ln>
        </p:spPr>
      </p:pic>
      <p:pic>
        <p:nvPicPr>
          <p:cNvPr id="953" name="Google Shape;953;p64"/>
          <p:cNvPicPr preferRelativeResize="0"/>
          <p:nvPr/>
        </p:nvPicPr>
        <p:blipFill>
          <a:blip r:embed="rId5">
            <a:alphaModFix/>
          </a:blip>
          <a:stretch>
            <a:fillRect/>
          </a:stretch>
        </p:blipFill>
        <p:spPr>
          <a:xfrm>
            <a:off x="7867938" y="-51175"/>
            <a:ext cx="1141898" cy="1141898"/>
          </a:xfrm>
          <a:prstGeom prst="rect">
            <a:avLst/>
          </a:prstGeom>
          <a:noFill/>
          <a:ln>
            <a:noFill/>
          </a:ln>
        </p:spPr>
      </p:pic>
      <p:pic>
        <p:nvPicPr>
          <p:cNvPr id="954" name="Google Shape;954;p64"/>
          <p:cNvPicPr preferRelativeResize="0"/>
          <p:nvPr/>
        </p:nvPicPr>
        <p:blipFill rotWithShape="1">
          <a:blip r:embed="rId6">
            <a:alphaModFix/>
          </a:blip>
          <a:srcRect b="26465" l="64176" r="0" t="0"/>
          <a:stretch/>
        </p:blipFill>
        <p:spPr>
          <a:xfrm flipH="1">
            <a:off x="8255426" y="3387675"/>
            <a:ext cx="888574" cy="1824124"/>
          </a:xfrm>
          <a:prstGeom prst="rect">
            <a:avLst/>
          </a:prstGeom>
          <a:noFill/>
          <a:ln>
            <a:noFill/>
          </a:ln>
        </p:spPr>
      </p:pic>
      <p:sp>
        <p:nvSpPr>
          <p:cNvPr id="955" name="Google Shape;955;p64"/>
          <p:cNvSpPr txBox="1"/>
          <p:nvPr/>
        </p:nvSpPr>
        <p:spPr>
          <a:xfrm>
            <a:off x="536025" y="148675"/>
            <a:ext cx="6742500" cy="74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chemeClr val="dk1"/>
                </a:solidFill>
                <a:latin typeface="League Spartan"/>
                <a:ea typeface="League Spartan"/>
                <a:cs typeface="League Spartan"/>
                <a:sym typeface="League Spartan"/>
              </a:rPr>
              <a:t>Design &amp; Technical Considerations</a:t>
            </a:r>
            <a:endParaRPr b="1" sz="3000">
              <a:solidFill>
                <a:schemeClr val="dk1"/>
              </a:solidFill>
              <a:latin typeface="League Spartan"/>
              <a:ea typeface="League Spartan"/>
              <a:cs typeface="League Spartan"/>
              <a:sym typeface="League Spartan"/>
            </a:endParaRPr>
          </a:p>
          <a:p>
            <a:pPr indent="0" lvl="0" marL="0" rtl="0" algn="l">
              <a:spcBef>
                <a:spcPts val="0"/>
              </a:spcBef>
              <a:spcAft>
                <a:spcPts val="0"/>
              </a:spcAft>
              <a:buNone/>
            </a:pPr>
            <a:r>
              <a:rPr b="1" i="1" lang="en" sz="1700">
                <a:solidFill>
                  <a:schemeClr val="dk1"/>
                </a:solidFill>
                <a:latin typeface="League Spartan"/>
                <a:ea typeface="League Spartan"/>
                <a:cs typeface="League Spartan"/>
                <a:sym typeface="League Spartan"/>
              </a:rPr>
              <a:t>Review and Know Before You Start An Engagement</a:t>
            </a:r>
            <a:endParaRPr b="1" i="1" sz="1700">
              <a:solidFill>
                <a:schemeClr val="dk1"/>
              </a:solidFill>
              <a:latin typeface="League Spartan"/>
              <a:ea typeface="League Spartan"/>
              <a:cs typeface="League Spartan"/>
              <a:sym typeface="League Spartan"/>
            </a:endParaRPr>
          </a:p>
        </p:txBody>
      </p:sp>
      <p:grpSp>
        <p:nvGrpSpPr>
          <p:cNvPr id="956" name="Google Shape;956;p64"/>
          <p:cNvGrpSpPr/>
          <p:nvPr/>
        </p:nvGrpSpPr>
        <p:grpSpPr>
          <a:xfrm>
            <a:off x="4637950" y="1233877"/>
            <a:ext cx="2017504" cy="2461568"/>
            <a:chOff x="4637950" y="1233877"/>
            <a:chExt cx="2017504" cy="2461568"/>
          </a:xfrm>
        </p:grpSpPr>
        <p:sp>
          <p:nvSpPr>
            <p:cNvPr id="957" name="Google Shape;957;p64"/>
            <p:cNvSpPr txBox="1"/>
            <p:nvPr/>
          </p:nvSpPr>
          <p:spPr>
            <a:xfrm>
              <a:off x="4637950" y="1686645"/>
              <a:ext cx="2017500" cy="2008800"/>
            </a:xfrm>
            <a:prstGeom prst="rect">
              <a:avLst/>
            </a:prstGeom>
            <a:solidFill>
              <a:schemeClr val="lt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dk1"/>
                  </a:solidFill>
                  <a:latin typeface="Open Sans"/>
                  <a:ea typeface="Open Sans"/>
                  <a:cs typeface="Open Sans"/>
                  <a:sym typeface="Open Sans"/>
                </a:rPr>
                <a:t>If a data source does not contain a primary identifier required for a data model object, create a fully-qualified key using a formula field upon ingestion</a:t>
              </a:r>
              <a:endParaRPr sz="1200">
                <a:solidFill>
                  <a:schemeClr val="dk1"/>
                </a:solidFill>
                <a:latin typeface="Open Sans"/>
                <a:ea typeface="Open Sans"/>
                <a:cs typeface="Open Sans"/>
                <a:sym typeface="Open Sans"/>
              </a:endParaRPr>
            </a:p>
          </p:txBody>
        </p:sp>
        <p:sp>
          <p:nvSpPr>
            <p:cNvPr id="958" name="Google Shape;958;p64"/>
            <p:cNvSpPr/>
            <p:nvPr/>
          </p:nvSpPr>
          <p:spPr>
            <a:xfrm>
              <a:off x="4638060" y="1233877"/>
              <a:ext cx="2017394" cy="452228"/>
            </a:xfrm>
            <a:custGeom>
              <a:rect b="b" l="l" r="r" t="t"/>
              <a:pathLst>
                <a:path extrusionOk="0" h="468630" w="2689859">
                  <a:moveTo>
                    <a:pt x="2689812" y="468322"/>
                  </a:moveTo>
                  <a:lnTo>
                    <a:pt x="0" y="468289"/>
                  </a:lnTo>
                  <a:lnTo>
                    <a:pt x="22" y="93861"/>
                  </a:lnTo>
                  <a:lnTo>
                    <a:pt x="7398" y="57326"/>
                  </a:lnTo>
                  <a:lnTo>
                    <a:pt x="27513" y="27491"/>
                  </a:lnTo>
                  <a:lnTo>
                    <a:pt x="57348" y="7376"/>
                  </a:lnTo>
                  <a:lnTo>
                    <a:pt x="93883" y="0"/>
                  </a:lnTo>
                  <a:lnTo>
                    <a:pt x="2595961" y="0"/>
                  </a:lnTo>
                  <a:lnTo>
                    <a:pt x="2648035" y="15769"/>
                  </a:lnTo>
                  <a:lnTo>
                    <a:pt x="2682677" y="57942"/>
                  </a:lnTo>
                  <a:lnTo>
                    <a:pt x="2689822" y="93861"/>
                  </a:lnTo>
                  <a:lnTo>
                    <a:pt x="2689812" y="468322"/>
                  </a:lnTo>
                  <a:close/>
                </a:path>
              </a:pathLst>
            </a:custGeom>
            <a:solidFill>
              <a:schemeClr val="accent3"/>
            </a:solidFill>
            <a:ln>
              <a:noFill/>
            </a:ln>
          </p:spPr>
          <p:txBody>
            <a:bodyPr anchorCtr="0" anchor="ctr" bIns="0" lIns="0" spcFirstLastPara="1" rIns="0" wrap="square" tIns="0">
              <a:noAutofit/>
            </a:bodyPr>
            <a:lstStyle/>
            <a:p>
              <a:pPr indent="0" lvl="0" marL="12700" rtl="0" algn="ctr">
                <a:spcBef>
                  <a:spcPts val="0"/>
                </a:spcBef>
                <a:spcAft>
                  <a:spcPts val="0"/>
                </a:spcAft>
                <a:buNone/>
              </a:pPr>
              <a:r>
                <a:rPr b="1" lang="en" sz="1200">
                  <a:solidFill>
                    <a:schemeClr val="dk1"/>
                  </a:solidFill>
                  <a:latin typeface="Open Sans"/>
                  <a:ea typeface="Open Sans"/>
                  <a:cs typeface="Open Sans"/>
                  <a:sym typeface="Open Sans"/>
                </a:rPr>
                <a:t>Primary Keys</a:t>
              </a:r>
              <a:endParaRPr b="1" sz="1200">
                <a:solidFill>
                  <a:schemeClr val="dk1"/>
                </a:solidFill>
                <a:latin typeface="Open Sans"/>
                <a:ea typeface="Open Sans"/>
                <a:cs typeface="Open Sans"/>
                <a:sym typeface="Open Sans"/>
              </a:endParaRPr>
            </a:p>
          </p:txBody>
        </p:sp>
      </p:grpSp>
      <p:grpSp>
        <p:nvGrpSpPr>
          <p:cNvPr id="959" name="Google Shape;959;p64"/>
          <p:cNvGrpSpPr/>
          <p:nvPr/>
        </p:nvGrpSpPr>
        <p:grpSpPr>
          <a:xfrm>
            <a:off x="6811900" y="1233877"/>
            <a:ext cx="2017597" cy="2461026"/>
            <a:chOff x="6811900" y="1233877"/>
            <a:chExt cx="2017597" cy="2461026"/>
          </a:xfrm>
        </p:grpSpPr>
        <p:sp>
          <p:nvSpPr>
            <p:cNvPr id="960" name="Google Shape;960;p64"/>
            <p:cNvSpPr txBox="1"/>
            <p:nvPr/>
          </p:nvSpPr>
          <p:spPr>
            <a:xfrm>
              <a:off x="6811900" y="1686103"/>
              <a:ext cx="2017500" cy="2008800"/>
            </a:xfrm>
            <a:prstGeom prst="rect">
              <a:avLst/>
            </a:prstGeom>
            <a:solidFill>
              <a:schemeClr val="lt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dk1"/>
                  </a:solidFill>
                  <a:latin typeface="Open Sans"/>
                  <a:ea typeface="Open Sans"/>
                  <a:cs typeface="Open Sans"/>
                  <a:sym typeface="Open Sans"/>
                </a:rPr>
                <a:t>Transform data during ingestion to optimize Identity Resolution, Segmentation, and Activation. Explore calculated insights for more complex, aggregate scenarios</a:t>
              </a:r>
              <a:endParaRPr sz="1200">
                <a:solidFill>
                  <a:schemeClr val="dk1"/>
                </a:solidFill>
                <a:latin typeface="Open Sans"/>
                <a:ea typeface="Open Sans"/>
                <a:cs typeface="Open Sans"/>
                <a:sym typeface="Open Sans"/>
              </a:endParaRPr>
            </a:p>
          </p:txBody>
        </p:sp>
        <p:sp>
          <p:nvSpPr>
            <p:cNvPr id="961" name="Google Shape;961;p64"/>
            <p:cNvSpPr/>
            <p:nvPr/>
          </p:nvSpPr>
          <p:spPr>
            <a:xfrm>
              <a:off x="6812103" y="1233877"/>
              <a:ext cx="2017394" cy="452228"/>
            </a:xfrm>
            <a:custGeom>
              <a:rect b="b" l="l" r="r" t="t"/>
              <a:pathLst>
                <a:path extrusionOk="0" h="468630" w="2689859">
                  <a:moveTo>
                    <a:pt x="2689812" y="468322"/>
                  </a:moveTo>
                  <a:lnTo>
                    <a:pt x="0" y="468289"/>
                  </a:lnTo>
                  <a:lnTo>
                    <a:pt x="22" y="93861"/>
                  </a:lnTo>
                  <a:lnTo>
                    <a:pt x="7398" y="57326"/>
                  </a:lnTo>
                  <a:lnTo>
                    <a:pt x="27514" y="27491"/>
                  </a:lnTo>
                  <a:lnTo>
                    <a:pt x="57349" y="7376"/>
                  </a:lnTo>
                  <a:lnTo>
                    <a:pt x="93884" y="0"/>
                  </a:lnTo>
                  <a:lnTo>
                    <a:pt x="2595961" y="0"/>
                  </a:lnTo>
                  <a:lnTo>
                    <a:pt x="2648035" y="15769"/>
                  </a:lnTo>
                  <a:lnTo>
                    <a:pt x="2682677" y="57942"/>
                  </a:lnTo>
                  <a:lnTo>
                    <a:pt x="2689822" y="93861"/>
                  </a:lnTo>
                  <a:lnTo>
                    <a:pt x="2689812" y="468322"/>
                  </a:lnTo>
                  <a:close/>
                </a:path>
              </a:pathLst>
            </a:custGeom>
            <a:solidFill>
              <a:schemeClr val="accent5"/>
            </a:solidFill>
            <a:ln>
              <a:noFill/>
            </a:ln>
          </p:spPr>
          <p:txBody>
            <a:bodyPr anchorCtr="0" anchor="ctr" bIns="0" lIns="0" spcFirstLastPara="1" rIns="0" wrap="square" tIns="0">
              <a:noAutofit/>
            </a:bodyPr>
            <a:lstStyle/>
            <a:p>
              <a:pPr indent="0" lvl="0" marL="12700" rtl="0" algn="ctr">
                <a:spcBef>
                  <a:spcPts val="0"/>
                </a:spcBef>
                <a:spcAft>
                  <a:spcPts val="0"/>
                </a:spcAft>
                <a:buNone/>
              </a:pPr>
              <a:r>
                <a:rPr b="1" lang="en" sz="1200">
                  <a:solidFill>
                    <a:schemeClr val="lt1"/>
                  </a:solidFill>
                  <a:latin typeface="Open Sans"/>
                  <a:ea typeface="Open Sans"/>
                  <a:cs typeface="Open Sans"/>
                  <a:sym typeface="Open Sans"/>
                </a:rPr>
                <a:t>Formula Fields</a:t>
              </a:r>
              <a:endParaRPr b="1" sz="1200">
                <a:solidFill>
                  <a:schemeClr val="lt1"/>
                </a:solidFill>
                <a:latin typeface="Open Sans"/>
                <a:ea typeface="Open Sans"/>
                <a:cs typeface="Open Sans"/>
                <a:sym typeface="Open Sans"/>
              </a:endParaRPr>
            </a:p>
          </p:txBody>
        </p:sp>
      </p:grpSp>
      <p:grpSp>
        <p:nvGrpSpPr>
          <p:cNvPr id="962" name="Google Shape;962;p64"/>
          <p:cNvGrpSpPr/>
          <p:nvPr/>
        </p:nvGrpSpPr>
        <p:grpSpPr>
          <a:xfrm>
            <a:off x="2464093" y="1233877"/>
            <a:ext cx="2017507" cy="2461023"/>
            <a:chOff x="2464093" y="1233877"/>
            <a:chExt cx="2017507" cy="2461023"/>
          </a:xfrm>
        </p:grpSpPr>
        <p:sp>
          <p:nvSpPr>
            <p:cNvPr id="963" name="Google Shape;963;p64"/>
            <p:cNvSpPr txBox="1"/>
            <p:nvPr/>
          </p:nvSpPr>
          <p:spPr>
            <a:xfrm>
              <a:off x="2464100" y="1686100"/>
              <a:ext cx="2017500" cy="2008800"/>
            </a:xfrm>
            <a:prstGeom prst="rect">
              <a:avLst/>
            </a:prstGeom>
            <a:solidFill>
              <a:schemeClr val="lt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dk1"/>
                  </a:solidFill>
                  <a:latin typeface="Open Sans"/>
                  <a:ea typeface="Open Sans"/>
                  <a:cs typeface="Open Sans"/>
                  <a:sym typeface="Open Sans"/>
                </a:rPr>
                <a:t>Verify all data Marketers need related to use cases is ingested into Data Cloud. Align data sources with standard model and identify gaps to design an extended data model</a:t>
              </a:r>
              <a:endParaRPr sz="1200">
                <a:solidFill>
                  <a:schemeClr val="dk1"/>
                </a:solidFill>
                <a:latin typeface="Open Sans"/>
                <a:ea typeface="Open Sans"/>
                <a:cs typeface="Open Sans"/>
                <a:sym typeface="Open Sans"/>
              </a:endParaRPr>
            </a:p>
          </p:txBody>
        </p:sp>
        <p:sp>
          <p:nvSpPr>
            <p:cNvPr id="964" name="Google Shape;964;p64"/>
            <p:cNvSpPr/>
            <p:nvPr/>
          </p:nvSpPr>
          <p:spPr>
            <a:xfrm>
              <a:off x="2464093" y="1233877"/>
              <a:ext cx="2017395" cy="452228"/>
            </a:xfrm>
            <a:custGeom>
              <a:rect b="b" l="l" r="r" t="t"/>
              <a:pathLst>
                <a:path extrusionOk="0" h="468630" w="2689860">
                  <a:moveTo>
                    <a:pt x="2689812" y="468322"/>
                  </a:moveTo>
                  <a:lnTo>
                    <a:pt x="0" y="468289"/>
                  </a:lnTo>
                  <a:lnTo>
                    <a:pt x="22" y="93861"/>
                  </a:lnTo>
                  <a:lnTo>
                    <a:pt x="7398" y="57326"/>
                  </a:lnTo>
                  <a:lnTo>
                    <a:pt x="27513" y="27491"/>
                  </a:lnTo>
                  <a:lnTo>
                    <a:pt x="57348" y="7376"/>
                  </a:lnTo>
                  <a:lnTo>
                    <a:pt x="93883" y="0"/>
                  </a:lnTo>
                  <a:lnTo>
                    <a:pt x="2595960" y="0"/>
                  </a:lnTo>
                  <a:lnTo>
                    <a:pt x="2648035" y="15769"/>
                  </a:lnTo>
                  <a:lnTo>
                    <a:pt x="2682677" y="57942"/>
                  </a:lnTo>
                  <a:lnTo>
                    <a:pt x="2689822" y="93861"/>
                  </a:lnTo>
                  <a:lnTo>
                    <a:pt x="2689812" y="468322"/>
                  </a:lnTo>
                  <a:close/>
                </a:path>
              </a:pathLst>
            </a:custGeom>
            <a:solidFill>
              <a:schemeClr val="accent1"/>
            </a:solidFill>
            <a:ln>
              <a:noFill/>
            </a:ln>
          </p:spPr>
          <p:txBody>
            <a:bodyPr anchorCtr="0" anchor="ctr" bIns="0" lIns="0" spcFirstLastPara="1" rIns="0" wrap="square" tIns="0">
              <a:noAutofit/>
            </a:bodyPr>
            <a:lstStyle/>
            <a:p>
              <a:pPr indent="0" lvl="0" marL="12700" rtl="0" algn="ctr">
                <a:spcBef>
                  <a:spcPts val="0"/>
                </a:spcBef>
                <a:spcAft>
                  <a:spcPts val="0"/>
                </a:spcAft>
                <a:buNone/>
              </a:pPr>
              <a:r>
                <a:rPr b="1" lang="en" sz="1200">
                  <a:solidFill>
                    <a:schemeClr val="dk1"/>
                  </a:solidFill>
                  <a:latin typeface="Open Sans"/>
                  <a:ea typeface="Open Sans"/>
                  <a:cs typeface="Open Sans"/>
                  <a:sym typeface="Open Sans"/>
                </a:rPr>
                <a:t>Attributes</a:t>
              </a:r>
              <a:endParaRPr b="1" sz="1200">
                <a:solidFill>
                  <a:schemeClr val="dk1"/>
                </a:solidFill>
                <a:latin typeface="Open Sans"/>
                <a:ea typeface="Open Sans"/>
                <a:cs typeface="Open Sans"/>
                <a:sym typeface="Open Sans"/>
              </a:endParaRPr>
            </a:p>
          </p:txBody>
        </p:sp>
      </p:grpSp>
      <p:grpSp>
        <p:nvGrpSpPr>
          <p:cNvPr id="965" name="Google Shape;965;p64"/>
          <p:cNvGrpSpPr/>
          <p:nvPr/>
        </p:nvGrpSpPr>
        <p:grpSpPr>
          <a:xfrm>
            <a:off x="290125" y="1233877"/>
            <a:ext cx="2017500" cy="2461023"/>
            <a:chOff x="290125" y="1233877"/>
            <a:chExt cx="2017500" cy="2461023"/>
          </a:xfrm>
        </p:grpSpPr>
        <p:sp>
          <p:nvSpPr>
            <p:cNvPr id="966" name="Google Shape;966;p64"/>
            <p:cNvSpPr txBox="1"/>
            <p:nvPr/>
          </p:nvSpPr>
          <p:spPr>
            <a:xfrm>
              <a:off x="290125" y="1686101"/>
              <a:ext cx="2017500" cy="2008800"/>
            </a:xfrm>
            <a:prstGeom prst="rect">
              <a:avLst/>
            </a:prstGeom>
            <a:solidFill>
              <a:schemeClr val="lt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dk1"/>
                  </a:solidFill>
                  <a:latin typeface="Open Sans"/>
                  <a:ea typeface="Open Sans"/>
                  <a:cs typeface="Open Sans"/>
                  <a:sym typeface="Open Sans"/>
                </a:rPr>
                <a:t>This enterprise-wide unique identifier will be utilized as the Identification Number in Identity Resolution (e.g. CRM Contact ID, MDM ID, etc.)</a:t>
              </a:r>
              <a:endParaRPr sz="1200">
                <a:solidFill>
                  <a:schemeClr val="dk1"/>
                </a:solidFill>
                <a:latin typeface="Open Sans"/>
                <a:ea typeface="Open Sans"/>
                <a:cs typeface="Open Sans"/>
                <a:sym typeface="Open Sans"/>
              </a:endParaRPr>
            </a:p>
          </p:txBody>
        </p:sp>
        <p:sp>
          <p:nvSpPr>
            <p:cNvPr id="967" name="Google Shape;967;p64"/>
            <p:cNvSpPr/>
            <p:nvPr/>
          </p:nvSpPr>
          <p:spPr>
            <a:xfrm>
              <a:off x="290125" y="1233877"/>
              <a:ext cx="2017395" cy="452228"/>
            </a:xfrm>
            <a:custGeom>
              <a:rect b="b" l="l" r="r" t="t"/>
              <a:pathLst>
                <a:path extrusionOk="0" h="468630" w="2689860">
                  <a:moveTo>
                    <a:pt x="2689812" y="468322"/>
                  </a:moveTo>
                  <a:lnTo>
                    <a:pt x="0" y="468289"/>
                  </a:lnTo>
                  <a:lnTo>
                    <a:pt x="22" y="93861"/>
                  </a:lnTo>
                  <a:lnTo>
                    <a:pt x="7398" y="57326"/>
                  </a:lnTo>
                  <a:lnTo>
                    <a:pt x="27513" y="27491"/>
                  </a:lnTo>
                  <a:lnTo>
                    <a:pt x="57348" y="7376"/>
                  </a:lnTo>
                  <a:lnTo>
                    <a:pt x="93883" y="0"/>
                  </a:lnTo>
                  <a:lnTo>
                    <a:pt x="2595961" y="0"/>
                  </a:lnTo>
                  <a:lnTo>
                    <a:pt x="2648035" y="15769"/>
                  </a:lnTo>
                  <a:lnTo>
                    <a:pt x="2682677" y="57942"/>
                  </a:lnTo>
                  <a:lnTo>
                    <a:pt x="2689822" y="93861"/>
                  </a:lnTo>
                  <a:lnTo>
                    <a:pt x="2689812" y="468322"/>
                  </a:lnTo>
                  <a:close/>
                </a:path>
              </a:pathLst>
            </a:custGeom>
            <a:solidFill>
              <a:srgbClr val="0B5CAB"/>
            </a:solidFill>
            <a:ln>
              <a:noFill/>
            </a:ln>
          </p:spPr>
          <p:txBody>
            <a:bodyPr anchorCtr="0" anchor="ctr" bIns="0" lIns="0" spcFirstLastPara="1" rIns="0" wrap="square" tIns="0">
              <a:noAutofit/>
            </a:bodyPr>
            <a:lstStyle/>
            <a:p>
              <a:pPr indent="0" lvl="0" marL="12700" rtl="0" algn="ctr">
                <a:spcBef>
                  <a:spcPts val="0"/>
                </a:spcBef>
                <a:spcAft>
                  <a:spcPts val="0"/>
                </a:spcAft>
                <a:buNone/>
              </a:pPr>
              <a:r>
                <a:rPr b="1" lang="en" sz="1200">
                  <a:solidFill>
                    <a:schemeClr val="dk1"/>
                  </a:solidFill>
                  <a:latin typeface="Open Sans"/>
                  <a:ea typeface="Open Sans"/>
                  <a:cs typeface="Open Sans"/>
                  <a:sym typeface="Open Sans"/>
                </a:rPr>
                <a:t>Individual ID</a:t>
              </a:r>
              <a:endParaRPr b="1" sz="1200">
                <a:solidFill>
                  <a:schemeClr val="dk1"/>
                </a:solidFill>
                <a:latin typeface="Open Sans"/>
                <a:ea typeface="Open Sans"/>
                <a:cs typeface="Open Sans"/>
                <a:sym typeface="Open Sans"/>
              </a:endParaRPr>
            </a:p>
          </p:txBody>
        </p:sp>
      </p:grpSp>
      <p:grpSp>
        <p:nvGrpSpPr>
          <p:cNvPr id="968" name="Google Shape;968;p64"/>
          <p:cNvGrpSpPr/>
          <p:nvPr/>
        </p:nvGrpSpPr>
        <p:grpSpPr>
          <a:xfrm>
            <a:off x="302213" y="3925550"/>
            <a:ext cx="8539575" cy="944381"/>
            <a:chOff x="302213" y="3925550"/>
            <a:chExt cx="8539575" cy="944381"/>
          </a:xfrm>
        </p:grpSpPr>
        <p:sp>
          <p:nvSpPr>
            <p:cNvPr id="969" name="Google Shape;969;p64"/>
            <p:cNvSpPr txBox="1"/>
            <p:nvPr/>
          </p:nvSpPr>
          <p:spPr>
            <a:xfrm>
              <a:off x="302213" y="4269331"/>
              <a:ext cx="8539500" cy="600600"/>
            </a:xfrm>
            <a:prstGeom prst="rect">
              <a:avLst/>
            </a:prstGeom>
            <a:solidFill>
              <a:schemeClr val="lt1"/>
            </a:solidFill>
            <a:ln>
              <a:noFill/>
            </a:ln>
          </p:spPr>
          <p:txBody>
            <a:bodyPr anchorCtr="0" anchor="ctr" bIns="91425" lIns="91425" spcFirstLastPara="1" rIns="91425" wrap="square" tIns="91425">
              <a:noAutofit/>
            </a:bodyPr>
            <a:lstStyle/>
            <a:p>
              <a:pPr indent="0" lvl="0" marL="171450" rtl="0" algn="ctr">
                <a:spcBef>
                  <a:spcPts val="0"/>
                </a:spcBef>
                <a:spcAft>
                  <a:spcPts val="500"/>
                </a:spcAft>
                <a:buNone/>
              </a:pPr>
              <a:r>
                <a:rPr i="1" lang="en" sz="1200">
                  <a:solidFill>
                    <a:schemeClr val="dk1"/>
                  </a:solidFill>
                  <a:latin typeface="Open Sans"/>
                  <a:ea typeface="Open Sans"/>
                  <a:cs typeface="Open Sans"/>
                  <a:sym typeface="Open Sans"/>
                </a:rPr>
                <a:t>Ensure imported data customer identifiers and contact points are mapped to the Individual ID field, Party field or Contact Point objects. These required mappings drive identity resolution and activation.</a:t>
              </a:r>
              <a:endParaRPr i="1" sz="1200">
                <a:solidFill>
                  <a:schemeClr val="dk1"/>
                </a:solidFill>
                <a:latin typeface="Open Sans"/>
                <a:ea typeface="Open Sans"/>
                <a:cs typeface="Open Sans"/>
                <a:sym typeface="Open Sans"/>
              </a:endParaRPr>
            </a:p>
          </p:txBody>
        </p:sp>
        <p:sp>
          <p:nvSpPr>
            <p:cNvPr id="970" name="Google Shape;970;p64"/>
            <p:cNvSpPr/>
            <p:nvPr/>
          </p:nvSpPr>
          <p:spPr>
            <a:xfrm>
              <a:off x="302288" y="3925550"/>
              <a:ext cx="8539500" cy="343800"/>
            </a:xfrm>
            <a:prstGeom prst="round2SameRect">
              <a:avLst>
                <a:gd fmla="val 16667" name="adj1"/>
                <a:gd fmla="val 0" name="adj2"/>
              </a:avLst>
            </a:prstGeom>
            <a:solidFill>
              <a:schemeClr val="accent2"/>
            </a:solidFill>
            <a:ln>
              <a:noFill/>
            </a:ln>
          </p:spPr>
          <p:txBody>
            <a:bodyPr anchorCtr="0" anchor="ctr" bIns="91425" lIns="91425" spcFirstLastPara="1" rIns="91425" wrap="square" tIns="91425">
              <a:noAutofit/>
            </a:bodyPr>
            <a:lstStyle/>
            <a:p>
              <a:pPr indent="0" lvl="0" marL="12700" rtl="0" algn="ctr">
                <a:spcBef>
                  <a:spcPts val="0"/>
                </a:spcBef>
                <a:spcAft>
                  <a:spcPts val="0"/>
                </a:spcAft>
                <a:buNone/>
              </a:pPr>
              <a:r>
                <a:rPr b="1" lang="en" sz="1100">
                  <a:solidFill>
                    <a:srgbClr val="FFFFFF"/>
                  </a:solidFill>
                  <a:latin typeface="Open Sans"/>
                  <a:ea typeface="Open Sans"/>
                  <a:cs typeface="Open Sans"/>
                  <a:sym typeface="Open Sans"/>
                </a:rPr>
                <a:t>Required Mappings</a:t>
              </a:r>
              <a:endParaRPr b="1">
                <a:latin typeface="Open Sans"/>
                <a:ea typeface="Open Sans"/>
                <a:cs typeface="Open Sans"/>
                <a:sym typeface="Open Sans"/>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5"/>
                                        </p:tgtEl>
                                        <p:attrNameLst>
                                          <p:attrName>style.visibility</p:attrName>
                                        </p:attrNameLst>
                                      </p:cBhvr>
                                      <p:to>
                                        <p:strVal val="visible"/>
                                      </p:to>
                                    </p:set>
                                    <p:animEffect filter="fade" transition="in">
                                      <p:cBhvr>
                                        <p:cTn dur="1000"/>
                                        <p:tgtEl>
                                          <p:spTgt spid="9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2"/>
                                        </p:tgtEl>
                                        <p:attrNameLst>
                                          <p:attrName>style.visibility</p:attrName>
                                        </p:attrNameLst>
                                      </p:cBhvr>
                                      <p:to>
                                        <p:strVal val="visible"/>
                                      </p:to>
                                    </p:set>
                                    <p:animEffect filter="fade" transition="in">
                                      <p:cBhvr>
                                        <p:cTn dur="1000"/>
                                        <p:tgtEl>
                                          <p:spTgt spid="9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6"/>
                                        </p:tgtEl>
                                        <p:attrNameLst>
                                          <p:attrName>style.visibility</p:attrName>
                                        </p:attrNameLst>
                                      </p:cBhvr>
                                      <p:to>
                                        <p:strVal val="visible"/>
                                      </p:to>
                                    </p:set>
                                    <p:animEffect filter="fade" transition="in">
                                      <p:cBhvr>
                                        <p:cTn dur="1"/>
                                        <p:tgtEl>
                                          <p:spTgt spid="9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9"/>
                                        </p:tgtEl>
                                        <p:attrNameLst>
                                          <p:attrName>style.visibility</p:attrName>
                                        </p:attrNameLst>
                                      </p:cBhvr>
                                      <p:to>
                                        <p:strVal val="visible"/>
                                      </p:to>
                                    </p:set>
                                    <p:animEffect filter="fade" transition="in">
                                      <p:cBhvr>
                                        <p:cTn dur="1"/>
                                        <p:tgtEl>
                                          <p:spTgt spid="9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8"/>
                                        </p:tgtEl>
                                        <p:attrNameLst>
                                          <p:attrName>style.visibility</p:attrName>
                                        </p:attrNameLst>
                                      </p:cBhvr>
                                      <p:to>
                                        <p:strVal val="visible"/>
                                      </p:to>
                                    </p:set>
                                    <p:animEffect filter="fade" transition="in">
                                      <p:cBhvr>
                                        <p:cTn dur="1000"/>
                                        <p:tgtEl>
                                          <p:spTgt spid="9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4" name="Shape 974"/>
        <p:cNvGrpSpPr/>
        <p:nvPr/>
      </p:nvGrpSpPr>
      <p:grpSpPr>
        <a:xfrm>
          <a:off x="0" y="0"/>
          <a:ext cx="0" cy="0"/>
          <a:chOff x="0" y="0"/>
          <a:chExt cx="0" cy="0"/>
        </a:xfrm>
      </p:grpSpPr>
      <p:pic>
        <p:nvPicPr>
          <p:cNvPr id="975" name="Google Shape;975;p65"/>
          <p:cNvPicPr preferRelativeResize="0"/>
          <p:nvPr/>
        </p:nvPicPr>
        <p:blipFill>
          <a:blip r:embed="rId3">
            <a:alphaModFix/>
          </a:blip>
          <a:stretch>
            <a:fillRect/>
          </a:stretch>
        </p:blipFill>
        <p:spPr>
          <a:xfrm>
            <a:off x="0" y="-46800"/>
            <a:ext cx="9144000" cy="5237100"/>
          </a:xfrm>
          <a:prstGeom prst="rect">
            <a:avLst/>
          </a:prstGeom>
          <a:noFill/>
          <a:ln>
            <a:noFill/>
          </a:ln>
        </p:spPr>
      </p:pic>
      <p:pic>
        <p:nvPicPr>
          <p:cNvPr id="976" name="Google Shape;976;p65"/>
          <p:cNvPicPr preferRelativeResize="0"/>
          <p:nvPr/>
        </p:nvPicPr>
        <p:blipFill rotWithShape="1">
          <a:blip r:embed="rId4">
            <a:alphaModFix/>
          </a:blip>
          <a:srcRect b="23073" l="0" r="0" t="23078"/>
          <a:stretch/>
        </p:blipFill>
        <p:spPr>
          <a:xfrm>
            <a:off x="7907099" y="233425"/>
            <a:ext cx="1063578" cy="572698"/>
          </a:xfrm>
          <a:prstGeom prst="rect">
            <a:avLst/>
          </a:prstGeom>
          <a:noFill/>
          <a:ln>
            <a:noFill/>
          </a:ln>
        </p:spPr>
      </p:pic>
      <p:pic>
        <p:nvPicPr>
          <p:cNvPr id="977" name="Google Shape;977;p65"/>
          <p:cNvPicPr preferRelativeResize="0"/>
          <p:nvPr/>
        </p:nvPicPr>
        <p:blipFill rotWithShape="1">
          <a:blip r:embed="rId5">
            <a:alphaModFix/>
          </a:blip>
          <a:srcRect b="0" l="24580" r="73598" t="0"/>
          <a:stretch/>
        </p:blipFill>
        <p:spPr>
          <a:xfrm>
            <a:off x="0" y="0"/>
            <a:ext cx="87725" cy="4562549"/>
          </a:xfrm>
          <a:prstGeom prst="rect">
            <a:avLst/>
          </a:prstGeom>
          <a:noFill/>
          <a:ln>
            <a:noFill/>
          </a:ln>
        </p:spPr>
      </p:pic>
      <p:pic>
        <p:nvPicPr>
          <p:cNvPr id="978" name="Google Shape;978;p65"/>
          <p:cNvPicPr preferRelativeResize="0"/>
          <p:nvPr/>
        </p:nvPicPr>
        <p:blipFill>
          <a:blip r:embed="rId6">
            <a:alphaModFix/>
          </a:blip>
          <a:stretch>
            <a:fillRect/>
          </a:stretch>
        </p:blipFill>
        <p:spPr>
          <a:xfrm>
            <a:off x="-32600" y="4729825"/>
            <a:ext cx="9209201" cy="413679"/>
          </a:xfrm>
          <a:prstGeom prst="rect">
            <a:avLst/>
          </a:prstGeom>
          <a:noFill/>
          <a:ln>
            <a:noFill/>
          </a:ln>
        </p:spPr>
      </p:pic>
      <p:sp>
        <p:nvSpPr>
          <p:cNvPr id="979" name="Google Shape;979;p65"/>
          <p:cNvSpPr txBox="1"/>
          <p:nvPr/>
        </p:nvSpPr>
        <p:spPr>
          <a:xfrm>
            <a:off x="544825" y="63925"/>
            <a:ext cx="6742500" cy="74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chemeClr val="lt1"/>
                </a:solidFill>
                <a:latin typeface="League Spartan"/>
                <a:ea typeface="League Spartan"/>
                <a:cs typeface="League Spartan"/>
                <a:sym typeface="League Spartan"/>
              </a:rPr>
              <a:t>What Do We Mean By “Party”</a:t>
            </a:r>
            <a:endParaRPr b="1" sz="3000">
              <a:solidFill>
                <a:schemeClr val="lt1"/>
              </a:solidFill>
              <a:latin typeface="League Spartan"/>
              <a:ea typeface="League Spartan"/>
              <a:cs typeface="League Spartan"/>
              <a:sym typeface="League Spartan"/>
            </a:endParaRPr>
          </a:p>
          <a:p>
            <a:pPr indent="0" lvl="0" marL="0" rtl="0" algn="l">
              <a:spcBef>
                <a:spcPts val="0"/>
              </a:spcBef>
              <a:spcAft>
                <a:spcPts val="0"/>
              </a:spcAft>
              <a:buNone/>
            </a:pPr>
            <a:r>
              <a:rPr b="1" i="1" lang="en" sz="1700">
                <a:solidFill>
                  <a:schemeClr val="lt1"/>
                </a:solidFill>
                <a:latin typeface="League Spartan"/>
                <a:ea typeface="League Spartan"/>
                <a:cs typeface="League Spartan"/>
                <a:sym typeface="League Spartan"/>
              </a:rPr>
              <a:t>It is worth learning the difference between Data Cloud’s “Party” and “Party Identification”...</a:t>
            </a:r>
            <a:endParaRPr b="1" i="1" sz="1700">
              <a:solidFill>
                <a:schemeClr val="lt1"/>
              </a:solidFill>
              <a:latin typeface="League Spartan"/>
              <a:ea typeface="League Spartan"/>
              <a:cs typeface="League Spartan"/>
              <a:sym typeface="League Spartan"/>
            </a:endParaRPr>
          </a:p>
        </p:txBody>
      </p:sp>
      <p:graphicFrame>
        <p:nvGraphicFramePr>
          <p:cNvPr id="980" name="Google Shape;980;p65"/>
          <p:cNvGraphicFramePr/>
          <p:nvPr/>
        </p:nvGraphicFramePr>
        <p:xfrm>
          <a:off x="290100" y="1222512"/>
          <a:ext cx="3000000" cy="3000000"/>
        </p:xfrm>
        <a:graphic>
          <a:graphicData uri="http://schemas.openxmlformats.org/drawingml/2006/table">
            <a:tbl>
              <a:tblPr>
                <a:noFill/>
                <a:tableStyleId>{7EDDA088-52E8-4452-AB48-14A903D46C43}</a:tableStyleId>
              </a:tblPr>
              <a:tblGrid>
                <a:gridCol w="1851800"/>
                <a:gridCol w="3128850"/>
                <a:gridCol w="3601600"/>
              </a:tblGrid>
              <a:tr h="357975">
                <a:tc>
                  <a:txBody>
                    <a:bodyPr/>
                    <a:lstStyle/>
                    <a:p>
                      <a:pPr indent="0" lvl="0" marL="0" rtl="0" algn="l">
                        <a:spcBef>
                          <a:spcPts val="0"/>
                        </a:spcBef>
                        <a:spcAft>
                          <a:spcPts val="0"/>
                        </a:spcAft>
                        <a:buNone/>
                      </a:pPr>
                      <a:r>
                        <a:t/>
                      </a:r>
                      <a:endParaRPr>
                        <a:latin typeface="Open Sans"/>
                        <a:ea typeface="Open Sans"/>
                        <a:cs typeface="Open Sans"/>
                        <a:sym typeface="Open Sans"/>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b="1" lang="en">
                          <a:solidFill>
                            <a:schemeClr val="accent4"/>
                          </a:solidFill>
                          <a:latin typeface="Open Sans"/>
                          <a:ea typeface="Open Sans"/>
                          <a:cs typeface="Open Sans"/>
                          <a:sym typeface="Open Sans"/>
                        </a:rPr>
                        <a:t>“Party”</a:t>
                      </a:r>
                      <a:endParaRPr b="1">
                        <a:solidFill>
                          <a:schemeClr val="accent4"/>
                        </a:solidFill>
                        <a:latin typeface="Open Sans"/>
                        <a:ea typeface="Open Sans"/>
                        <a:cs typeface="Open Sans"/>
                        <a:sym typeface="Open Sans"/>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b="1" lang="en">
                          <a:solidFill>
                            <a:schemeClr val="accent4"/>
                          </a:solidFill>
                          <a:latin typeface="Open Sans"/>
                          <a:ea typeface="Open Sans"/>
                          <a:cs typeface="Open Sans"/>
                          <a:sym typeface="Open Sans"/>
                        </a:rPr>
                        <a:t>“Party Identification”</a:t>
                      </a:r>
                      <a:endParaRPr b="1">
                        <a:solidFill>
                          <a:schemeClr val="accent4"/>
                        </a:solidFill>
                        <a:latin typeface="Open Sans"/>
                        <a:ea typeface="Open Sans"/>
                        <a:cs typeface="Open Sans"/>
                        <a:sym typeface="Open Sans"/>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r>
              <a:tr h="467550">
                <a:tc>
                  <a:txBody>
                    <a:bodyPr/>
                    <a:lstStyle/>
                    <a:p>
                      <a:pPr indent="0" lvl="0" marL="0" rtl="0" algn="l">
                        <a:spcBef>
                          <a:spcPts val="0"/>
                        </a:spcBef>
                        <a:spcAft>
                          <a:spcPts val="0"/>
                        </a:spcAft>
                        <a:buNone/>
                      </a:pPr>
                      <a:r>
                        <a:rPr b="1" lang="en">
                          <a:solidFill>
                            <a:schemeClr val="accent1"/>
                          </a:solidFill>
                          <a:latin typeface="Open Sans"/>
                          <a:ea typeface="Open Sans"/>
                          <a:cs typeface="Open Sans"/>
                          <a:sym typeface="Open Sans"/>
                        </a:rPr>
                        <a:t>Where is it found?</a:t>
                      </a:r>
                      <a:endParaRPr b="1">
                        <a:solidFill>
                          <a:schemeClr val="accent1"/>
                        </a:solidFill>
                        <a:latin typeface="Open Sans"/>
                        <a:ea typeface="Open Sans"/>
                        <a:cs typeface="Open Sans"/>
                        <a:sym typeface="Open Sans"/>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a:solidFill>
                            <a:schemeClr val="dk1"/>
                          </a:solidFill>
                          <a:latin typeface="Open Sans"/>
                          <a:ea typeface="Open Sans"/>
                          <a:cs typeface="Open Sans"/>
                          <a:sym typeface="Open Sans"/>
                        </a:rPr>
                        <a:t>An attribute (field) in many DMOs</a:t>
                      </a:r>
                      <a:endParaRPr>
                        <a:solidFill>
                          <a:schemeClr val="dk1"/>
                        </a:solidFill>
                        <a:latin typeface="Open Sans"/>
                        <a:ea typeface="Open Sans"/>
                        <a:cs typeface="Open Sans"/>
                        <a:sym typeface="Open Sans"/>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a:solidFill>
                            <a:schemeClr val="dk1"/>
                          </a:solidFill>
                          <a:latin typeface="Open Sans"/>
                          <a:ea typeface="Open Sans"/>
                          <a:cs typeface="Open Sans"/>
                          <a:sym typeface="Open Sans"/>
                        </a:rPr>
                        <a:t>A Data Cloud Standard Data Model Object</a:t>
                      </a:r>
                      <a:endParaRPr>
                        <a:solidFill>
                          <a:schemeClr val="dk1"/>
                        </a:solidFill>
                        <a:latin typeface="Open Sans"/>
                        <a:ea typeface="Open Sans"/>
                        <a:cs typeface="Open Sans"/>
                        <a:sym typeface="Open Sans"/>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r>
              <a:tr h="2115875">
                <a:tc>
                  <a:txBody>
                    <a:bodyPr/>
                    <a:lstStyle/>
                    <a:p>
                      <a:pPr indent="0" lvl="0" marL="0" rtl="0" algn="l">
                        <a:spcBef>
                          <a:spcPts val="0"/>
                        </a:spcBef>
                        <a:spcAft>
                          <a:spcPts val="0"/>
                        </a:spcAft>
                        <a:buNone/>
                      </a:pPr>
                      <a:r>
                        <a:rPr b="1" lang="en">
                          <a:solidFill>
                            <a:schemeClr val="accent1"/>
                          </a:solidFill>
                          <a:latin typeface="Open Sans"/>
                          <a:ea typeface="Open Sans"/>
                          <a:cs typeface="Open Sans"/>
                          <a:sym typeface="Open Sans"/>
                        </a:rPr>
                        <a:t>How is it used in the Data Cloud?</a:t>
                      </a:r>
                      <a:endParaRPr b="1">
                        <a:solidFill>
                          <a:schemeClr val="accent1"/>
                        </a:solidFill>
                        <a:latin typeface="Open Sans"/>
                        <a:ea typeface="Open Sans"/>
                        <a:cs typeface="Open Sans"/>
                        <a:sym typeface="Open Sans"/>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a:solidFill>
                            <a:schemeClr val="dk1"/>
                          </a:solidFill>
                          <a:latin typeface="Open Sans"/>
                          <a:ea typeface="Open Sans"/>
                          <a:cs typeface="Open Sans"/>
                          <a:sym typeface="Open Sans"/>
                        </a:rPr>
                        <a:t>The field typically represents a foreign key to Individual.ID - this field is used by Data Cloud to connect that DMO’s data back to the Individual.</a:t>
                      </a:r>
                      <a:endParaRPr>
                        <a:solidFill>
                          <a:schemeClr val="dk1"/>
                        </a:solidFill>
                        <a:latin typeface="Open Sans"/>
                        <a:ea typeface="Open Sans"/>
                        <a:cs typeface="Open Sans"/>
                        <a:sym typeface="Open Sans"/>
                      </a:endParaRPr>
                    </a:p>
                    <a:p>
                      <a:pPr indent="0" lvl="0" marL="0" rtl="0" algn="l">
                        <a:spcBef>
                          <a:spcPts val="0"/>
                        </a:spcBef>
                        <a:spcAft>
                          <a:spcPts val="0"/>
                        </a:spcAft>
                        <a:buNone/>
                      </a:pPr>
                      <a:r>
                        <a:t/>
                      </a:r>
                      <a:endParaRPr>
                        <a:solidFill>
                          <a:schemeClr val="dk1"/>
                        </a:solidFill>
                        <a:latin typeface="Open Sans"/>
                        <a:ea typeface="Open Sans"/>
                        <a:cs typeface="Open Sans"/>
                        <a:sym typeface="Open Sans"/>
                      </a:endParaRPr>
                    </a:p>
                    <a:p>
                      <a:pPr indent="0" lvl="0" marL="0" rtl="0" algn="l">
                        <a:spcBef>
                          <a:spcPts val="0"/>
                        </a:spcBef>
                        <a:spcAft>
                          <a:spcPts val="0"/>
                        </a:spcAft>
                        <a:buNone/>
                      </a:pPr>
                      <a:r>
                        <a:rPr i="1" lang="en" sz="1200">
                          <a:solidFill>
                            <a:schemeClr val="dk1"/>
                          </a:solidFill>
                          <a:latin typeface="Open Sans"/>
                          <a:ea typeface="Open Sans"/>
                          <a:cs typeface="Open Sans"/>
                          <a:sym typeface="Open Sans"/>
                        </a:rPr>
                        <a:t>If profile data streams aren’t leveraging “Party” (or other custom relationships) to link back to the Individual, profile counts can be off.</a:t>
                      </a:r>
                      <a:endParaRPr i="1" sz="1200">
                        <a:solidFill>
                          <a:schemeClr val="dk1"/>
                        </a:solidFill>
                        <a:latin typeface="Open Sans"/>
                        <a:ea typeface="Open Sans"/>
                        <a:cs typeface="Open Sans"/>
                        <a:sym typeface="Open Sans"/>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a:solidFill>
                            <a:schemeClr val="dk1"/>
                          </a:solidFill>
                          <a:latin typeface="Open Sans"/>
                          <a:ea typeface="Open Sans"/>
                          <a:cs typeface="Open Sans"/>
                          <a:sym typeface="Open Sans"/>
                        </a:rPr>
                        <a:t>Used primarily for Identity Resolution rules based on Party Identification (optional). Requires mappings of:</a:t>
                      </a:r>
                      <a:endParaRPr>
                        <a:solidFill>
                          <a:schemeClr val="dk1"/>
                        </a:solidFill>
                        <a:latin typeface="Open Sans"/>
                        <a:ea typeface="Open Sans"/>
                        <a:cs typeface="Open Sans"/>
                        <a:sym typeface="Open Sans"/>
                      </a:endParaRPr>
                    </a:p>
                    <a:p>
                      <a:pPr indent="-134620" lvl="0" marL="274320" rtl="0" algn="l">
                        <a:spcBef>
                          <a:spcPts val="0"/>
                        </a:spcBef>
                        <a:spcAft>
                          <a:spcPts val="0"/>
                        </a:spcAft>
                        <a:buClr>
                          <a:schemeClr val="accent2"/>
                        </a:buClr>
                        <a:buSzPts val="1400"/>
                        <a:buFont typeface="Open Sans"/>
                        <a:buChar char="○"/>
                      </a:pPr>
                      <a:r>
                        <a:rPr lang="en">
                          <a:solidFill>
                            <a:schemeClr val="dk1"/>
                          </a:solidFill>
                          <a:latin typeface="Open Sans"/>
                          <a:ea typeface="Open Sans"/>
                          <a:cs typeface="Open Sans"/>
                          <a:sym typeface="Open Sans"/>
                        </a:rPr>
                        <a:t>Party Identification Name</a:t>
                      </a:r>
                      <a:endParaRPr>
                        <a:solidFill>
                          <a:schemeClr val="dk1"/>
                        </a:solidFill>
                        <a:latin typeface="Open Sans"/>
                        <a:ea typeface="Open Sans"/>
                        <a:cs typeface="Open Sans"/>
                        <a:sym typeface="Open Sans"/>
                      </a:endParaRPr>
                    </a:p>
                    <a:p>
                      <a:pPr indent="-134620" lvl="0" marL="274320" rtl="0" algn="l">
                        <a:spcBef>
                          <a:spcPts val="0"/>
                        </a:spcBef>
                        <a:spcAft>
                          <a:spcPts val="0"/>
                        </a:spcAft>
                        <a:buClr>
                          <a:schemeClr val="accent2"/>
                        </a:buClr>
                        <a:buSzPts val="1400"/>
                        <a:buFont typeface="Open Sans"/>
                        <a:buChar char="○"/>
                      </a:pPr>
                      <a:r>
                        <a:rPr lang="en">
                          <a:solidFill>
                            <a:schemeClr val="dk1"/>
                          </a:solidFill>
                          <a:latin typeface="Open Sans"/>
                          <a:ea typeface="Open Sans"/>
                          <a:cs typeface="Open Sans"/>
                          <a:sym typeface="Open Sans"/>
                        </a:rPr>
                        <a:t>Party Identification Type</a:t>
                      </a:r>
                      <a:endParaRPr>
                        <a:solidFill>
                          <a:schemeClr val="dk1"/>
                        </a:solidFill>
                        <a:latin typeface="Open Sans"/>
                        <a:ea typeface="Open Sans"/>
                        <a:cs typeface="Open Sans"/>
                        <a:sym typeface="Open Sans"/>
                      </a:endParaRPr>
                    </a:p>
                    <a:p>
                      <a:pPr indent="-134620" lvl="0" marL="274320" rtl="0" algn="l">
                        <a:spcBef>
                          <a:spcPts val="0"/>
                        </a:spcBef>
                        <a:spcAft>
                          <a:spcPts val="0"/>
                        </a:spcAft>
                        <a:buClr>
                          <a:schemeClr val="accent2"/>
                        </a:buClr>
                        <a:buSzPts val="1400"/>
                        <a:buFont typeface="Open Sans"/>
                        <a:buChar char="○"/>
                      </a:pPr>
                      <a:r>
                        <a:rPr lang="en">
                          <a:solidFill>
                            <a:schemeClr val="dk1"/>
                          </a:solidFill>
                          <a:latin typeface="Open Sans"/>
                          <a:ea typeface="Open Sans"/>
                          <a:cs typeface="Open Sans"/>
                          <a:sym typeface="Open Sans"/>
                        </a:rPr>
                        <a:t>Identification Number</a:t>
                      </a:r>
                      <a:endParaRPr>
                        <a:solidFill>
                          <a:schemeClr val="dk1"/>
                        </a:solidFill>
                        <a:latin typeface="Open Sans"/>
                        <a:ea typeface="Open Sans"/>
                        <a:cs typeface="Open Sans"/>
                        <a:sym typeface="Open Sans"/>
                      </a:endParaRPr>
                    </a:p>
                    <a:p>
                      <a:pPr indent="-134620" lvl="0" marL="274320" rtl="0" algn="l">
                        <a:spcBef>
                          <a:spcPts val="0"/>
                        </a:spcBef>
                        <a:spcAft>
                          <a:spcPts val="0"/>
                        </a:spcAft>
                        <a:buClr>
                          <a:schemeClr val="accent2"/>
                        </a:buClr>
                        <a:buSzPts val="1400"/>
                        <a:buFont typeface="Open Sans"/>
                        <a:buChar char="○"/>
                      </a:pPr>
                      <a:r>
                        <a:rPr lang="en">
                          <a:solidFill>
                            <a:schemeClr val="dk1"/>
                          </a:solidFill>
                          <a:latin typeface="Open Sans"/>
                          <a:ea typeface="Open Sans"/>
                          <a:cs typeface="Open Sans"/>
                          <a:sym typeface="Open Sans"/>
                        </a:rPr>
                        <a:t>Party (to relate back to the Individual)</a:t>
                      </a:r>
                      <a:endParaRPr>
                        <a:solidFill>
                          <a:schemeClr val="dk1"/>
                        </a:solidFill>
                        <a:latin typeface="Open Sans"/>
                        <a:ea typeface="Open Sans"/>
                        <a:cs typeface="Open Sans"/>
                        <a:sym typeface="Open Sans"/>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r>
              <a:tr h="550750">
                <a:tc>
                  <a:txBody>
                    <a:bodyPr/>
                    <a:lstStyle/>
                    <a:p>
                      <a:pPr indent="0" lvl="0" marL="0" rtl="0" algn="l">
                        <a:spcBef>
                          <a:spcPts val="0"/>
                        </a:spcBef>
                        <a:spcAft>
                          <a:spcPts val="0"/>
                        </a:spcAft>
                        <a:buNone/>
                      </a:pPr>
                      <a:r>
                        <a:rPr b="1" lang="en">
                          <a:solidFill>
                            <a:schemeClr val="accent1"/>
                          </a:solidFill>
                          <a:latin typeface="Open Sans"/>
                          <a:ea typeface="Open Sans"/>
                          <a:cs typeface="Open Sans"/>
                          <a:sym typeface="Open Sans"/>
                        </a:rPr>
                        <a:t>Example Value</a:t>
                      </a:r>
                      <a:endParaRPr b="1">
                        <a:solidFill>
                          <a:schemeClr val="accent1"/>
                        </a:solidFill>
                        <a:latin typeface="Open Sans"/>
                        <a:ea typeface="Open Sans"/>
                        <a:cs typeface="Open Sans"/>
                        <a:sym typeface="Open Sans"/>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a:solidFill>
                            <a:schemeClr val="dk1"/>
                          </a:solidFill>
                          <a:latin typeface="Open Sans"/>
                          <a:ea typeface="Open Sans"/>
                          <a:cs typeface="Open Sans"/>
                          <a:sym typeface="Open Sans"/>
                        </a:rPr>
                        <a:t>Marketing Cloud Contact Key</a:t>
                      </a:r>
                      <a:endParaRPr>
                        <a:solidFill>
                          <a:schemeClr val="dk1"/>
                        </a:solidFill>
                        <a:latin typeface="Open Sans"/>
                        <a:ea typeface="Open Sans"/>
                        <a:cs typeface="Open Sans"/>
                        <a:sym typeface="Open Sans"/>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a:solidFill>
                            <a:schemeClr val="dk1"/>
                          </a:solidFill>
                          <a:latin typeface="Open Sans"/>
                          <a:ea typeface="Open Sans"/>
                          <a:cs typeface="Open Sans"/>
                          <a:sym typeface="Open Sans"/>
                        </a:rPr>
                        <a:t>Drivers License #, External CustomerID, MDM ID</a:t>
                      </a:r>
                      <a:endParaRPr>
                        <a:solidFill>
                          <a:schemeClr val="dk1"/>
                        </a:solidFill>
                        <a:latin typeface="Open Sans"/>
                        <a:ea typeface="Open Sans"/>
                        <a:cs typeface="Open Sans"/>
                        <a:sym typeface="Open Sans"/>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4" name="Shape 984"/>
        <p:cNvGrpSpPr/>
        <p:nvPr/>
      </p:nvGrpSpPr>
      <p:grpSpPr>
        <a:xfrm>
          <a:off x="0" y="0"/>
          <a:ext cx="0" cy="0"/>
          <a:chOff x="0" y="0"/>
          <a:chExt cx="0" cy="0"/>
        </a:xfrm>
      </p:grpSpPr>
      <p:pic>
        <p:nvPicPr>
          <p:cNvPr id="985" name="Google Shape;985;p66"/>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986" name="Google Shape;986;p66"/>
          <p:cNvPicPr preferRelativeResize="0"/>
          <p:nvPr/>
        </p:nvPicPr>
        <p:blipFill rotWithShape="1">
          <a:blip r:embed="rId4">
            <a:alphaModFix/>
          </a:blip>
          <a:srcRect b="23564" l="54082" r="0" t="0"/>
          <a:stretch/>
        </p:blipFill>
        <p:spPr>
          <a:xfrm>
            <a:off x="0" y="4056750"/>
            <a:ext cx="652826" cy="1086750"/>
          </a:xfrm>
          <a:prstGeom prst="rect">
            <a:avLst/>
          </a:prstGeom>
          <a:noFill/>
          <a:ln>
            <a:noFill/>
          </a:ln>
        </p:spPr>
      </p:pic>
      <p:pic>
        <p:nvPicPr>
          <p:cNvPr id="987" name="Google Shape;987;p66"/>
          <p:cNvPicPr preferRelativeResize="0"/>
          <p:nvPr/>
        </p:nvPicPr>
        <p:blipFill rotWithShape="1">
          <a:blip r:embed="rId5">
            <a:alphaModFix amt="10000"/>
          </a:blip>
          <a:srcRect b="32404" l="0" r="38657" t="19042"/>
          <a:stretch/>
        </p:blipFill>
        <p:spPr>
          <a:xfrm>
            <a:off x="3625175" y="775450"/>
            <a:ext cx="5518828" cy="4368051"/>
          </a:xfrm>
          <a:prstGeom prst="rect">
            <a:avLst/>
          </a:prstGeom>
          <a:noFill/>
          <a:ln>
            <a:noFill/>
          </a:ln>
        </p:spPr>
      </p:pic>
      <p:pic>
        <p:nvPicPr>
          <p:cNvPr id="988" name="Google Shape;988;p66"/>
          <p:cNvPicPr preferRelativeResize="0"/>
          <p:nvPr/>
        </p:nvPicPr>
        <p:blipFill rotWithShape="1">
          <a:blip r:embed="rId4">
            <a:alphaModFix/>
          </a:blip>
          <a:srcRect b="27330" l="7415" r="0" t="0"/>
          <a:stretch/>
        </p:blipFill>
        <p:spPr>
          <a:xfrm>
            <a:off x="0" y="4110275"/>
            <a:ext cx="1316325" cy="1033225"/>
          </a:xfrm>
          <a:prstGeom prst="rect">
            <a:avLst/>
          </a:prstGeom>
          <a:noFill/>
          <a:ln>
            <a:noFill/>
          </a:ln>
        </p:spPr>
      </p:pic>
      <p:sp>
        <p:nvSpPr>
          <p:cNvPr id="989" name="Google Shape;989;p66"/>
          <p:cNvSpPr txBox="1"/>
          <p:nvPr/>
        </p:nvSpPr>
        <p:spPr>
          <a:xfrm>
            <a:off x="775950" y="2145300"/>
            <a:ext cx="6398400" cy="85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500">
                <a:solidFill>
                  <a:schemeClr val="dk1"/>
                </a:solidFill>
                <a:latin typeface="League Spartan"/>
                <a:ea typeface="League Spartan"/>
                <a:cs typeface="League Spartan"/>
                <a:sym typeface="League Spartan"/>
              </a:rPr>
              <a:t>How To Approach a User Experience Use Case</a:t>
            </a:r>
            <a:endParaRPr b="1" sz="4500">
              <a:solidFill>
                <a:schemeClr val="dk1"/>
              </a:solidFill>
              <a:latin typeface="League Spartan"/>
              <a:ea typeface="League Spartan"/>
              <a:cs typeface="League Spartan"/>
              <a:sym typeface="League Spartan"/>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3" name="Shape 993"/>
        <p:cNvGrpSpPr/>
        <p:nvPr/>
      </p:nvGrpSpPr>
      <p:grpSpPr>
        <a:xfrm>
          <a:off x="0" y="0"/>
          <a:ext cx="0" cy="0"/>
          <a:chOff x="0" y="0"/>
          <a:chExt cx="0" cy="0"/>
        </a:xfrm>
      </p:grpSpPr>
      <p:sp>
        <p:nvSpPr>
          <p:cNvPr id="994" name="Google Shape;994;p67"/>
          <p:cNvSpPr txBox="1"/>
          <p:nvPr>
            <p:ph idx="4294967295" type="title"/>
          </p:nvPr>
        </p:nvSpPr>
        <p:spPr>
          <a:xfrm>
            <a:off x="545197" y="1314188"/>
            <a:ext cx="2469000" cy="4260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0" lIns="365750" spcFirstLastPara="1" rIns="45700" wrap="square" tIns="0">
            <a:noAutofit/>
          </a:bodyPr>
          <a:lstStyle/>
          <a:p>
            <a:pPr indent="0" lvl="0" marL="0" rtl="0" algn="l">
              <a:lnSpc>
                <a:spcPct val="90000"/>
              </a:lnSpc>
              <a:spcBef>
                <a:spcPts val="0"/>
              </a:spcBef>
              <a:spcAft>
                <a:spcPts val="0"/>
              </a:spcAft>
              <a:buNone/>
            </a:pPr>
            <a:r>
              <a:rPr lang="en" sz="1200">
                <a:solidFill>
                  <a:schemeClr val="accent6"/>
                </a:solidFill>
                <a:latin typeface="Open Sans"/>
                <a:ea typeface="Open Sans"/>
                <a:cs typeface="Open Sans"/>
                <a:sym typeface="Open Sans"/>
              </a:rPr>
              <a:t>Always start with your </a:t>
            </a:r>
            <a:br>
              <a:rPr lang="en" sz="1200">
                <a:solidFill>
                  <a:schemeClr val="accent6"/>
                </a:solidFill>
                <a:latin typeface="Open Sans"/>
                <a:ea typeface="Open Sans"/>
                <a:cs typeface="Open Sans"/>
                <a:sym typeface="Open Sans"/>
              </a:rPr>
            </a:br>
            <a:r>
              <a:rPr lang="en" sz="1200">
                <a:solidFill>
                  <a:schemeClr val="accent6"/>
                </a:solidFill>
                <a:latin typeface="Open Sans"/>
                <a:ea typeface="Open Sans"/>
                <a:cs typeface="Open Sans"/>
                <a:sym typeface="Open Sans"/>
              </a:rPr>
              <a:t>user experience use case </a:t>
            </a:r>
            <a:endParaRPr sz="1200">
              <a:solidFill>
                <a:schemeClr val="accent6"/>
              </a:solidFill>
              <a:latin typeface="Open Sans"/>
              <a:ea typeface="Open Sans"/>
              <a:cs typeface="Open Sans"/>
              <a:sym typeface="Open Sans"/>
            </a:endParaRPr>
          </a:p>
        </p:txBody>
      </p:sp>
      <p:sp>
        <p:nvSpPr>
          <p:cNvPr id="995" name="Google Shape;995;p67"/>
          <p:cNvSpPr txBox="1"/>
          <p:nvPr>
            <p:ph idx="4294967295" type="body"/>
          </p:nvPr>
        </p:nvSpPr>
        <p:spPr>
          <a:xfrm>
            <a:off x="3399222" y="1728638"/>
            <a:ext cx="2469000" cy="1188600"/>
          </a:xfrm>
          <a:prstGeom prst="rect">
            <a:avLst/>
          </a:prstGeom>
          <a:ln cap="flat" cmpd="sng" w="9525">
            <a:solidFill>
              <a:schemeClr val="lt2"/>
            </a:solidFill>
            <a:prstDash val="solid"/>
            <a:round/>
            <a:headEnd len="sm" w="sm" type="none"/>
            <a:tailEnd len="sm" w="sm" type="none"/>
          </a:ln>
        </p:spPr>
        <p:txBody>
          <a:bodyPr anchorCtr="0" anchor="t" bIns="0" lIns="45700" spcFirstLastPara="1" rIns="45700" wrap="square" tIns="0">
            <a:noAutofit/>
          </a:bodyPr>
          <a:lstStyle/>
          <a:p>
            <a:pPr indent="0" lvl="0" marL="457200" rtl="0" algn="l">
              <a:lnSpc>
                <a:spcPct val="100000"/>
              </a:lnSpc>
              <a:spcBef>
                <a:spcPts val="0"/>
              </a:spcBef>
              <a:spcAft>
                <a:spcPts val="0"/>
              </a:spcAft>
              <a:buNone/>
            </a:pPr>
            <a:r>
              <a:t/>
            </a:r>
            <a:endParaRPr sz="800">
              <a:latin typeface="Open Sans"/>
              <a:ea typeface="Open Sans"/>
              <a:cs typeface="Open Sans"/>
              <a:sym typeface="Open Sans"/>
            </a:endParaRPr>
          </a:p>
          <a:p>
            <a:pPr indent="-101600" lvl="0" marL="279400" rtl="0" algn="l">
              <a:lnSpc>
                <a:spcPct val="100000"/>
              </a:lnSpc>
              <a:spcBef>
                <a:spcPts val="0"/>
              </a:spcBef>
              <a:spcAft>
                <a:spcPts val="0"/>
              </a:spcAft>
              <a:buSzPts val="800"/>
              <a:buFont typeface="Open Sans"/>
              <a:buChar char="○"/>
            </a:pPr>
            <a:r>
              <a:rPr lang="en" sz="800">
                <a:latin typeface="Open Sans"/>
                <a:ea typeface="Open Sans"/>
                <a:cs typeface="Open Sans"/>
                <a:sym typeface="Open Sans"/>
              </a:rPr>
              <a:t>What data source are needed for your use case</a:t>
            </a:r>
            <a:endParaRPr sz="800">
              <a:latin typeface="Open Sans"/>
              <a:ea typeface="Open Sans"/>
              <a:cs typeface="Open Sans"/>
              <a:sym typeface="Open Sans"/>
            </a:endParaRPr>
          </a:p>
          <a:p>
            <a:pPr indent="-101600" lvl="0" marL="279400" rtl="0" algn="l">
              <a:lnSpc>
                <a:spcPct val="100000"/>
              </a:lnSpc>
              <a:spcBef>
                <a:spcPts val="0"/>
              </a:spcBef>
              <a:spcAft>
                <a:spcPts val="0"/>
              </a:spcAft>
              <a:buSzPts val="800"/>
              <a:buFont typeface="Open Sans"/>
              <a:buChar char="○"/>
            </a:pPr>
            <a:r>
              <a:rPr lang="en" sz="800">
                <a:latin typeface="Open Sans"/>
                <a:ea typeface="Open Sans"/>
                <a:cs typeface="Open Sans"/>
                <a:sym typeface="Open Sans"/>
              </a:rPr>
              <a:t>Do you have all of the attributes or what you need to create the data</a:t>
            </a:r>
            <a:endParaRPr sz="800">
              <a:latin typeface="Open Sans"/>
              <a:ea typeface="Open Sans"/>
              <a:cs typeface="Open Sans"/>
              <a:sym typeface="Open Sans"/>
            </a:endParaRPr>
          </a:p>
          <a:p>
            <a:pPr indent="-101600" lvl="0" marL="279400" rtl="0" algn="l">
              <a:lnSpc>
                <a:spcPct val="100000"/>
              </a:lnSpc>
              <a:spcBef>
                <a:spcPts val="0"/>
              </a:spcBef>
              <a:spcAft>
                <a:spcPts val="0"/>
              </a:spcAft>
              <a:buSzPts val="800"/>
              <a:buFont typeface="Open Sans"/>
              <a:buChar char="○"/>
            </a:pPr>
            <a:r>
              <a:rPr lang="en" sz="800">
                <a:latin typeface="Open Sans"/>
                <a:ea typeface="Open Sans"/>
                <a:cs typeface="Open Sans"/>
                <a:sym typeface="Open Sans"/>
              </a:rPr>
              <a:t>Do you know which ones are most important</a:t>
            </a:r>
            <a:endParaRPr sz="800">
              <a:latin typeface="Open Sans"/>
              <a:ea typeface="Open Sans"/>
              <a:cs typeface="Open Sans"/>
              <a:sym typeface="Open Sans"/>
            </a:endParaRPr>
          </a:p>
          <a:p>
            <a:pPr indent="-101600" lvl="0" marL="279400" rtl="0" algn="l">
              <a:lnSpc>
                <a:spcPct val="100000"/>
              </a:lnSpc>
              <a:spcBef>
                <a:spcPts val="0"/>
              </a:spcBef>
              <a:spcAft>
                <a:spcPts val="0"/>
              </a:spcAft>
              <a:buSzPts val="800"/>
              <a:buFont typeface="Open Sans"/>
              <a:buChar char="○"/>
            </a:pPr>
            <a:r>
              <a:rPr b="1" i="1" lang="en" sz="800">
                <a:latin typeface="Open Sans"/>
                <a:ea typeface="Open Sans"/>
                <a:cs typeface="Open Sans"/>
                <a:sym typeface="Open Sans"/>
              </a:rPr>
              <a:t>Will it be Cleansed &amp; Transformed before or during ingestion in data Cloud</a:t>
            </a:r>
            <a:endParaRPr b="1" i="1" sz="800">
              <a:latin typeface="Open Sans"/>
              <a:ea typeface="Open Sans"/>
              <a:cs typeface="Open Sans"/>
              <a:sym typeface="Open Sans"/>
            </a:endParaRPr>
          </a:p>
        </p:txBody>
      </p:sp>
      <p:sp>
        <p:nvSpPr>
          <p:cNvPr id="996" name="Google Shape;996;p67"/>
          <p:cNvSpPr txBox="1"/>
          <p:nvPr>
            <p:ph idx="4294967295" type="body"/>
          </p:nvPr>
        </p:nvSpPr>
        <p:spPr>
          <a:xfrm>
            <a:off x="545197" y="1728638"/>
            <a:ext cx="2469000" cy="1188600"/>
          </a:xfrm>
          <a:prstGeom prst="rect">
            <a:avLst/>
          </a:prstGeom>
          <a:ln cap="flat" cmpd="sng" w="9525">
            <a:solidFill>
              <a:schemeClr val="lt2"/>
            </a:solidFill>
            <a:prstDash val="solid"/>
            <a:round/>
            <a:headEnd len="sm" w="sm" type="none"/>
            <a:tailEnd len="sm" w="sm" type="none"/>
          </a:ln>
        </p:spPr>
        <p:txBody>
          <a:bodyPr anchorCtr="0" anchor="t" bIns="0" lIns="45700" spcFirstLastPara="1" rIns="45700" wrap="square" tIns="0">
            <a:noAutofit/>
          </a:bodyPr>
          <a:lstStyle/>
          <a:p>
            <a:pPr indent="0" lvl="0" marL="457200" rtl="0" algn="l">
              <a:lnSpc>
                <a:spcPct val="100000"/>
              </a:lnSpc>
              <a:spcBef>
                <a:spcPts val="0"/>
              </a:spcBef>
              <a:spcAft>
                <a:spcPts val="0"/>
              </a:spcAft>
              <a:buNone/>
            </a:pPr>
            <a:r>
              <a:t/>
            </a:r>
            <a:endParaRPr sz="900">
              <a:latin typeface="Open Sans"/>
              <a:ea typeface="Open Sans"/>
              <a:cs typeface="Open Sans"/>
              <a:sym typeface="Open Sans"/>
            </a:endParaRPr>
          </a:p>
          <a:p>
            <a:pPr indent="-101600" lvl="0" marL="279400" rtl="0" algn="l">
              <a:lnSpc>
                <a:spcPct val="100000"/>
              </a:lnSpc>
              <a:spcBef>
                <a:spcPts val="0"/>
              </a:spcBef>
              <a:spcAft>
                <a:spcPts val="0"/>
              </a:spcAft>
              <a:buSzPts val="800"/>
              <a:buFont typeface="Open Sans"/>
              <a:buChar char="○"/>
            </a:pPr>
            <a:r>
              <a:rPr lang="en" sz="800">
                <a:latin typeface="Open Sans"/>
                <a:ea typeface="Open Sans"/>
                <a:cs typeface="Open Sans"/>
                <a:sym typeface="Open Sans"/>
              </a:rPr>
              <a:t>Do you have an experience that you could make better</a:t>
            </a:r>
            <a:endParaRPr sz="800">
              <a:latin typeface="Open Sans"/>
              <a:ea typeface="Open Sans"/>
              <a:cs typeface="Open Sans"/>
              <a:sym typeface="Open Sans"/>
            </a:endParaRPr>
          </a:p>
          <a:p>
            <a:pPr indent="-101600" lvl="0" marL="279400" rtl="0" algn="l">
              <a:lnSpc>
                <a:spcPct val="100000"/>
              </a:lnSpc>
              <a:spcBef>
                <a:spcPts val="0"/>
              </a:spcBef>
              <a:spcAft>
                <a:spcPts val="0"/>
              </a:spcAft>
              <a:buSzPts val="800"/>
              <a:buFont typeface="Open Sans"/>
              <a:buChar char="○"/>
            </a:pPr>
            <a:r>
              <a:rPr b="1" i="1" lang="en" sz="800">
                <a:latin typeface="Open Sans"/>
                <a:ea typeface="Open Sans"/>
                <a:cs typeface="Open Sans"/>
                <a:sym typeface="Open Sans"/>
              </a:rPr>
              <a:t>Decide on key value drivers that can help prioritize your use case</a:t>
            </a:r>
            <a:endParaRPr b="1" i="1" sz="800">
              <a:latin typeface="Open Sans"/>
              <a:ea typeface="Open Sans"/>
              <a:cs typeface="Open Sans"/>
              <a:sym typeface="Open Sans"/>
            </a:endParaRPr>
          </a:p>
          <a:p>
            <a:pPr indent="-101600" lvl="0" marL="279400" rtl="0" algn="l">
              <a:lnSpc>
                <a:spcPct val="100000"/>
              </a:lnSpc>
              <a:spcBef>
                <a:spcPts val="0"/>
              </a:spcBef>
              <a:spcAft>
                <a:spcPts val="0"/>
              </a:spcAft>
              <a:buSzPts val="800"/>
              <a:buFont typeface="Open Sans"/>
              <a:buChar char="○"/>
            </a:pPr>
            <a:r>
              <a:rPr lang="en" sz="800">
                <a:latin typeface="Open Sans"/>
                <a:ea typeface="Open Sans"/>
                <a:cs typeface="Open Sans"/>
                <a:sym typeface="Open Sans"/>
              </a:rPr>
              <a:t>Can you measure the impact or will that need to be a part of the data you need</a:t>
            </a:r>
            <a:endParaRPr sz="800">
              <a:latin typeface="Open Sans"/>
              <a:ea typeface="Open Sans"/>
              <a:cs typeface="Open Sans"/>
              <a:sym typeface="Open Sans"/>
            </a:endParaRPr>
          </a:p>
          <a:p>
            <a:pPr indent="0" lvl="0" marL="0" rtl="0" algn="l">
              <a:lnSpc>
                <a:spcPct val="100000"/>
              </a:lnSpc>
              <a:spcBef>
                <a:spcPts val="0"/>
              </a:spcBef>
              <a:spcAft>
                <a:spcPts val="0"/>
              </a:spcAft>
              <a:buNone/>
            </a:pPr>
            <a:r>
              <a:t/>
            </a:r>
            <a:endParaRPr sz="1000">
              <a:latin typeface="Open Sans"/>
              <a:ea typeface="Open Sans"/>
              <a:cs typeface="Open Sans"/>
              <a:sym typeface="Open Sans"/>
            </a:endParaRPr>
          </a:p>
        </p:txBody>
      </p:sp>
      <p:sp>
        <p:nvSpPr>
          <p:cNvPr id="997" name="Google Shape;997;p67"/>
          <p:cNvSpPr txBox="1"/>
          <p:nvPr>
            <p:ph idx="4294967295" type="title"/>
          </p:nvPr>
        </p:nvSpPr>
        <p:spPr>
          <a:xfrm>
            <a:off x="3399222" y="1299938"/>
            <a:ext cx="2469000" cy="4260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0" lIns="365750" spcFirstLastPara="1" rIns="45700" wrap="square" tIns="0">
            <a:noAutofit/>
          </a:bodyPr>
          <a:lstStyle/>
          <a:p>
            <a:pPr indent="0" lvl="0" marL="0" rtl="0" algn="l">
              <a:lnSpc>
                <a:spcPct val="90000"/>
              </a:lnSpc>
              <a:spcBef>
                <a:spcPts val="0"/>
              </a:spcBef>
              <a:spcAft>
                <a:spcPts val="0"/>
              </a:spcAft>
              <a:buNone/>
            </a:pPr>
            <a:r>
              <a:rPr lang="en" sz="1200">
                <a:solidFill>
                  <a:schemeClr val="accent6"/>
                </a:solidFill>
                <a:latin typeface="Open Sans"/>
                <a:ea typeface="Open Sans"/>
                <a:cs typeface="Open Sans"/>
                <a:sym typeface="Open Sans"/>
              </a:rPr>
              <a:t>What Data do you need? </a:t>
            </a:r>
            <a:endParaRPr sz="1200">
              <a:solidFill>
                <a:schemeClr val="accent6"/>
              </a:solidFill>
              <a:latin typeface="Open Sans"/>
              <a:ea typeface="Open Sans"/>
              <a:cs typeface="Open Sans"/>
              <a:sym typeface="Open Sans"/>
            </a:endParaRPr>
          </a:p>
        </p:txBody>
      </p:sp>
      <p:sp>
        <p:nvSpPr>
          <p:cNvPr id="998" name="Google Shape;998;p67"/>
          <p:cNvSpPr txBox="1"/>
          <p:nvPr>
            <p:ph idx="4294967295" type="title"/>
          </p:nvPr>
        </p:nvSpPr>
        <p:spPr>
          <a:xfrm>
            <a:off x="6253247" y="1299938"/>
            <a:ext cx="2469000" cy="4260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0" lIns="365750" spcFirstLastPara="1" rIns="45700" wrap="square" tIns="0">
            <a:noAutofit/>
          </a:bodyPr>
          <a:lstStyle/>
          <a:p>
            <a:pPr indent="0" lvl="0" marL="0" rtl="0" algn="l">
              <a:lnSpc>
                <a:spcPct val="90000"/>
              </a:lnSpc>
              <a:spcBef>
                <a:spcPts val="0"/>
              </a:spcBef>
              <a:spcAft>
                <a:spcPts val="0"/>
              </a:spcAft>
              <a:buNone/>
            </a:pPr>
            <a:r>
              <a:rPr lang="en" sz="1200">
                <a:solidFill>
                  <a:schemeClr val="accent6"/>
                </a:solidFill>
                <a:latin typeface="Open Sans"/>
                <a:ea typeface="Open Sans"/>
                <a:cs typeface="Open Sans"/>
                <a:sym typeface="Open Sans"/>
              </a:rPr>
              <a:t>Where is this data stored</a:t>
            </a:r>
            <a:r>
              <a:rPr lang="en" sz="1200">
                <a:solidFill>
                  <a:schemeClr val="accent6"/>
                </a:solidFill>
                <a:latin typeface="Open Sans"/>
                <a:ea typeface="Open Sans"/>
                <a:cs typeface="Open Sans"/>
                <a:sym typeface="Open Sans"/>
              </a:rPr>
              <a:t>?</a:t>
            </a:r>
            <a:endParaRPr sz="1200">
              <a:solidFill>
                <a:schemeClr val="accent6"/>
              </a:solidFill>
              <a:latin typeface="Open Sans"/>
              <a:ea typeface="Open Sans"/>
              <a:cs typeface="Open Sans"/>
              <a:sym typeface="Open Sans"/>
            </a:endParaRPr>
          </a:p>
        </p:txBody>
      </p:sp>
      <p:sp>
        <p:nvSpPr>
          <p:cNvPr id="999" name="Google Shape;999;p67"/>
          <p:cNvSpPr txBox="1"/>
          <p:nvPr>
            <p:ph idx="4294967295" type="body"/>
          </p:nvPr>
        </p:nvSpPr>
        <p:spPr>
          <a:xfrm>
            <a:off x="6253247" y="1728638"/>
            <a:ext cx="2469000" cy="1188600"/>
          </a:xfrm>
          <a:prstGeom prst="rect">
            <a:avLst/>
          </a:prstGeom>
          <a:ln cap="flat" cmpd="sng" w="9525">
            <a:solidFill>
              <a:schemeClr val="lt2"/>
            </a:solidFill>
            <a:prstDash val="solid"/>
            <a:round/>
            <a:headEnd len="sm" w="sm" type="none"/>
            <a:tailEnd len="sm" w="sm" type="none"/>
          </a:ln>
        </p:spPr>
        <p:txBody>
          <a:bodyPr anchorCtr="0" anchor="t" bIns="0" lIns="45700" spcFirstLastPara="1" rIns="45700" wrap="square" tIns="0">
            <a:noAutofit/>
          </a:bodyPr>
          <a:lstStyle/>
          <a:p>
            <a:pPr indent="0" lvl="0" marL="457200" rtl="0" algn="l">
              <a:lnSpc>
                <a:spcPct val="100000"/>
              </a:lnSpc>
              <a:spcBef>
                <a:spcPts val="0"/>
              </a:spcBef>
              <a:spcAft>
                <a:spcPts val="0"/>
              </a:spcAft>
              <a:buNone/>
            </a:pPr>
            <a:r>
              <a:t/>
            </a:r>
            <a:endParaRPr sz="800">
              <a:latin typeface="Open Sans"/>
              <a:ea typeface="Open Sans"/>
              <a:cs typeface="Open Sans"/>
              <a:sym typeface="Open Sans"/>
            </a:endParaRPr>
          </a:p>
          <a:p>
            <a:pPr indent="-101600" lvl="0" marL="279400" rtl="0" algn="l">
              <a:lnSpc>
                <a:spcPct val="100000"/>
              </a:lnSpc>
              <a:spcBef>
                <a:spcPts val="0"/>
              </a:spcBef>
              <a:spcAft>
                <a:spcPts val="0"/>
              </a:spcAft>
              <a:buSzPts val="800"/>
              <a:buFont typeface="Open Sans"/>
              <a:buChar char="○"/>
            </a:pPr>
            <a:r>
              <a:rPr lang="en" sz="800">
                <a:latin typeface="Open Sans"/>
                <a:ea typeface="Open Sans"/>
                <a:cs typeface="Open Sans"/>
                <a:sym typeface="Open Sans"/>
              </a:rPr>
              <a:t>Is this data in a single CRM org or multiple orgs</a:t>
            </a:r>
            <a:endParaRPr sz="800">
              <a:latin typeface="Open Sans"/>
              <a:ea typeface="Open Sans"/>
              <a:cs typeface="Open Sans"/>
              <a:sym typeface="Open Sans"/>
            </a:endParaRPr>
          </a:p>
          <a:p>
            <a:pPr indent="-101600" lvl="0" marL="279400" rtl="0" algn="l">
              <a:lnSpc>
                <a:spcPct val="100000"/>
              </a:lnSpc>
              <a:spcBef>
                <a:spcPts val="0"/>
              </a:spcBef>
              <a:spcAft>
                <a:spcPts val="0"/>
              </a:spcAft>
              <a:buSzPts val="800"/>
              <a:buFont typeface="Open Sans"/>
              <a:buChar char="○"/>
            </a:pPr>
            <a:r>
              <a:rPr lang="en" sz="800">
                <a:latin typeface="Open Sans"/>
                <a:ea typeface="Open Sans"/>
                <a:cs typeface="Open Sans"/>
                <a:sym typeface="Open Sans"/>
              </a:rPr>
              <a:t>Is this data in a data warehouse</a:t>
            </a:r>
            <a:endParaRPr sz="800">
              <a:latin typeface="Open Sans"/>
              <a:ea typeface="Open Sans"/>
              <a:cs typeface="Open Sans"/>
              <a:sym typeface="Open Sans"/>
            </a:endParaRPr>
          </a:p>
          <a:p>
            <a:pPr indent="-101600" lvl="0" marL="279400" rtl="0" algn="l">
              <a:lnSpc>
                <a:spcPct val="100000"/>
              </a:lnSpc>
              <a:spcBef>
                <a:spcPts val="0"/>
              </a:spcBef>
              <a:spcAft>
                <a:spcPts val="0"/>
              </a:spcAft>
              <a:buSzPts val="800"/>
              <a:buFont typeface="Open Sans"/>
              <a:buChar char="○"/>
            </a:pPr>
            <a:r>
              <a:rPr lang="en" sz="800">
                <a:latin typeface="Open Sans"/>
                <a:ea typeface="Open Sans"/>
                <a:cs typeface="Open Sans"/>
                <a:sym typeface="Open Sans"/>
              </a:rPr>
              <a:t>Is this data currently on the web or a mobile app</a:t>
            </a:r>
            <a:endParaRPr sz="800">
              <a:latin typeface="Open Sans"/>
              <a:ea typeface="Open Sans"/>
              <a:cs typeface="Open Sans"/>
              <a:sym typeface="Open Sans"/>
            </a:endParaRPr>
          </a:p>
          <a:p>
            <a:pPr indent="-101600" lvl="0" marL="279400" rtl="0" algn="l">
              <a:lnSpc>
                <a:spcPct val="100000"/>
              </a:lnSpc>
              <a:spcBef>
                <a:spcPts val="0"/>
              </a:spcBef>
              <a:spcAft>
                <a:spcPts val="0"/>
              </a:spcAft>
              <a:buSzPts val="800"/>
              <a:buFont typeface="Open Sans"/>
              <a:buChar char="○"/>
            </a:pPr>
            <a:r>
              <a:rPr b="1" i="1" lang="en" sz="800">
                <a:latin typeface="Open Sans"/>
                <a:ea typeface="Open Sans"/>
                <a:cs typeface="Open Sans"/>
                <a:sym typeface="Open Sans"/>
              </a:rPr>
              <a:t>Is the data structured or unstructured</a:t>
            </a:r>
            <a:endParaRPr b="1" i="1" sz="800">
              <a:latin typeface="Open Sans"/>
              <a:ea typeface="Open Sans"/>
              <a:cs typeface="Open Sans"/>
              <a:sym typeface="Open Sans"/>
            </a:endParaRPr>
          </a:p>
        </p:txBody>
      </p:sp>
      <p:sp>
        <p:nvSpPr>
          <p:cNvPr id="1000" name="Google Shape;1000;p67"/>
          <p:cNvSpPr txBox="1"/>
          <p:nvPr>
            <p:ph idx="4294967295" type="title"/>
          </p:nvPr>
        </p:nvSpPr>
        <p:spPr>
          <a:xfrm>
            <a:off x="6253247" y="3280538"/>
            <a:ext cx="2469000" cy="4260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0" lIns="365750" spcFirstLastPara="1" rIns="45700" wrap="square" tIns="0">
            <a:noAutofit/>
          </a:bodyPr>
          <a:lstStyle/>
          <a:p>
            <a:pPr indent="0" lvl="0" marL="0" rtl="0" algn="l">
              <a:lnSpc>
                <a:spcPct val="90000"/>
              </a:lnSpc>
              <a:spcBef>
                <a:spcPts val="0"/>
              </a:spcBef>
              <a:spcAft>
                <a:spcPts val="0"/>
              </a:spcAft>
              <a:buNone/>
            </a:pPr>
            <a:r>
              <a:rPr lang="en" sz="1200">
                <a:solidFill>
                  <a:schemeClr val="accent6"/>
                </a:solidFill>
                <a:latin typeface="Open Sans"/>
                <a:ea typeface="Open Sans"/>
                <a:cs typeface="Open Sans"/>
                <a:sym typeface="Open Sans"/>
              </a:rPr>
              <a:t>How do you match this together</a:t>
            </a:r>
            <a:endParaRPr sz="1200">
              <a:solidFill>
                <a:schemeClr val="accent6"/>
              </a:solidFill>
              <a:latin typeface="Open Sans"/>
              <a:ea typeface="Open Sans"/>
              <a:cs typeface="Open Sans"/>
              <a:sym typeface="Open Sans"/>
            </a:endParaRPr>
          </a:p>
        </p:txBody>
      </p:sp>
      <p:sp>
        <p:nvSpPr>
          <p:cNvPr id="1001" name="Google Shape;1001;p67"/>
          <p:cNvSpPr txBox="1"/>
          <p:nvPr>
            <p:ph idx="4294967295" type="body"/>
          </p:nvPr>
        </p:nvSpPr>
        <p:spPr>
          <a:xfrm>
            <a:off x="6253247" y="3710888"/>
            <a:ext cx="2469000" cy="1188600"/>
          </a:xfrm>
          <a:prstGeom prst="rect">
            <a:avLst/>
          </a:prstGeom>
          <a:ln cap="flat" cmpd="sng" w="9525">
            <a:solidFill>
              <a:schemeClr val="lt2"/>
            </a:solidFill>
            <a:prstDash val="solid"/>
            <a:round/>
            <a:headEnd len="sm" w="sm" type="none"/>
            <a:tailEnd len="sm" w="sm" type="none"/>
          </a:ln>
        </p:spPr>
        <p:txBody>
          <a:bodyPr anchorCtr="0" anchor="t" bIns="0" lIns="45700" spcFirstLastPara="1" rIns="45700" wrap="square" tIns="0">
            <a:noAutofit/>
          </a:bodyPr>
          <a:lstStyle/>
          <a:p>
            <a:pPr indent="0" lvl="0" marL="0" rtl="0" algn="l">
              <a:lnSpc>
                <a:spcPct val="100000"/>
              </a:lnSpc>
              <a:spcBef>
                <a:spcPts val="0"/>
              </a:spcBef>
              <a:spcAft>
                <a:spcPts val="0"/>
              </a:spcAft>
              <a:buNone/>
            </a:pPr>
            <a:r>
              <a:t/>
            </a:r>
            <a:endParaRPr sz="800">
              <a:latin typeface="Open Sans"/>
              <a:ea typeface="Open Sans"/>
              <a:cs typeface="Open Sans"/>
              <a:sym typeface="Open Sans"/>
            </a:endParaRPr>
          </a:p>
          <a:p>
            <a:pPr indent="-101600" lvl="0" marL="279400" rtl="0" algn="l">
              <a:lnSpc>
                <a:spcPct val="100000"/>
              </a:lnSpc>
              <a:spcBef>
                <a:spcPts val="0"/>
              </a:spcBef>
              <a:spcAft>
                <a:spcPts val="0"/>
              </a:spcAft>
              <a:buSzPts val="800"/>
              <a:buFont typeface="Open Sans"/>
              <a:buChar char="○"/>
            </a:pPr>
            <a:r>
              <a:rPr lang="en" sz="800">
                <a:latin typeface="Open Sans"/>
                <a:ea typeface="Open Sans"/>
                <a:cs typeface="Open Sans"/>
                <a:sym typeface="Open Sans"/>
              </a:rPr>
              <a:t>What data can be used to connect this data together</a:t>
            </a:r>
            <a:endParaRPr sz="800">
              <a:latin typeface="Open Sans"/>
              <a:ea typeface="Open Sans"/>
              <a:cs typeface="Open Sans"/>
              <a:sym typeface="Open Sans"/>
            </a:endParaRPr>
          </a:p>
          <a:p>
            <a:pPr indent="-101600" lvl="1" marL="558800" rtl="0" algn="l">
              <a:lnSpc>
                <a:spcPct val="100000"/>
              </a:lnSpc>
              <a:spcBef>
                <a:spcPts val="0"/>
              </a:spcBef>
              <a:spcAft>
                <a:spcPts val="0"/>
              </a:spcAft>
              <a:buSzPts val="800"/>
              <a:buFont typeface="Open Sans"/>
              <a:buChar char="○"/>
            </a:pPr>
            <a:r>
              <a:rPr lang="en" sz="800">
                <a:latin typeface="Open Sans"/>
                <a:ea typeface="Open Sans"/>
                <a:cs typeface="Open Sans"/>
                <a:sym typeface="Open Sans"/>
              </a:rPr>
              <a:t>Email</a:t>
            </a:r>
            <a:endParaRPr sz="800">
              <a:latin typeface="Open Sans"/>
              <a:ea typeface="Open Sans"/>
              <a:cs typeface="Open Sans"/>
              <a:sym typeface="Open Sans"/>
            </a:endParaRPr>
          </a:p>
          <a:p>
            <a:pPr indent="-101600" lvl="1" marL="558800" rtl="0" algn="l">
              <a:lnSpc>
                <a:spcPct val="100000"/>
              </a:lnSpc>
              <a:spcBef>
                <a:spcPts val="0"/>
              </a:spcBef>
              <a:spcAft>
                <a:spcPts val="0"/>
              </a:spcAft>
              <a:buSzPts val="800"/>
              <a:buFont typeface="Open Sans"/>
              <a:buChar char="○"/>
            </a:pPr>
            <a:r>
              <a:rPr lang="en" sz="800">
                <a:latin typeface="Open Sans"/>
                <a:ea typeface="Open Sans"/>
                <a:cs typeface="Open Sans"/>
                <a:sym typeface="Open Sans"/>
              </a:rPr>
              <a:t>Phone</a:t>
            </a:r>
            <a:endParaRPr sz="800">
              <a:latin typeface="Open Sans"/>
              <a:ea typeface="Open Sans"/>
              <a:cs typeface="Open Sans"/>
              <a:sym typeface="Open Sans"/>
            </a:endParaRPr>
          </a:p>
          <a:p>
            <a:pPr indent="-101600" lvl="1" marL="558800" rtl="0" algn="l">
              <a:lnSpc>
                <a:spcPct val="100000"/>
              </a:lnSpc>
              <a:spcBef>
                <a:spcPts val="0"/>
              </a:spcBef>
              <a:spcAft>
                <a:spcPts val="0"/>
              </a:spcAft>
              <a:buSzPts val="800"/>
              <a:buFont typeface="Open Sans"/>
              <a:buChar char="○"/>
            </a:pPr>
            <a:r>
              <a:rPr lang="en" sz="800">
                <a:latin typeface="Open Sans"/>
                <a:ea typeface="Open Sans"/>
                <a:cs typeface="Open Sans"/>
                <a:sym typeface="Open Sans"/>
              </a:rPr>
              <a:t>Customer Identifier</a:t>
            </a:r>
            <a:endParaRPr sz="800">
              <a:latin typeface="Open Sans"/>
              <a:ea typeface="Open Sans"/>
              <a:cs typeface="Open Sans"/>
              <a:sym typeface="Open Sans"/>
            </a:endParaRPr>
          </a:p>
          <a:p>
            <a:pPr indent="-101600" lvl="0" marL="279400" rtl="0" algn="l">
              <a:lnSpc>
                <a:spcPct val="100000"/>
              </a:lnSpc>
              <a:spcBef>
                <a:spcPts val="0"/>
              </a:spcBef>
              <a:spcAft>
                <a:spcPts val="0"/>
              </a:spcAft>
              <a:buSzPts val="800"/>
              <a:buFont typeface="Open Sans"/>
              <a:buChar char="○"/>
            </a:pPr>
            <a:r>
              <a:rPr b="1" i="1" lang="en" sz="800">
                <a:latin typeface="Open Sans"/>
                <a:ea typeface="Open Sans"/>
                <a:cs typeface="Open Sans"/>
                <a:sym typeface="Open Sans"/>
              </a:rPr>
              <a:t>Focus on making sure you can match on more then contact points alone to increase data quality</a:t>
            </a:r>
            <a:endParaRPr b="1" i="1" sz="800">
              <a:latin typeface="Open Sans"/>
              <a:ea typeface="Open Sans"/>
              <a:cs typeface="Open Sans"/>
              <a:sym typeface="Open Sans"/>
            </a:endParaRPr>
          </a:p>
          <a:p>
            <a:pPr indent="0" lvl="0" marL="0" rtl="0" algn="l">
              <a:lnSpc>
                <a:spcPct val="100000"/>
              </a:lnSpc>
              <a:spcBef>
                <a:spcPts val="0"/>
              </a:spcBef>
              <a:spcAft>
                <a:spcPts val="0"/>
              </a:spcAft>
              <a:buNone/>
            </a:pPr>
            <a:r>
              <a:t/>
            </a:r>
            <a:endParaRPr sz="1000">
              <a:latin typeface="Open Sans"/>
              <a:ea typeface="Open Sans"/>
              <a:cs typeface="Open Sans"/>
              <a:sym typeface="Open Sans"/>
            </a:endParaRPr>
          </a:p>
        </p:txBody>
      </p:sp>
      <p:sp>
        <p:nvSpPr>
          <p:cNvPr id="1002" name="Google Shape;1002;p67"/>
          <p:cNvSpPr txBox="1"/>
          <p:nvPr>
            <p:ph idx="4294967295" type="title"/>
          </p:nvPr>
        </p:nvSpPr>
        <p:spPr>
          <a:xfrm>
            <a:off x="3399222" y="3257438"/>
            <a:ext cx="2469000" cy="4491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0" lIns="365750" spcFirstLastPara="1" rIns="45700" wrap="square" tIns="0">
            <a:noAutofit/>
          </a:bodyPr>
          <a:lstStyle/>
          <a:p>
            <a:pPr indent="0" lvl="0" marL="0" rtl="0" algn="l">
              <a:lnSpc>
                <a:spcPct val="90000"/>
              </a:lnSpc>
              <a:spcBef>
                <a:spcPts val="0"/>
              </a:spcBef>
              <a:spcAft>
                <a:spcPts val="0"/>
              </a:spcAft>
              <a:buNone/>
            </a:pPr>
            <a:r>
              <a:rPr lang="en" sz="1200">
                <a:solidFill>
                  <a:schemeClr val="accent6"/>
                </a:solidFill>
                <a:latin typeface="Open Sans"/>
                <a:ea typeface="Open Sans"/>
                <a:cs typeface="Open Sans"/>
                <a:sym typeface="Open Sans"/>
              </a:rPr>
              <a:t>How do you roll-up this data into segments that matter</a:t>
            </a:r>
            <a:endParaRPr sz="1200">
              <a:solidFill>
                <a:schemeClr val="accent6"/>
              </a:solidFill>
              <a:latin typeface="Open Sans"/>
              <a:ea typeface="Open Sans"/>
              <a:cs typeface="Open Sans"/>
              <a:sym typeface="Open Sans"/>
            </a:endParaRPr>
          </a:p>
        </p:txBody>
      </p:sp>
      <p:sp>
        <p:nvSpPr>
          <p:cNvPr id="1003" name="Google Shape;1003;p67"/>
          <p:cNvSpPr txBox="1"/>
          <p:nvPr>
            <p:ph idx="4294967295" type="body"/>
          </p:nvPr>
        </p:nvSpPr>
        <p:spPr>
          <a:xfrm>
            <a:off x="3399222" y="3710888"/>
            <a:ext cx="2469000" cy="1188600"/>
          </a:xfrm>
          <a:prstGeom prst="rect">
            <a:avLst/>
          </a:prstGeom>
          <a:ln cap="flat" cmpd="sng" w="9525">
            <a:solidFill>
              <a:schemeClr val="lt2"/>
            </a:solidFill>
            <a:prstDash val="solid"/>
            <a:round/>
            <a:headEnd len="sm" w="sm" type="none"/>
            <a:tailEnd len="sm" w="sm" type="none"/>
          </a:ln>
        </p:spPr>
        <p:txBody>
          <a:bodyPr anchorCtr="0" anchor="t" bIns="0" lIns="45700" spcFirstLastPara="1" rIns="45700" wrap="square" tIns="0">
            <a:noAutofit/>
          </a:bodyPr>
          <a:lstStyle/>
          <a:p>
            <a:pPr indent="0" lvl="0" marL="0" rtl="0" algn="l">
              <a:lnSpc>
                <a:spcPct val="100000"/>
              </a:lnSpc>
              <a:spcBef>
                <a:spcPts val="0"/>
              </a:spcBef>
              <a:spcAft>
                <a:spcPts val="0"/>
              </a:spcAft>
              <a:buNone/>
            </a:pPr>
            <a:r>
              <a:t/>
            </a:r>
            <a:endParaRPr sz="800">
              <a:latin typeface="Open Sans"/>
              <a:ea typeface="Open Sans"/>
              <a:cs typeface="Open Sans"/>
              <a:sym typeface="Open Sans"/>
            </a:endParaRPr>
          </a:p>
          <a:p>
            <a:pPr indent="-101600" lvl="0" marL="279400" rtl="0" algn="l">
              <a:lnSpc>
                <a:spcPct val="100000"/>
              </a:lnSpc>
              <a:spcBef>
                <a:spcPts val="0"/>
              </a:spcBef>
              <a:spcAft>
                <a:spcPts val="0"/>
              </a:spcAft>
              <a:buSzPts val="800"/>
              <a:buFont typeface="Open Sans"/>
              <a:buChar char="○"/>
            </a:pPr>
            <a:r>
              <a:rPr lang="en" sz="800">
                <a:latin typeface="Open Sans"/>
                <a:ea typeface="Open Sans"/>
                <a:cs typeface="Open Sans"/>
                <a:sym typeface="Open Sans"/>
              </a:rPr>
              <a:t>What data do you currently have and what sources would you need to create the use case</a:t>
            </a:r>
            <a:endParaRPr sz="800">
              <a:latin typeface="Open Sans"/>
              <a:ea typeface="Open Sans"/>
              <a:cs typeface="Open Sans"/>
              <a:sym typeface="Open Sans"/>
            </a:endParaRPr>
          </a:p>
          <a:p>
            <a:pPr indent="-101600" lvl="0" marL="279400" rtl="0" algn="l">
              <a:lnSpc>
                <a:spcPct val="100000"/>
              </a:lnSpc>
              <a:spcBef>
                <a:spcPts val="0"/>
              </a:spcBef>
              <a:spcAft>
                <a:spcPts val="0"/>
              </a:spcAft>
              <a:buSzPts val="800"/>
              <a:buFont typeface="Open Sans"/>
              <a:buChar char="○"/>
            </a:pPr>
            <a:r>
              <a:rPr lang="en" sz="800">
                <a:latin typeface="Open Sans"/>
                <a:ea typeface="Open Sans"/>
                <a:cs typeface="Open Sans"/>
                <a:sym typeface="Open Sans"/>
              </a:rPr>
              <a:t>How far back do you need to go to create your segment 1 month vs 1 year</a:t>
            </a:r>
            <a:endParaRPr sz="800">
              <a:latin typeface="Open Sans"/>
              <a:ea typeface="Open Sans"/>
              <a:cs typeface="Open Sans"/>
              <a:sym typeface="Open Sans"/>
            </a:endParaRPr>
          </a:p>
          <a:p>
            <a:pPr indent="-101600" lvl="0" marL="279400" rtl="0" algn="l">
              <a:lnSpc>
                <a:spcPct val="100000"/>
              </a:lnSpc>
              <a:spcBef>
                <a:spcPts val="0"/>
              </a:spcBef>
              <a:spcAft>
                <a:spcPts val="0"/>
              </a:spcAft>
              <a:buSzPts val="800"/>
              <a:buFont typeface="Open Sans"/>
              <a:buChar char="○"/>
            </a:pPr>
            <a:r>
              <a:rPr b="1" i="1" lang="en" sz="800">
                <a:latin typeface="Open Sans"/>
                <a:ea typeface="Open Sans"/>
                <a:cs typeface="Open Sans"/>
                <a:sym typeface="Open Sans"/>
              </a:rPr>
              <a:t>Thinking of the timing on your segments are they near real-time or batch</a:t>
            </a:r>
            <a:endParaRPr b="1" i="1" sz="800">
              <a:latin typeface="Open Sans"/>
              <a:ea typeface="Open Sans"/>
              <a:cs typeface="Open Sans"/>
              <a:sym typeface="Open Sans"/>
            </a:endParaRPr>
          </a:p>
        </p:txBody>
      </p:sp>
      <p:sp>
        <p:nvSpPr>
          <p:cNvPr id="1004" name="Google Shape;1004;p67"/>
          <p:cNvSpPr txBox="1"/>
          <p:nvPr>
            <p:ph idx="4294967295" type="title"/>
          </p:nvPr>
        </p:nvSpPr>
        <p:spPr>
          <a:xfrm>
            <a:off x="545197" y="3280538"/>
            <a:ext cx="2469000" cy="4260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0" lIns="365750" spcFirstLastPara="1" rIns="91425" wrap="square" tIns="0">
            <a:noAutofit/>
          </a:bodyPr>
          <a:lstStyle/>
          <a:p>
            <a:pPr indent="0" lvl="0" marL="0" rtl="0" algn="l">
              <a:lnSpc>
                <a:spcPct val="90000"/>
              </a:lnSpc>
              <a:spcBef>
                <a:spcPts val="0"/>
              </a:spcBef>
              <a:spcAft>
                <a:spcPts val="0"/>
              </a:spcAft>
              <a:buNone/>
            </a:pPr>
            <a:r>
              <a:rPr lang="en" sz="1200">
                <a:solidFill>
                  <a:schemeClr val="accent6"/>
                </a:solidFill>
                <a:latin typeface="Open Sans"/>
                <a:ea typeface="Open Sans"/>
                <a:cs typeface="Open Sans"/>
                <a:sym typeface="Open Sans"/>
              </a:rPr>
              <a:t>Where would you activate this to help drive value</a:t>
            </a:r>
            <a:endParaRPr sz="1200">
              <a:solidFill>
                <a:schemeClr val="accent6"/>
              </a:solidFill>
              <a:latin typeface="Open Sans"/>
              <a:ea typeface="Open Sans"/>
              <a:cs typeface="Open Sans"/>
              <a:sym typeface="Open Sans"/>
            </a:endParaRPr>
          </a:p>
        </p:txBody>
      </p:sp>
      <p:sp>
        <p:nvSpPr>
          <p:cNvPr id="1005" name="Google Shape;1005;p67"/>
          <p:cNvSpPr txBox="1"/>
          <p:nvPr>
            <p:ph idx="4294967295" type="body"/>
          </p:nvPr>
        </p:nvSpPr>
        <p:spPr>
          <a:xfrm>
            <a:off x="545197" y="3710888"/>
            <a:ext cx="2469000" cy="1188600"/>
          </a:xfrm>
          <a:prstGeom prst="rect">
            <a:avLst/>
          </a:prstGeom>
          <a:ln cap="flat" cmpd="sng" w="9525">
            <a:solidFill>
              <a:schemeClr val="lt2"/>
            </a:solidFill>
            <a:prstDash val="solid"/>
            <a:round/>
            <a:headEnd len="sm" w="sm" type="none"/>
            <a:tailEnd len="sm" w="sm" type="none"/>
          </a:ln>
        </p:spPr>
        <p:txBody>
          <a:bodyPr anchorCtr="0" anchor="t" bIns="0" lIns="45700" spcFirstLastPara="1" rIns="45700" wrap="square" tIns="0">
            <a:noAutofit/>
          </a:bodyPr>
          <a:lstStyle/>
          <a:p>
            <a:pPr indent="0" lvl="0" marL="0" rtl="0" algn="l">
              <a:lnSpc>
                <a:spcPct val="100000"/>
              </a:lnSpc>
              <a:spcBef>
                <a:spcPts val="0"/>
              </a:spcBef>
              <a:spcAft>
                <a:spcPts val="0"/>
              </a:spcAft>
              <a:buNone/>
            </a:pPr>
            <a:r>
              <a:t/>
            </a:r>
            <a:endParaRPr sz="800">
              <a:latin typeface="Open Sans"/>
              <a:ea typeface="Open Sans"/>
              <a:cs typeface="Open Sans"/>
              <a:sym typeface="Open Sans"/>
            </a:endParaRPr>
          </a:p>
          <a:p>
            <a:pPr indent="-101600" lvl="0" marL="279400" rtl="0" algn="l">
              <a:lnSpc>
                <a:spcPct val="100000"/>
              </a:lnSpc>
              <a:spcBef>
                <a:spcPts val="0"/>
              </a:spcBef>
              <a:spcAft>
                <a:spcPts val="0"/>
              </a:spcAft>
              <a:buSzPts val="800"/>
              <a:buFont typeface="Open Sans"/>
              <a:buChar char="○"/>
            </a:pPr>
            <a:r>
              <a:rPr lang="en" sz="800">
                <a:latin typeface="Open Sans"/>
                <a:ea typeface="Open Sans"/>
                <a:cs typeface="Open Sans"/>
                <a:sym typeface="Open Sans"/>
              </a:rPr>
              <a:t>What channels need this data to most effectively drive value</a:t>
            </a:r>
            <a:endParaRPr sz="800">
              <a:latin typeface="Open Sans"/>
              <a:ea typeface="Open Sans"/>
              <a:cs typeface="Open Sans"/>
              <a:sym typeface="Open Sans"/>
            </a:endParaRPr>
          </a:p>
          <a:p>
            <a:pPr indent="-101600" lvl="1" marL="558800" rtl="0" algn="l">
              <a:lnSpc>
                <a:spcPct val="100000"/>
              </a:lnSpc>
              <a:spcBef>
                <a:spcPts val="0"/>
              </a:spcBef>
              <a:spcAft>
                <a:spcPts val="0"/>
              </a:spcAft>
              <a:buSzPts val="800"/>
              <a:buFont typeface="Open Sans"/>
              <a:buChar char="○"/>
            </a:pPr>
            <a:r>
              <a:rPr lang="en" sz="800">
                <a:latin typeface="Open Sans"/>
                <a:ea typeface="Open Sans"/>
                <a:cs typeface="Open Sans"/>
                <a:sym typeface="Open Sans"/>
              </a:rPr>
              <a:t>Email Journeys</a:t>
            </a:r>
            <a:endParaRPr sz="800">
              <a:latin typeface="Open Sans"/>
              <a:ea typeface="Open Sans"/>
              <a:cs typeface="Open Sans"/>
              <a:sym typeface="Open Sans"/>
            </a:endParaRPr>
          </a:p>
          <a:p>
            <a:pPr indent="-101600" lvl="1" marL="558800" rtl="0" algn="l">
              <a:lnSpc>
                <a:spcPct val="100000"/>
              </a:lnSpc>
              <a:spcBef>
                <a:spcPts val="0"/>
              </a:spcBef>
              <a:spcAft>
                <a:spcPts val="0"/>
              </a:spcAft>
              <a:buSzPts val="800"/>
              <a:buFont typeface="Open Sans"/>
              <a:buChar char="○"/>
            </a:pPr>
            <a:r>
              <a:rPr lang="en" sz="800">
                <a:latin typeface="Open Sans"/>
                <a:ea typeface="Open Sans"/>
                <a:cs typeface="Open Sans"/>
                <a:sym typeface="Open Sans"/>
              </a:rPr>
              <a:t>Personalize the website</a:t>
            </a:r>
            <a:endParaRPr sz="800">
              <a:latin typeface="Open Sans"/>
              <a:ea typeface="Open Sans"/>
              <a:cs typeface="Open Sans"/>
              <a:sym typeface="Open Sans"/>
            </a:endParaRPr>
          </a:p>
          <a:p>
            <a:pPr indent="-101600" lvl="1" marL="558800" rtl="0" algn="l">
              <a:lnSpc>
                <a:spcPct val="100000"/>
              </a:lnSpc>
              <a:spcBef>
                <a:spcPts val="0"/>
              </a:spcBef>
              <a:spcAft>
                <a:spcPts val="0"/>
              </a:spcAft>
              <a:buSzPts val="800"/>
              <a:buFont typeface="Open Sans"/>
              <a:buChar char="○"/>
            </a:pPr>
            <a:r>
              <a:rPr lang="en" sz="800">
                <a:latin typeface="Open Sans"/>
                <a:ea typeface="Open Sans"/>
                <a:cs typeface="Open Sans"/>
                <a:sym typeface="Open Sans"/>
              </a:rPr>
              <a:t>Create a Service Case in CRM</a:t>
            </a:r>
            <a:endParaRPr sz="800">
              <a:latin typeface="Open Sans"/>
              <a:ea typeface="Open Sans"/>
              <a:cs typeface="Open Sans"/>
              <a:sym typeface="Open Sans"/>
            </a:endParaRPr>
          </a:p>
          <a:p>
            <a:pPr indent="-101600" lvl="1" marL="558800" rtl="0" algn="l">
              <a:lnSpc>
                <a:spcPct val="100000"/>
              </a:lnSpc>
              <a:spcBef>
                <a:spcPts val="0"/>
              </a:spcBef>
              <a:spcAft>
                <a:spcPts val="0"/>
              </a:spcAft>
              <a:buSzPts val="800"/>
              <a:buFont typeface="Open Sans"/>
              <a:buChar char="○"/>
            </a:pPr>
            <a:r>
              <a:rPr b="1" i="1" lang="en" sz="800">
                <a:latin typeface="Open Sans"/>
                <a:ea typeface="Open Sans"/>
                <a:cs typeface="Open Sans"/>
                <a:sym typeface="Open Sans"/>
              </a:rPr>
              <a:t>Unified patient profile in CRM</a:t>
            </a:r>
            <a:endParaRPr b="1" i="1" sz="800">
              <a:latin typeface="Open Sans"/>
              <a:ea typeface="Open Sans"/>
              <a:cs typeface="Open Sans"/>
              <a:sym typeface="Open Sans"/>
            </a:endParaRPr>
          </a:p>
          <a:p>
            <a:pPr indent="-101600" lvl="1" marL="558800" rtl="0" algn="l">
              <a:lnSpc>
                <a:spcPct val="100000"/>
              </a:lnSpc>
              <a:spcBef>
                <a:spcPts val="0"/>
              </a:spcBef>
              <a:spcAft>
                <a:spcPts val="0"/>
              </a:spcAft>
              <a:buSzPts val="800"/>
              <a:buFont typeface="Open Sans"/>
              <a:buChar char="○"/>
            </a:pPr>
            <a:r>
              <a:rPr b="1" i="1" lang="en" sz="800">
                <a:latin typeface="Open Sans"/>
                <a:ea typeface="Open Sans"/>
                <a:cs typeface="Open Sans"/>
                <a:sym typeface="Open Sans"/>
              </a:rPr>
              <a:t>Trigger flows between connected CRM orgs</a:t>
            </a:r>
            <a:endParaRPr b="1" i="1" sz="800">
              <a:latin typeface="Open Sans"/>
              <a:ea typeface="Open Sans"/>
              <a:cs typeface="Open Sans"/>
              <a:sym typeface="Open Sans"/>
            </a:endParaRPr>
          </a:p>
          <a:p>
            <a:pPr indent="0" lvl="0" marL="0" rtl="0" algn="l">
              <a:lnSpc>
                <a:spcPct val="100000"/>
              </a:lnSpc>
              <a:spcBef>
                <a:spcPts val="0"/>
              </a:spcBef>
              <a:spcAft>
                <a:spcPts val="0"/>
              </a:spcAft>
              <a:buNone/>
            </a:pPr>
            <a:r>
              <a:t/>
            </a:r>
            <a:endParaRPr sz="1000">
              <a:latin typeface="Open Sans"/>
              <a:ea typeface="Open Sans"/>
              <a:cs typeface="Open Sans"/>
              <a:sym typeface="Open Sans"/>
            </a:endParaRPr>
          </a:p>
          <a:p>
            <a:pPr indent="0" lvl="0" marL="0" rtl="0" algn="l">
              <a:lnSpc>
                <a:spcPct val="100000"/>
              </a:lnSpc>
              <a:spcBef>
                <a:spcPts val="0"/>
              </a:spcBef>
              <a:spcAft>
                <a:spcPts val="0"/>
              </a:spcAft>
              <a:buNone/>
            </a:pPr>
            <a:r>
              <a:t/>
            </a:r>
            <a:endParaRPr sz="1000">
              <a:latin typeface="Open Sans"/>
              <a:ea typeface="Open Sans"/>
              <a:cs typeface="Open Sans"/>
              <a:sym typeface="Open Sans"/>
            </a:endParaRPr>
          </a:p>
        </p:txBody>
      </p:sp>
      <p:sp>
        <p:nvSpPr>
          <p:cNvPr id="1006" name="Google Shape;1006;p67"/>
          <p:cNvSpPr txBox="1"/>
          <p:nvPr/>
        </p:nvSpPr>
        <p:spPr>
          <a:xfrm>
            <a:off x="483475" y="1314188"/>
            <a:ext cx="315300" cy="426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2800">
                <a:solidFill>
                  <a:schemeClr val="accent6"/>
                </a:solidFill>
                <a:latin typeface="Open Sans"/>
                <a:ea typeface="Open Sans"/>
                <a:cs typeface="Open Sans"/>
                <a:sym typeface="Open Sans"/>
              </a:rPr>
              <a:t>1</a:t>
            </a:r>
            <a:endParaRPr sz="2800">
              <a:solidFill>
                <a:schemeClr val="accent6"/>
              </a:solidFill>
              <a:latin typeface="Open Sans"/>
              <a:ea typeface="Open Sans"/>
              <a:cs typeface="Open Sans"/>
              <a:sym typeface="Open Sans"/>
            </a:endParaRPr>
          </a:p>
        </p:txBody>
      </p:sp>
      <p:sp>
        <p:nvSpPr>
          <p:cNvPr id="1007" name="Google Shape;1007;p67"/>
          <p:cNvSpPr txBox="1"/>
          <p:nvPr/>
        </p:nvSpPr>
        <p:spPr>
          <a:xfrm>
            <a:off x="3399222" y="1302638"/>
            <a:ext cx="315300" cy="426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2800">
                <a:solidFill>
                  <a:schemeClr val="accent6"/>
                </a:solidFill>
                <a:latin typeface="Open Sans"/>
                <a:ea typeface="Open Sans"/>
                <a:cs typeface="Open Sans"/>
                <a:sym typeface="Open Sans"/>
              </a:rPr>
              <a:t>2</a:t>
            </a:r>
            <a:endParaRPr sz="2800">
              <a:solidFill>
                <a:schemeClr val="accent6"/>
              </a:solidFill>
              <a:latin typeface="Open Sans"/>
              <a:ea typeface="Open Sans"/>
              <a:cs typeface="Open Sans"/>
              <a:sym typeface="Open Sans"/>
            </a:endParaRPr>
          </a:p>
        </p:txBody>
      </p:sp>
      <p:sp>
        <p:nvSpPr>
          <p:cNvPr id="1008" name="Google Shape;1008;p67"/>
          <p:cNvSpPr txBox="1"/>
          <p:nvPr/>
        </p:nvSpPr>
        <p:spPr>
          <a:xfrm>
            <a:off x="6253247" y="1312838"/>
            <a:ext cx="315300" cy="400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2800">
                <a:solidFill>
                  <a:schemeClr val="accent6"/>
                </a:solidFill>
                <a:latin typeface="Open Sans"/>
                <a:ea typeface="Open Sans"/>
                <a:cs typeface="Open Sans"/>
                <a:sym typeface="Open Sans"/>
              </a:rPr>
              <a:t>3</a:t>
            </a:r>
            <a:endParaRPr sz="2800">
              <a:solidFill>
                <a:schemeClr val="accent6"/>
              </a:solidFill>
              <a:latin typeface="Open Sans"/>
              <a:ea typeface="Open Sans"/>
              <a:cs typeface="Open Sans"/>
              <a:sym typeface="Open Sans"/>
            </a:endParaRPr>
          </a:p>
        </p:txBody>
      </p:sp>
      <p:sp>
        <p:nvSpPr>
          <p:cNvPr id="1009" name="Google Shape;1009;p67"/>
          <p:cNvSpPr txBox="1"/>
          <p:nvPr/>
        </p:nvSpPr>
        <p:spPr>
          <a:xfrm>
            <a:off x="483475" y="3280538"/>
            <a:ext cx="315300" cy="426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2800">
                <a:solidFill>
                  <a:schemeClr val="accent6"/>
                </a:solidFill>
                <a:latin typeface="Open Sans"/>
                <a:ea typeface="Open Sans"/>
                <a:cs typeface="Open Sans"/>
                <a:sym typeface="Open Sans"/>
              </a:rPr>
              <a:t>6</a:t>
            </a:r>
            <a:endParaRPr sz="2800">
              <a:solidFill>
                <a:schemeClr val="accent6"/>
              </a:solidFill>
              <a:latin typeface="Open Sans"/>
              <a:ea typeface="Open Sans"/>
              <a:cs typeface="Open Sans"/>
              <a:sym typeface="Open Sans"/>
            </a:endParaRPr>
          </a:p>
        </p:txBody>
      </p:sp>
      <p:sp>
        <p:nvSpPr>
          <p:cNvPr id="1010" name="Google Shape;1010;p67"/>
          <p:cNvSpPr txBox="1"/>
          <p:nvPr/>
        </p:nvSpPr>
        <p:spPr>
          <a:xfrm>
            <a:off x="3399222" y="3257438"/>
            <a:ext cx="315300" cy="4491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2800">
                <a:solidFill>
                  <a:schemeClr val="accent6"/>
                </a:solidFill>
                <a:latin typeface="Open Sans"/>
                <a:ea typeface="Open Sans"/>
                <a:cs typeface="Open Sans"/>
                <a:sym typeface="Open Sans"/>
              </a:rPr>
              <a:t>5</a:t>
            </a:r>
            <a:endParaRPr sz="2800">
              <a:solidFill>
                <a:schemeClr val="accent6"/>
              </a:solidFill>
              <a:latin typeface="Open Sans"/>
              <a:ea typeface="Open Sans"/>
              <a:cs typeface="Open Sans"/>
              <a:sym typeface="Open Sans"/>
            </a:endParaRPr>
          </a:p>
        </p:txBody>
      </p:sp>
      <p:sp>
        <p:nvSpPr>
          <p:cNvPr id="1011" name="Google Shape;1011;p67"/>
          <p:cNvSpPr txBox="1"/>
          <p:nvPr/>
        </p:nvSpPr>
        <p:spPr>
          <a:xfrm>
            <a:off x="6253247" y="3280538"/>
            <a:ext cx="315300" cy="426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2800">
                <a:solidFill>
                  <a:schemeClr val="accent6"/>
                </a:solidFill>
                <a:latin typeface="Open Sans"/>
                <a:ea typeface="Open Sans"/>
                <a:cs typeface="Open Sans"/>
                <a:sym typeface="Open Sans"/>
              </a:rPr>
              <a:t>4</a:t>
            </a:r>
            <a:endParaRPr sz="2800">
              <a:solidFill>
                <a:schemeClr val="accent6"/>
              </a:solidFill>
              <a:latin typeface="Open Sans"/>
              <a:ea typeface="Open Sans"/>
              <a:cs typeface="Open Sans"/>
              <a:sym typeface="Open Sans"/>
            </a:endParaRPr>
          </a:p>
        </p:txBody>
      </p:sp>
      <p:cxnSp>
        <p:nvCxnSpPr>
          <p:cNvPr id="1012" name="Google Shape;1012;p67"/>
          <p:cNvCxnSpPr/>
          <p:nvPr/>
        </p:nvCxnSpPr>
        <p:spPr>
          <a:xfrm>
            <a:off x="3016597" y="2321263"/>
            <a:ext cx="381000" cy="0"/>
          </a:xfrm>
          <a:prstGeom prst="straightConnector1">
            <a:avLst/>
          </a:prstGeom>
          <a:noFill/>
          <a:ln cap="flat" cmpd="sng" w="28575">
            <a:solidFill>
              <a:schemeClr val="lt1"/>
            </a:solidFill>
            <a:prstDash val="solid"/>
            <a:round/>
            <a:headEnd len="med" w="med" type="none"/>
            <a:tailEnd len="med" w="med" type="triangle"/>
          </a:ln>
        </p:spPr>
      </p:cxnSp>
      <p:cxnSp>
        <p:nvCxnSpPr>
          <p:cNvPr id="1013" name="Google Shape;1013;p67"/>
          <p:cNvCxnSpPr/>
          <p:nvPr/>
        </p:nvCxnSpPr>
        <p:spPr>
          <a:xfrm>
            <a:off x="5861397" y="2321263"/>
            <a:ext cx="381000" cy="0"/>
          </a:xfrm>
          <a:prstGeom prst="straightConnector1">
            <a:avLst/>
          </a:prstGeom>
          <a:noFill/>
          <a:ln cap="flat" cmpd="sng" w="28575">
            <a:solidFill>
              <a:schemeClr val="lt1"/>
            </a:solidFill>
            <a:prstDash val="solid"/>
            <a:round/>
            <a:headEnd len="med" w="med" type="none"/>
            <a:tailEnd len="med" w="med" type="triangle"/>
          </a:ln>
        </p:spPr>
      </p:cxnSp>
      <p:cxnSp>
        <p:nvCxnSpPr>
          <p:cNvPr id="1014" name="Google Shape;1014;p67"/>
          <p:cNvCxnSpPr/>
          <p:nvPr/>
        </p:nvCxnSpPr>
        <p:spPr>
          <a:xfrm rot="10800000">
            <a:off x="5861397" y="4305188"/>
            <a:ext cx="381000" cy="0"/>
          </a:xfrm>
          <a:prstGeom prst="straightConnector1">
            <a:avLst/>
          </a:prstGeom>
          <a:noFill/>
          <a:ln cap="flat" cmpd="sng" w="28575">
            <a:solidFill>
              <a:schemeClr val="lt1"/>
            </a:solidFill>
            <a:prstDash val="solid"/>
            <a:round/>
            <a:headEnd len="med" w="med" type="none"/>
            <a:tailEnd len="med" w="med" type="triangle"/>
          </a:ln>
        </p:spPr>
      </p:cxnSp>
      <p:cxnSp>
        <p:nvCxnSpPr>
          <p:cNvPr id="1015" name="Google Shape;1015;p67"/>
          <p:cNvCxnSpPr/>
          <p:nvPr/>
        </p:nvCxnSpPr>
        <p:spPr>
          <a:xfrm rot="10800000">
            <a:off x="3016597" y="4305188"/>
            <a:ext cx="381000" cy="0"/>
          </a:xfrm>
          <a:prstGeom prst="straightConnector1">
            <a:avLst/>
          </a:prstGeom>
          <a:noFill/>
          <a:ln cap="flat" cmpd="sng" w="28575">
            <a:solidFill>
              <a:schemeClr val="lt1"/>
            </a:solidFill>
            <a:prstDash val="solid"/>
            <a:round/>
            <a:headEnd len="med" w="med" type="none"/>
            <a:tailEnd len="med" w="med" type="triangle"/>
          </a:ln>
        </p:spPr>
      </p:cxnSp>
      <p:cxnSp>
        <p:nvCxnSpPr>
          <p:cNvPr id="1016" name="Google Shape;1016;p67"/>
          <p:cNvCxnSpPr>
            <a:stCxn id="999" idx="3"/>
            <a:endCxn id="1001" idx="3"/>
          </p:cNvCxnSpPr>
          <p:nvPr/>
        </p:nvCxnSpPr>
        <p:spPr>
          <a:xfrm>
            <a:off x="8722247" y="2322938"/>
            <a:ext cx="600" cy="1982400"/>
          </a:xfrm>
          <a:prstGeom prst="bentConnector3">
            <a:avLst>
              <a:gd fmla="val 39687500" name="adj1"/>
            </a:avLst>
          </a:prstGeom>
          <a:noFill/>
          <a:ln cap="flat" cmpd="sng" w="28575">
            <a:solidFill>
              <a:schemeClr val="lt1"/>
            </a:solidFill>
            <a:prstDash val="solid"/>
            <a:round/>
            <a:headEnd len="med" w="med" type="none"/>
            <a:tailEnd len="med" w="med" type="triangle"/>
          </a:ln>
        </p:spPr>
      </p:cxnSp>
      <p:sp>
        <p:nvSpPr>
          <p:cNvPr id="1017" name="Google Shape;1017;p67"/>
          <p:cNvSpPr/>
          <p:nvPr/>
        </p:nvSpPr>
        <p:spPr>
          <a:xfrm>
            <a:off x="7499225" y="174875"/>
            <a:ext cx="1553400" cy="493800"/>
          </a:xfrm>
          <a:prstGeom prst="rect">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Light"/>
              <a:ea typeface="Helvetica Neue Light"/>
              <a:cs typeface="Helvetica Neue Light"/>
              <a:sym typeface="Helvetica Neue Light"/>
            </a:endParaRPr>
          </a:p>
        </p:txBody>
      </p:sp>
      <p:sp>
        <p:nvSpPr>
          <p:cNvPr id="1018" name="Google Shape;1018;p67"/>
          <p:cNvSpPr txBox="1"/>
          <p:nvPr/>
        </p:nvSpPr>
        <p:spPr>
          <a:xfrm>
            <a:off x="329225" y="289200"/>
            <a:ext cx="7170000" cy="74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chemeClr val="dk1"/>
                </a:solidFill>
                <a:latin typeface="League Spartan"/>
                <a:ea typeface="League Spartan"/>
                <a:cs typeface="League Spartan"/>
                <a:sym typeface="League Spartan"/>
              </a:rPr>
              <a:t>How to Get Started with Data Cloud</a:t>
            </a:r>
            <a:endParaRPr b="1" sz="3000">
              <a:solidFill>
                <a:schemeClr val="dk1"/>
              </a:solidFill>
              <a:latin typeface="League Spartan"/>
              <a:ea typeface="League Spartan"/>
              <a:cs typeface="League Spartan"/>
              <a:sym typeface="League Spartan"/>
            </a:endParaRPr>
          </a:p>
        </p:txBody>
      </p:sp>
      <p:pic>
        <p:nvPicPr>
          <p:cNvPr id="1019" name="Google Shape;1019;p67"/>
          <p:cNvPicPr preferRelativeResize="0"/>
          <p:nvPr/>
        </p:nvPicPr>
        <p:blipFill rotWithShape="1">
          <a:blip r:embed="rId3">
            <a:alphaModFix/>
          </a:blip>
          <a:srcRect b="0" l="24580" r="73598" t="0"/>
          <a:stretch/>
        </p:blipFill>
        <p:spPr>
          <a:xfrm>
            <a:off x="0" y="0"/>
            <a:ext cx="205752" cy="4562549"/>
          </a:xfrm>
          <a:prstGeom prst="rect">
            <a:avLst/>
          </a:prstGeom>
          <a:noFill/>
          <a:ln>
            <a:noFill/>
          </a:ln>
        </p:spPr>
      </p:pic>
      <p:pic>
        <p:nvPicPr>
          <p:cNvPr id="1020" name="Google Shape;1020;p67"/>
          <p:cNvPicPr preferRelativeResize="0"/>
          <p:nvPr/>
        </p:nvPicPr>
        <p:blipFill>
          <a:blip r:embed="rId4">
            <a:alphaModFix/>
          </a:blip>
          <a:stretch>
            <a:fillRect/>
          </a:stretch>
        </p:blipFill>
        <p:spPr>
          <a:xfrm>
            <a:off x="7816523" y="89352"/>
            <a:ext cx="1141898" cy="1141898"/>
          </a:xfrm>
          <a:prstGeom prst="rect">
            <a:avLst/>
          </a:prstGeom>
          <a:noFill/>
          <a:ln>
            <a:noFill/>
          </a:ln>
        </p:spPr>
      </p:pic>
      <p:pic>
        <p:nvPicPr>
          <p:cNvPr id="1021" name="Google Shape;1021;p67"/>
          <p:cNvPicPr preferRelativeResize="0"/>
          <p:nvPr/>
        </p:nvPicPr>
        <p:blipFill rotWithShape="1">
          <a:blip r:embed="rId5">
            <a:alphaModFix/>
          </a:blip>
          <a:srcRect b="25205" l="41110" r="0" t="0"/>
          <a:stretch/>
        </p:blipFill>
        <p:spPr>
          <a:xfrm>
            <a:off x="0" y="3908850"/>
            <a:ext cx="1009550" cy="12822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5"/>
                                        </p:tgtEl>
                                        <p:attrNameLst>
                                          <p:attrName>style.visibility</p:attrName>
                                        </p:attrNameLst>
                                      </p:cBhvr>
                                      <p:to>
                                        <p:strVal val="visible"/>
                                      </p:to>
                                    </p:set>
                                    <p:animEffect filter="fade" transition="in">
                                      <p:cBhvr>
                                        <p:cTn dur="1000"/>
                                        <p:tgtEl>
                                          <p:spTgt spid="995"/>
                                        </p:tgtEl>
                                      </p:cBhvr>
                                    </p:animEffect>
                                  </p:childTnLst>
                                </p:cTn>
                              </p:par>
                              <p:par>
                                <p:cTn fill="hold" nodeType="withEffect" presetClass="entr" presetID="10" presetSubtype="0">
                                  <p:stCondLst>
                                    <p:cond delay="0"/>
                                  </p:stCondLst>
                                  <p:childTnLst>
                                    <p:set>
                                      <p:cBhvr>
                                        <p:cTn dur="1" fill="hold">
                                          <p:stCondLst>
                                            <p:cond delay="0"/>
                                          </p:stCondLst>
                                        </p:cTn>
                                        <p:tgtEl>
                                          <p:spTgt spid="997"/>
                                        </p:tgtEl>
                                        <p:attrNameLst>
                                          <p:attrName>style.visibility</p:attrName>
                                        </p:attrNameLst>
                                      </p:cBhvr>
                                      <p:to>
                                        <p:strVal val="visible"/>
                                      </p:to>
                                    </p:set>
                                    <p:animEffect filter="fade" transition="in">
                                      <p:cBhvr>
                                        <p:cTn dur="1000"/>
                                        <p:tgtEl>
                                          <p:spTgt spid="997"/>
                                        </p:tgtEl>
                                      </p:cBhvr>
                                    </p:animEffect>
                                  </p:childTnLst>
                                </p:cTn>
                              </p:par>
                              <p:par>
                                <p:cTn fill="hold" nodeType="withEffect" presetClass="entr" presetID="10" presetSubtype="0">
                                  <p:stCondLst>
                                    <p:cond delay="0"/>
                                  </p:stCondLst>
                                  <p:childTnLst>
                                    <p:set>
                                      <p:cBhvr>
                                        <p:cTn dur="1" fill="hold">
                                          <p:stCondLst>
                                            <p:cond delay="0"/>
                                          </p:stCondLst>
                                        </p:cTn>
                                        <p:tgtEl>
                                          <p:spTgt spid="1013"/>
                                        </p:tgtEl>
                                        <p:attrNameLst>
                                          <p:attrName>style.visibility</p:attrName>
                                        </p:attrNameLst>
                                      </p:cBhvr>
                                      <p:to>
                                        <p:strVal val="visible"/>
                                      </p:to>
                                    </p:set>
                                    <p:animEffect filter="fade" transition="in">
                                      <p:cBhvr>
                                        <p:cTn dur="1000"/>
                                        <p:tgtEl>
                                          <p:spTgt spid="10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8"/>
                                        </p:tgtEl>
                                        <p:attrNameLst>
                                          <p:attrName>style.visibility</p:attrName>
                                        </p:attrNameLst>
                                      </p:cBhvr>
                                      <p:to>
                                        <p:strVal val="visible"/>
                                      </p:to>
                                    </p:set>
                                    <p:animEffect filter="fade" transition="in">
                                      <p:cBhvr>
                                        <p:cTn dur="1000"/>
                                        <p:tgtEl>
                                          <p:spTgt spid="998"/>
                                        </p:tgtEl>
                                      </p:cBhvr>
                                    </p:animEffect>
                                  </p:childTnLst>
                                </p:cTn>
                              </p:par>
                              <p:par>
                                <p:cTn fill="hold" nodeType="withEffect" presetClass="entr" presetID="10" presetSubtype="0">
                                  <p:stCondLst>
                                    <p:cond delay="0"/>
                                  </p:stCondLst>
                                  <p:childTnLst>
                                    <p:set>
                                      <p:cBhvr>
                                        <p:cTn dur="1" fill="hold">
                                          <p:stCondLst>
                                            <p:cond delay="0"/>
                                          </p:stCondLst>
                                        </p:cTn>
                                        <p:tgtEl>
                                          <p:spTgt spid="999"/>
                                        </p:tgtEl>
                                        <p:attrNameLst>
                                          <p:attrName>style.visibility</p:attrName>
                                        </p:attrNameLst>
                                      </p:cBhvr>
                                      <p:to>
                                        <p:strVal val="visible"/>
                                      </p:to>
                                    </p:set>
                                    <p:animEffect filter="fade" transition="in">
                                      <p:cBhvr>
                                        <p:cTn dur="1000"/>
                                        <p:tgtEl>
                                          <p:spTgt spid="999"/>
                                        </p:tgtEl>
                                      </p:cBhvr>
                                    </p:animEffect>
                                  </p:childTnLst>
                                </p:cTn>
                              </p:par>
                              <p:par>
                                <p:cTn fill="hold" nodeType="withEffect" presetClass="entr" presetID="10" presetSubtype="0">
                                  <p:stCondLst>
                                    <p:cond delay="0"/>
                                  </p:stCondLst>
                                  <p:childTnLst>
                                    <p:set>
                                      <p:cBhvr>
                                        <p:cTn dur="1" fill="hold">
                                          <p:stCondLst>
                                            <p:cond delay="0"/>
                                          </p:stCondLst>
                                        </p:cTn>
                                        <p:tgtEl>
                                          <p:spTgt spid="1016"/>
                                        </p:tgtEl>
                                        <p:attrNameLst>
                                          <p:attrName>style.visibility</p:attrName>
                                        </p:attrNameLst>
                                      </p:cBhvr>
                                      <p:to>
                                        <p:strVal val="visible"/>
                                      </p:to>
                                    </p:set>
                                    <p:animEffect filter="fade" transition="in">
                                      <p:cBhvr>
                                        <p:cTn dur="1000"/>
                                        <p:tgtEl>
                                          <p:spTgt spid="10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0"/>
                                        </p:tgtEl>
                                        <p:attrNameLst>
                                          <p:attrName>style.visibility</p:attrName>
                                        </p:attrNameLst>
                                      </p:cBhvr>
                                      <p:to>
                                        <p:strVal val="visible"/>
                                      </p:to>
                                    </p:set>
                                    <p:animEffect filter="fade" transition="in">
                                      <p:cBhvr>
                                        <p:cTn dur="1000"/>
                                        <p:tgtEl>
                                          <p:spTgt spid="1000"/>
                                        </p:tgtEl>
                                      </p:cBhvr>
                                    </p:animEffect>
                                  </p:childTnLst>
                                </p:cTn>
                              </p:par>
                              <p:par>
                                <p:cTn fill="hold" nodeType="withEffect" presetClass="entr" presetID="10" presetSubtype="0">
                                  <p:stCondLst>
                                    <p:cond delay="0"/>
                                  </p:stCondLst>
                                  <p:childTnLst>
                                    <p:set>
                                      <p:cBhvr>
                                        <p:cTn dur="1" fill="hold">
                                          <p:stCondLst>
                                            <p:cond delay="0"/>
                                          </p:stCondLst>
                                        </p:cTn>
                                        <p:tgtEl>
                                          <p:spTgt spid="1001"/>
                                        </p:tgtEl>
                                        <p:attrNameLst>
                                          <p:attrName>style.visibility</p:attrName>
                                        </p:attrNameLst>
                                      </p:cBhvr>
                                      <p:to>
                                        <p:strVal val="visible"/>
                                      </p:to>
                                    </p:set>
                                    <p:animEffect filter="fade" transition="in">
                                      <p:cBhvr>
                                        <p:cTn dur="1000"/>
                                        <p:tgtEl>
                                          <p:spTgt spid="1001"/>
                                        </p:tgtEl>
                                      </p:cBhvr>
                                    </p:animEffect>
                                  </p:childTnLst>
                                </p:cTn>
                              </p:par>
                              <p:par>
                                <p:cTn fill="hold" nodeType="withEffect" presetClass="entr" presetID="10" presetSubtype="0">
                                  <p:stCondLst>
                                    <p:cond delay="0"/>
                                  </p:stCondLst>
                                  <p:childTnLst>
                                    <p:set>
                                      <p:cBhvr>
                                        <p:cTn dur="1" fill="hold">
                                          <p:stCondLst>
                                            <p:cond delay="0"/>
                                          </p:stCondLst>
                                        </p:cTn>
                                        <p:tgtEl>
                                          <p:spTgt spid="1011"/>
                                        </p:tgtEl>
                                        <p:attrNameLst>
                                          <p:attrName>style.visibility</p:attrName>
                                        </p:attrNameLst>
                                      </p:cBhvr>
                                      <p:to>
                                        <p:strVal val="visible"/>
                                      </p:to>
                                    </p:set>
                                    <p:animEffect filter="fade" transition="in">
                                      <p:cBhvr>
                                        <p:cTn dur="1000"/>
                                        <p:tgtEl>
                                          <p:spTgt spid="1011"/>
                                        </p:tgtEl>
                                      </p:cBhvr>
                                    </p:animEffect>
                                  </p:childTnLst>
                                </p:cTn>
                              </p:par>
                              <p:par>
                                <p:cTn fill="hold" nodeType="withEffect" presetClass="entr" presetID="10" presetSubtype="0">
                                  <p:stCondLst>
                                    <p:cond delay="0"/>
                                  </p:stCondLst>
                                  <p:childTnLst>
                                    <p:set>
                                      <p:cBhvr>
                                        <p:cTn dur="1" fill="hold">
                                          <p:stCondLst>
                                            <p:cond delay="0"/>
                                          </p:stCondLst>
                                        </p:cTn>
                                        <p:tgtEl>
                                          <p:spTgt spid="1014"/>
                                        </p:tgtEl>
                                        <p:attrNameLst>
                                          <p:attrName>style.visibility</p:attrName>
                                        </p:attrNameLst>
                                      </p:cBhvr>
                                      <p:to>
                                        <p:strVal val="visible"/>
                                      </p:to>
                                    </p:set>
                                    <p:animEffect filter="fade" transition="in">
                                      <p:cBhvr>
                                        <p:cTn dur="1000"/>
                                        <p:tgtEl>
                                          <p:spTgt spid="10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2"/>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1003"/>
                                        </p:tgtEl>
                                        <p:attrNameLst>
                                          <p:attrName>style.visibility</p:attrName>
                                        </p:attrNameLst>
                                      </p:cBhvr>
                                      <p:to>
                                        <p:strVal val="visible"/>
                                      </p:to>
                                    </p:set>
                                    <p:animEffect filter="fade" transition="in">
                                      <p:cBhvr>
                                        <p:cTn dur="1000"/>
                                        <p:tgtEl>
                                          <p:spTgt spid="1003"/>
                                        </p:tgtEl>
                                      </p:cBhvr>
                                    </p:animEffect>
                                  </p:childTnLst>
                                </p:cTn>
                              </p:par>
                              <p:par>
                                <p:cTn fill="hold" nodeType="withEffect" presetClass="entr" presetID="10" presetSubtype="0">
                                  <p:stCondLst>
                                    <p:cond delay="0"/>
                                  </p:stCondLst>
                                  <p:childTnLst>
                                    <p:set>
                                      <p:cBhvr>
                                        <p:cTn dur="1" fill="hold">
                                          <p:stCondLst>
                                            <p:cond delay="0"/>
                                          </p:stCondLst>
                                        </p:cTn>
                                        <p:tgtEl>
                                          <p:spTgt spid="1010"/>
                                        </p:tgtEl>
                                        <p:attrNameLst>
                                          <p:attrName>style.visibility</p:attrName>
                                        </p:attrNameLst>
                                      </p:cBhvr>
                                      <p:to>
                                        <p:strVal val="visible"/>
                                      </p:to>
                                    </p:set>
                                    <p:animEffect filter="fade" transition="in">
                                      <p:cBhvr>
                                        <p:cTn dur="1000"/>
                                        <p:tgtEl>
                                          <p:spTgt spid="1010"/>
                                        </p:tgtEl>
                                      </p:cBhvr>
                                    </p:animEffect>
                                  </p:childTnLst>
                                </p:cTn>
                              </p:par>
                              <p:par>
                                <p:cTn fill="hold" nodeType="withEffect" presetClass="entr" presetID="10" presetSubtype="0">
                                  <p:stCondLst>
                                    <p:cond delay="0"/>
                                  </p:stCondLst>
                                  <p:childTnLst>
                                    <p:set>
                                      <p:cBhvr>
                                        <p:cTn dur="1" fill="hold">
                                          <p:stCondLst>
                                            <p:cond delay="0"/>
                                          </p:stCondLst>
                                        </p:cTn>
                                        <p:tgtEl>
                                          <p:spTgt spid="1015"/>
                                        </p:tgtEl>
                                        <p:attrNameLst>
                                          <p:attrName>style.visibility</p:attrName>
                                        </p:attrNameLst>
                                      </p:cBhvr>
                                      <p:to>
                                        <p:strVal val="visible"/>
                                      </p:to>
                                    </p:set>
                                    <p:animEffect filter="fade" transition="in">
                                      <p:cBhvr>
                                        <p:cTn dur="1000"/>
                                        <p:tgtEl>
                                          <p:spTgt spid="10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4"/>
                                        </p:tgtEl>
                                        <p:attrNameLst>
                                          <p:attrName>style.visibility</p:attrName>
                                        </p:attrNameLst>
                                      </p:cBhvr>
                                      <p:to>
                                        <p:strVal val="visible"/>
                                      </p:to>
                                    </p:set>
                                    <p:animEffect filter="fade" transition="in">
                                      <p:cBhvr>
                                        <p:cTn dur="1000"/>
                                        <p:tgtEl>
                                          <p:spTgt spid="1004"/>
                                        </p:tgtEl>
                                      </p:cBhvr>
                                    </p:animEffect>
                                  </p:childTnLst>
                                </p:cTn>
                              </p:par>
                              <p:par>
                                <p:cTn fill="hold" nodeType="withEffect" presetClass="entr" presetID="10" presetSubtype="0">
                                  <p:stCondLst>
                                    <p:cond delay="0"/>
                                  </p:stCondLst>
                                  <p:childTnLst>
                                    <p:set>
                                      <p:cBhvr>
                                        <p:cTn dur="1" fill="hold">
                                          <p:stCondLst>
                                            <p:cond delay="0"/>
                                          </p:stCondLst>
                                        </p:cTn>
                                        <p:tgtEl>
                                          <p:spTgt spid="1005"/>
                                        </p:tgtEl>
                                        <p:attrNameLst>
                                          <p:attrName>style.visibility</p:attrName>
                                        </p:attrNameLst>
                                      </p:cBhvr>
                                      <p:to>
                                        <p:strVal val="visible"/>
                                      </p:to>
                                    </p:set>
                                    <p:animEffect filter="fade" transition="in">
                                      <p:cBhvr>
                                        <p:cTn dur="1000"/>
                                        <p:tgtEl>
                                          <p:spTgt spid="1005"/>
                                        </p:tgtEl>
                                      </p:cBhvr>
                                    </p:animEffect>
                                  </p:childTnLst>
                                </p:cTn>
                              </p:par>
                              <p:par>
                                <p:cTn fill="hold" nodeType="withEffect" presetClass="entr" presetID="10" presetSubtype="0">
                                  <p:stCondLst>
                                    <p:cond delay="0"/>
                                  </p:stCondLst>
                                  <p:childTnLst>
                                    <p:set>
                                      <p:cBhvr>
                                        <p:cTn dur="1" fill="hold">
                                          <p:stCondLst>
                                            <p:cond delay="0"/>
                                          </p:stCondLst>
                                        </p:cTn>
                                        <p:tgtEl>
                                          <p:spTgt spid="1009"/>
                                        </p:tgtEl>
                                        <p:attrNameLst>
                                          <p:attrName>style.visibility</p:attrName>
                                        </p:attrNameLst>
                                      </p:cBhvr>
                                      <p:to>
                                        <p:strVal val="visible"/>
                                      </p:to>
                                    </p:set>
                                    <p:animEffect filter="fade" transition="in">
                                      <p:cBhvr>
                                        <p:cTn dur="1000"/>
                                        <p:tgtEl>
                                          <p:spTgt spid="10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5" name="Shape 1025"/>
        <p:cNvGrpSpPr/>
        <p:nvPr/>
      </p:nvGrpSpPr>
      <p:grpSpPr>
        <a:xfrm>
          <a:off x="0" y="0"/>
          <a:ext cx="0" cy="0"/>
          <a:chOff x="0" y="0"/>
          <a:chExt cx="0" cy="0"/>
        </a:xfrm>
      </p:grpSpPr>
      <p:sp>
        <p:nvSpPr>
          <p:cNvPr id="1026" name="Google Shape;1026;p68"/>
          <p:cNvSpPr txBox="1"/>
          <p:nvPr>
            <p:ph idx="4294967295" type="title"/>
          </p:nvPr>
        </p:nvSpPr>
        <p:spPr>
          <a:xfrm>
            <a:off x="391113" y="1299850"/>
            <a:ext cx="2469000" cy="4260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0" lIns="365750" spcFirstLastPara="1" rIns="45700" wrap="square" tIns="0">
            <a:noAutofit/>
          </a:bodyPr>
          <a:lstStyle/>
          <a:p>
            <a:pPr indent="0" lvl="0" marL="0" rtl="0" algn="l">
              <a:lnSpc>
                <a:spcPct val="90000"/>
              </a:lnSpc>
              <a:spcBef>
                <a:spcPts val="0"/>
              </a:spcBef>
              <a:spcAft>
                <a:spcPts val="0"/>
              </a:spcAft>
              <a:buNone/>
            </a:pPr>
            <a:r>
              <a:rPr lang="en" sz="1200">
                <a:solidFill>
                  <a:schemeClr val="accent6"/>
                </a:solidFill>
                <a:latin typeface="Open Sans"/>
                <a:ea typeface="Open Sans"/>
                <a:cs typeface="Open Sans"/>
                <a:sym typeface="Open Sans"/>
              </a:rPr>
              <a:t>Always start with your </a:t>
            </a:r>
            <a:br>
              <a:rPr lang="en" sz="1200">
                <a:solidFill>
                  <a:schemeClr val="accent6"/>
                </a:solidFill>
                <a:latin typeface="Open Sans"/>
                <a:ea typeface="Open Sans"/>
                <a:cs typeface="Open Sans"/>
                <a:sym typeface="Open Sans"/>
              </a:rPr>
            </a:br>
            <a:r>
              <a:rPr lang="en" sz="1200">
                <a:solidFill>
                  <a:schemeClr val="accent6"/>
                </a:solidFill>
                <a:latin typeface="Open Sans"/>
                <a:ea typeface="Open Sans"/>
                <a:cs typeface="Open Sans"/>
                <a:sym typeface="Open Sans"/>
              </a:rPr>
              <a:t>use case </a:t>
            </a:r>
            <a:endParaRPr sz="1200">
              <a:solidFill>
                <a:schemeClr val="accent6"/>
              </a:solidFill>
              <a:latin typeface="Open Sans"/>
              <a:ea typeface="Open Sans"/>
              <a:cs typeface="Open Sans"/>
              <a:sym typeface="Open Sans"/>
            </a:endParaRPr>
          </a:p>
        </p:txBody>
      </p:sp>
      <p:sp>
        <p:nvSpPr>
          <p:cNvPr id="1027" name="Google Shape;1027;p68"/>
          <p:cNvSpPr txBox="1"/>
          <p:nvPr>
            <p:ph idx="4294967295" type="body"/>
          </p:nvPr>
        </p:nvSpPr>
        <p:spPr>
          <a:xfrm>
            <a:off x="3245138" y="1714300"/>
            <a:ext cx="2469000" cy="1188600"/>
          </a:xfrm>
          <a:prstGeom prst="rect">
            <a:avLst/>
          </a:prstGeom>
          <a:ln cap="flat" cmpd="sng" w="9525">
            <a:solidFill>
              <a:schemeClr val="lt2"/>
            </a:solidFill>
            <a:prstDash val="solid"/>
            <a:round/>
            <a:headEnd len="sm" w="sm" type="none"/>
            <a:tailEnd len="sm" w="sm" type="none"/>
          </a:ln>
        </p:spPr>
        <p:txBody>
          <a:bodyPr anchorCtr="0" anchor="t" bIns="0" lIns="45700" spcFirstLastPara="1" rIns="45700" wrap="square" tIns="0">
            <a:noAutofit/>
          </a:bodyPr>
          <a:lstStyle/>
          <a:p>
            <a:pPr indent="0" lvl="0" marL="457200" rtl="0" algn="l">
              <a:lnSpc>
                <a:spcPct val="100000"/>
              </a:lnSpc>
              <a:spcBef>
                <a:spcPts val="0"/>
              </a:spcBef>
              <a:spcAft>
                <a:spcPts val="0"/>
              </a:spcAft>
              <a:buNone/>
            </a:pPr>
            <a:r>
              <a:t/>
            </a:r>
            <a:endParaRPr sz="800">
              <a:latin typeface="Open Sans"/>
              <a:ea typeface="Open Sans"/>
              <a:cs typeface="Open Sans"/>
              <a:sym typeface="Open Sans"/>
            </a:endParaRPr>
          </a:p>
          <a:p>
            <a:pPr indent="-101600" lvl="0" marL="279400" rtl="0" algn="l">
              <a:lnSpc>
                <a:spcPct val="100000"/>
              </a:lnSpc>
              <a:spcBef>
                <a:spcPts val="0"/>
              </a:spcBef>
              <a:spcAft>
                <a:spcPts val="0"/>
              </a:spcAft>
              <a:buSzPts val="800"/>
              <a:buFont typeface="Open Sans"/>
              <a:buChar char="○"/>
            </a:pPr>
            <a:r>
              <a:rPr lang="en" sz="800">
                <a:latin typeface="Open Sans"/>
                <a:ea typeface="Open Sans"/>
                <a:cs typeface="Open Sans"/>
                <a:sym typeface="Open Sans"/>
              </a:rPr>
              <a:t>We need online portal data to know when the customer has a failed log in</a:t>
            </a:r>
            <a:endParaRPr sz="800">
              <a:latin typeface="Open Sans"/>
              <a:ea typeface="Open Sans"/>
              <a:cs typeface="Open Sans"/>
              <a:sym typeface="Open Sans"/>
            </a:endParaRPr>
          </a:p>
          <a:p>
            <a:pPr indent="-101600" lvl="0" marL="279400" rtl="0" algn="l">
              <a:lnSpc>
                <a:spcPct val="100000"/>
              </a:lnSpc>
              <a:spcBef>
                <a:spcPts val="0"/>
              </a:spcBef>
              <a:spcAft>
                <a:spcPts val="0"/>
              </a:spcAft>
              <a:buSzPts val="800"/>
              <a:buFont typeface="Open Sans"/>
              <a:buChar char="○"/>
            </a:pPr>
            <a:r>
              <a:rPr lang="en" sz="800">
                <a:latin typeface="Open Sans"/>
                <a:ea typeface="Open Sans"/>
                <a:cs typeface="Open Sans"/>
                <a:sym typeface="Open Sans"/>
              </a:rPr>
              <a:t>We need customer profile data to understand name, address, email, mobile phone data</a:t>
            </a:r>
            <a:endParaRPr sz="800">
              <a:latin typeface="Open Sans"/>
              <a:ea typeface="Open Sans"/>
              <a:cs typeface="Open Sans"/>
              <a:sym typeface="Open Sans"/>
            </a:endParaRPr>
          </a:p>
          <a:p>
            <a:pPr indent="-101600" lvl="0" marL="279400" rtl="0" algn="l">
              <a:lnSpc>
                <a:spcPct val="100000"/>
              </a:lnSpc>
              <a:spcBef>
                <a:spcPts val="0"/>
              </a:spcBef>
              <a:spcAft>
                <a:spcPts val="0"/>
              </a:spcAft>
              <a:buSzPts val="800"/>
              <a:buFont typeface="Open Sans"/>
              <a:buChar char="○"/>
            </a:pPr>
            <a:r>
              <a:rPr lang="en" sz="800">
                <a:latin typeface="Open Sans"/>
                <a:ea typeface="Open Sans"/>
                <a:cs typeface="Open Sans"/>
                <a:sym typeface="Open Sans"/>
              </a:rPr>
              <a:t>We need website data to understand if and when they are on our website</a:t>
            </a:r>
            <a:endParaRPr sz="800">
              <a:latin typeface="Open Sans"/>
              <a:ea typeface="Open Sans"/>
              <a:cs typeface="Open Sans"/>
              <a:sym typeface="Open Sans"/>
            </a:endParaRPr>
          </a:p>
        </p:txBody>
      </p:sp>
      <p:sp>
        <p:nvSpPr>
          <p:cNvPr id="1028" name="Google Shape;1028;p68"/>
          <p:cNvSpPr txBox="1"/>
          <p:nvPr>
            <p:ph idx="4294967295" type="body"/>
          </p:nvPr>
        </p:nvSpPr>
        <p:spPr>
          <a:xfrm>
            <a:off x="391113" y="1714300"/>
            <a:ext cx="2469000" cy="1188600"/>
          </a:xfrm>
          <a:prstGeom prst="rect">
            <a:avLst/>
          </a:prstGeom>
          <a:ln cap="flat" cmpd="sng" w="9525">
            <a:solidFill>
              <a:schemeClr val="lt2"/>
            </a:solidFill>
            <a:prstDash val="solid"/>
            <a:round/>
            <a:headEnd len="sm" w="sm" type="none"/>
            <a:tailEnd len="sm" w="sm" type="none"/>
          </a:ln>
        </p:spPr>
        <p:txBody>
          <a:bodyPr anchorCtr="0" anchor="t" bIns="0" lIns="45700" spcFirstLastPara="1" rIns="45700" wrap="square" tIns="0">
            <a:noAutofit/>
          </a:bodyPr>
          <a:lstStyle/>
          <a:p>
            <a:pPr indent="0" lvl="0" marL="457200" rtl="0" algn="l">
              <a:lnSpc>
                <a:spcPct val="100000"/>
              </a:lnSpc>
              <a:spcBef>
                <a:spcPts val="0"/>
              </a:spcBef>
              <a:spcAft>
                <a:spcPts val="0"/>
              </a:spcAft>
              <a:buNone/>
            </a:pPr>
            <a:r>
              <a:t/>
            </a:r>
            <a:endParaRPr sz="900">
              <a:latin typeface="Open Sans"/>
              <a:ea typeface="Open Sans"/>
              <a:cs typeface="Open Sans"/>
              <a:sym typeface="Open Sans"/>
            </a:endParaRPr>
          </a:p>
          <a:p>
            <a:pPr indent="0" lvl="0" marL="0" rtl="0" algn="l">
              <a:spcBef>
                <a:spcPts val="0"/>
              </a:spcBef>
              <a:spcAft>
                <a:spcPts val="0"/>
              </a:spcAft>
              <a:buNone/>
            </a:pPr>
            <a:r>
              <a:rPr lang="en" sz="800">
                <a:solidFill>
                  <a:schemeClr val="lt2"/>
                </a:solidFill>
                <a:latin typeface="Open Sans"/>
                <a:ea typeface="Open Sans"/>
                <a:cs typeface="Open Sans"/>
                <a:sym typeface="Open Sans"/>
              </a:rPr>
              <a:t>KPI: Cost to Serve, Total Calls, NPS</a:t>
            </a:r>
            <a:endParaRPr sz="800">
              <a:solidFill>
                <a:schemeClr val="lt2"/>
              </a:solidFill>
              <a:latin typeface="Open Sans"/>
              <a:ea typeface="Open Sans"/>
              <a:cs typeface="Open Sans"/>
              <a:sym typeface="Open Sans"/>
            </a:endParaRPr>
          </a:p>
          <a:p>
            <a:pPr indent="-101600" lvl="0" marL="279400" rtl="0" algn="l">
              <a:spcBef>
                <a:spcPts val="0"/>
              </a:spcBef>
              <a:spcAft>
                <a:spcPts val="0"/>
              </a:spcAft>
              <a:buSzPts val="800"/>
              <a:buFont typeface="Open Sans"/>
              <a:buChar char="○"/>
            </a:pPr>
            <a:r>
              <a:rPr lang="en" sz="800">
                <a:latin typeface="Open Sans"/>
                <a:ea typeface="Open Sans"/>
                <a:cs typeface="Open Sans"/>
                <a:sym typeface="Open Sans"/>
              </a:rPr>
              <a:t>We currently handle to many calls at the call center around failed logins to our online portal which is taking time away from more serious issues and is raising our cost to serve </a:t>
            </a:r>
            <a:endParaRPr sz="800">
              <a:latin typeface="Open Sans"/>
              <a:ea typeface="Open Sans"/>
              <a:cs typeface="Open Sans"/>
              <a:sym typeface="Open Sans"/>
            </a:endParaRPr>
          </a:p>
          <a:p>
            <a:pPr indent="0" lvl="0" marL="0" rtl="0" algn="l">
              <a:lnSpc>
                <a:spcPct val="100000"/>
              </a:lnSpc>
              <a:spcBef>
                <a:spcPts val="0"/>
              </a:spcBef>
              <a:spcAft>
                <a:spcPts val="0"/>
              </a:spcAft>
              <a:buNone/>
            </a:pPr>
            <a:r>
              <a:t/>
            </a:r>
            <a:endParaRPr sz="1000">
              <a:latin typeface="Open Sans"/>
              <a:ea typeface="Open Sans"/>
              <a:cs typeface="Open Sans"/>
              <a:sym typeface="Open Sans"/>
            </a:endParaRPr>
          </a:p>
        </p:txBody>
      </p:sp>
      <p:sp>
        <p:nvSpPr>
          <p:cNvPr id="1029" name="Google Shape;1029;p68"/>
          <p:cNvSpPr txBox="1"/>
          <p:nvPr>
            <p:ph idx="4294967295" type="title"/>
          </p:nvPr>
        </p:nvSpPr>
        <p:spPr>
          <a:xfrm>
            <a:off x="3245138" y="1285600"/>
            <a:ext cx="2469000" cy="4260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0" lIns="365750" spcFirstLastPara="1" rIns="45700" wrap="square" tIns="0">
            <a:noAutofit/>
          </a:bodyPr>
          <a:lstStyle/>
          <a:p>
            <a:pPr indent="0" lvl="0" marL="0" rtl="0" algn="l">
              <a:lnSpc>
                <a:spcPct val="90000"/>
              </a:lnSpc>
              <a:spcBef>
                <a:spcPts val="0"/>
              </a:spcBef>
              <a:spcAft>
                <a:spcPts val="0"/>
              </a:spcAft>
              <a:buNone/>
            </a:pPr>
            <a:r>
              <a:rPr lang="en" sz="1200">
                <a:solidFill>
                  <a:schemeClr val="accent6"/>
                </a:solidFill>
                <a:latin typeface="Open Sans"/>
                <a:ea typeface="Open Sans"/>
                <a:cs typeface="Open Sans"/>
                <a:sym typeface="Open Sans"/>
              </a:rPr>
              <a:t>What Data do you need? </a:t>
            </a:r>
            <a:endParaRPr sz="1200">
              <a:solidFill>
                <a:schemeClr val="accent6"/>
              </a:solidFill>
              <a:latin typeface="Open Sans"/>
              <a:ea typeface="Open Sans"/>
              <a:cs typeface="Open Sans"/>
              <a:sym typeface="Open Sans"/>
            </a:endParaRPr>
          </a:p>
        </p:txBody>
      </p:sp>
      <p:sp>
        <p:nvSpPr>
          <p:cNvPr id="1030" name="Google Shape;1030;p68"/>
          <p:cNvSpPr txBox="1"/>
          <p:nvPr>
            <p:ph idx="4294967295" type="title"/>
          </p:nvPr>
        </p:nvSpPr>
        <p:spPr>
          <a:xfrm>
            <a:off x="6099163" y="1285600"/>
            <a:ext cx="2469000" cy="4260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0" lIns="365750" spcFirstLastPara="1" rIns="45700" wrap="square" tIns="0">
            <a:noAutofit/>
          </a:bodyPr>
          <a:lstStyle/>
          <a:p>
            <a:pPr indent="0" lvl="0" marL="0" rtl="0" algn="l">
              <a:lnSpc>
                <a:spcPct val="90000"/>
              </a:lnSpc>
              <a:spcBef>
                <a:spcPts val="0"/>
              </a:spcBef>
              <a:spcAft>
                <a:spcPts val="0"/>
              </a:spcAft>
              <a:buNone/>
            </a:pPr>
            <a:r>
              <a:rPr lang="en" sz="1200">
                <a:solidFill>
                  <a:schemeClr val="accent6"/>
                </a:solidFill>
                <a:latin typeface="Open Sans"/>
                <a:ea typeface="Open Sans"/>
                <a:cs typeface="Open Sans"/>
                <a:sym typeface="Open Sans"/>
              </a:rPr>
              <a:t>Where is this data stored</a:t>
            </a:r>
            <a:r>
              <a:rPr lang="en" sz="1200">
                <a:solidFill>
                  <a:schemeClr val="accent6"/>
                </a:solidFill>
                <a:latin typeface="Open Sans"/>
                <a:ea typeface="Open Sans"/>
                <a:cs typeface="Open Sans"/>
                <a:sym typeface="Open Sans"/>
              </a:rPr>
              <a:t>?</a:t>
            </a:r>
            <a:endParaRPr sz="1200">
              <a:solidFill>
                <a:schemeClr val="accent6"/>
              </a:solidFill>
              <a:latin typeface="Open Sans"/>
              <a:ea typeface="Open Sans"/>
              <a:cs typeface="Open Sans"/>
              <a:sym typeface="Open Sans"/>
            </a:endParaRPr>
          </a:p>
        </p:txBody>
      </p:sp>
      <p:sp>
        <p:nvSpPr>
          <p:cNvPr id="1031" name="Google Shape;1031;p68"/>
          <p:cNvSpPr txBox="1"/>
          <p:nvPr>
            <p:ph idx="4294967295" type="body"/>
          </p:nvPr>
        </p:nvSpPr>
        <p:spPr>
          <a:xfrm>
            <a:off x="6099163" y="1714300"/>
            <a:ext cx="2469000" cy="1188600"/>
          </a:xfrm>
          <a:prstGeom prst="rect">
            <a:avLst/>
          </a:prstGeom>
          <a:ln cap="flat" cmpd="sng" w="9525">
            <a:solidFill>
              <a:schemeClr val="lt2"/>
            </a:solidFill>
            <a:prstDash val="solid"/>
            <a:round/>
            <a:headEnd len="sm" w="sm" type="none"/>
            <a:tailEnd len="sm" w="sm" type="none"/>
          </a:ln>
        </p:spPr>
        <p:txBody>
          <a:bodyPr anchorCtr="0" anchor="t" bIns="0" lIns="45700" spcFirstLastPara="1" rIns="45700" wrap="square" tIns="0">
            <a:noAutofit/>
          </a:bodyPr>
          <a:lstStyle/>
          <a:p>
            <a:pPr indent="0" lvl="0" marL="457200" rtl="0" algn="l">
              <a:lnSpc>
                <a:spcPct val="100000"/>
              </a:lnSpc>
              <a:spcBef>
                <a:spcPts val="0"/>
              </a:spcBef>
              <a:spcAft>
                <a:spcPts val="0"/>
              </a:spcAft>
              <a:buNone/>
            </a:pPr>
            <a:r>
              <a:t/>
            </a:r>
            <a:endParaRPr sz="800">
              <a:latin typeface="Open Sans"/>
              <a:ea typeface="Open Sans"/>
              <a:cs typeface="Open Sans"/>
              <a:sym typeface="Open Sans"/>
            </a:endParaRPr>
          </a:p>
          <a:p>
            <a:pPr indent="-101600" lvl="0" marL="279400" rtl="0" algn="l">
              <a:lnSpc>
                <a:spcPct val="100000"/>
              </a:lnSpc>
              <a:spcBef>
                <a:spcPts val="0"/>
              </a:spcBef>
              <a:spcAft>
                <a:spcPts val="0"/>
              </a:spcAft>
              <a:buSzPts val="800"/>
              <a:buFont typeface="Open Sans"/>
              <a:buChar char="○"/>
            </a:pPr>
            <a:r>
              <a:rPr lang="en" sz="800">
                <a:latin typeface="Open Sans"/>
                <a:ea typeface="Open Sans"/>
                <a:cs typeface="Open Sans"/>
                <a:sym typeface="Open Sans"/>
              </a:rPr>
              <a:t>This is stored on our online portal platform</a:t>
            </a:r>
            <a:endParaRPr sz="800">
              <a:latin typeface="Open Sans"/>
              <a:ea typeface="Open Sans"/>
              <a:cs typeface="Open Sans"/>
              <a:sym typeface="Open Sans"/>
            </a:endParaRPr>
          </a:p>
          <a:p>
            <a:pPr indent="-101600" lvl="0" marL="279400" rtl="0" algn="l">
              <a:lnSpc>
                <a:spcPct val="100000"/>
              </a:lnSpc>
              <a:spcBef>
                <a:spcPts val="0"/>
              </a:spcBef>
              <a:spcAft>
                <a:spcPts val="0"/>
              </a:spcAft>
              <a:buSzPts val="800"/>
              <a:buFont typeface="Open Sans"/>
              <a:buChar char="○"/>
            </a:pPr>
            <a:r>
              <a:rPr lang="en" sz="800">
                <a:latin typeface="Open Sans"/>
                <a:ea typeface="Open Sans"/>
                <a:cs typeface="Open Sans"/>
                <a:sym typeface="Open Sans"/>
              </a:rPr>
              <a:t>Our customer profile data is stored in the CRM</a:t>
            </a:r>
            <a:endParaRPr sz="800">
              <a:latin typeface="Open Sans"/>
              <a:ea typeface="Open Sans"/>
              <a:cs typeface="Open Sans"/>
              <a:sym typeface="Open Sans"/>
            </a:endParaRPr>
          </a:p>
          <a:p>
            <a:pPr indent="-101600" lvl="0" marL="279400" rtl="0" algn="l">
              <a:lnSpc>
                <a:spcPct val="100000"/>
              </a:lnSpc>
              <a:spcBef>
                <a:spcPts val="0"/>
              </a:spcBef>
              <a:spcAft>
                <a:spcPts val="0"/>
              </a:spcAft>
              <a:buSzPts val="800"/>
              <a:buFont typeface="Open Sans"/>
              <a:buChar char="○"/>
            </a:pPr>
            <a:r>
              <a:rPr lang="en" sz="800">
                <a:latin typeface="Open Sans"/>
                <a:ea typeface="Open Sans"/>
                <a:cs typeface="Open Sans"/>
                <a:sym typeface="Open Sans"/>
              </a:rPr>
              <a:t>The website data is stored in our Marketing Personalization Platform</a:t>
            </a:r>
            <a:endParaRPr sz="800">
              <a:latin typeface="Open Sans"/>
              <a:ea typeface="Open Sans"/>
              <a:cs typeface="Open Sans"/>
              <a:sym typeface="Open Sans"/>
            </a:endParaRPr>
          </a:p>
        </p:txBody>
      </p:sp>
      <p:sp>
        <p:nvSpPr>
          <p:cNvPr id="1032" name="Google Shape;1032;p68"/>
          <p:cNvSpPr txBox="1"/>
          <p:nvPr>
            <p:ph idx="4294967295" type="title"/>
          </p:nvPr>
        </p:nvSpPr>
        <p:spPr>
          <a:xfrm>
            <a:off x="6099163" y="3266200"/>
            <a:ext cx="2469000" cy="4260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0" lIns="365750" spcFirstLastPara="1" rIns="45700" wrap="square" tIns="0">
            <a:noAutofit/>
          </a:bodyPr>
          <a:lstStyle/>
          <a:p>
            <a:pPr indent="0" lvl="0" marL="0" rtl="0" algn="l">
              <a:lnSpc>
                <a:spcPct val="90000"/>
              </a:lnSpc>
              <a:spcBef>
                <a:spcPts val="0"/>
              </a:spcBef>
              <a:spcAft>
                <a:spcPts val="0"/>
              </a:spcAft>
              <a:buNone/>
            </a:pPr>
            <a:r>
              <a:rPr lang="en" sz="1200">
                <a:solidFill>
                  <a:schemeClr val="accent6"/>
                </a:solidFill>
                <a:latin typeface="Open Sans"/>
                <a:ea typeface="Open Sans"/>
                <a:cs typeface="Open Sans"/>
                <a:sym typeface="Open Sans"/>
              </a:rPr>
              <a:t>How do you match this together</a:t>
            </a:r>
            <a:endParaRPr sz="1200">
              <a:solidFill>
                <a:schemeClr val="accent6"/>
              </a:solidFill>
              <a:latin typeface="Open Sans"/>
              <a:ea typeface="Open Sans"/>
              <a:cs typeface="Open Sans"/>
              <a:sym typeface="Open Sans"/>
            </a:endParaRPr>
          </a:p>
        </p:txBody>
      </p:sp>
      <p:sp>
        <p:nvSpPr>
          <p:cNvPr id="1033" name="Google Shape;1033;p68"/>
          <p:cNvSpPr txBox="1"/>
          <p:nvPr>
            <p:ph idx="4294967295" type="body"/>
          </p:nvPr>
        </p:nvSpPr>
        <p:spPr>
          <a:xfrm>
            <a:off x="6099163" y="3696550"/>
            <a:ext cx="2469000" cy="1188600"/>
          </a:xfrm>
          <a:prstGeom prst="rect">
            <a:avLst/>
          </a:prstGeom>
          <a:ln cap="flat" cmpd="sng" w="9525">
            <a:solidFill>
              <a:schemeClr val="lt2"/>
            </a:solidFill>
            <a:prstDash val="solid"/>
            <a:round/>
            <a:headEnd len="sm" w="sm" type="none"/>
            <a:tailEnd len="sm" w="sm" type="none"/>
          </a:ln>
        </p:spPr>
        <p:txBody>
          <a:bodyPr anchorCtr="0" anchor="t" bIns="0" lIns="45700" spcFirstLastPara="1" rIns="45700" wrap="square" tIns="0">
            <a:noAutofit/>
          </a:bodyPr>
          <a:lstStyle/>
          <a:p>
            <a:pPr indent="0" lvl="0" marL="0" rtl="0" algn="l">
              <a:lnSpc>
                <a:spcPct val="100000"/>
              </a:lnSpc>
              <a:spcBef>
                <a:spcPts val="0"/>
              </a:spcBef>
              <a:spcAft>
                <a:spcPts val="0"/>
              </a:spcAft>
              <a:buNone/>
            </a:pPr>
            <a:r>
              <a:t/>
            </a:r>
            <a:endParaRPr sz="800">
              <a:latin typeface="Open Sans"/>
              <a:ea typeface="Open Sans"/>
              <a:cs typeface="Open Sans"/>
              <a:sym typeface="Open Sans"/>
            </a:endParaRPr>
          </a:p>
          <a:p>
            <a:pPr indent="-101600" lvl="0" marL="279400" rtl="0" algn="l">
              <a:lnSpc>
                <a:spcPct val="100000"/>
              </a:lnSpc>
              <a:spcBef>
                <a:spcPts val="0"/>
              </a:spcBef>
              <a:spcAft>
                <a:spcPts val="0"/>
              </a:spcAft>
              <a:buSzPts val="800"/>
              <a:buFont typeface="Open Sans"/>
              <a:buChar char="○"/>
            </a:pPr>
            <a:r>
              <a:rPr lang="en" sz="800">
                <a:latin typeface="Open Sans"/>
                <a:ea typeface="Open Sans"/>
                <a:cs typeface="Open Sans"/>
                <a:sym typeface="Open Sans"/>
              </a:rPr>
              <a:t>The data we can use to match is </a:t>
            </a:r>
            <a:endParaRPr sz="800">
              <a:latin typeface="Open Sans"/>
              <a:ea typeface="Open Sans"/>
              <a:cs typeface="Open Sans"/>
              <a:sym typeface="Open Sans"/>
            </a:endParaRPr>
          </a:p>
          <a:p>
            <a:pPr indent="-101600" lvl="1" marL="558800" rtl="0" algn="l">
              <a:lnSpc>
                <a:spcPct val="100000"/>
              </a:lnSpc>
              <a:spcBef>
                <a:spcPts val="0"/>
              </a:spcBef>
              <a:spcAft>
                <a:spcPts val="0"/>
              </a:spcAft>
              <a:buSzPts val="800"/>
              <a:buFont typeface="Open Sans"/>
              <a:buChar char="○"/>
            </a:pPr>
            <a:r>
              <a:rPr lang="en" sz="800">
                <a:latin typeface="Open Sans"/>
                <a:ea typeface="Open Sans"/>
                <a:cs typeface="Open Sans"/>
                <a:sym typeface="Open Sans"/>
              </a:rPr>
              <a:t>Email</a:t>
            </a:r>
            <a:endParaRPr sz="800">
              <a:latin typeface="Open Sans"/>
              <a:ea typeface="Open Sans"/>
              <a:cs typeface="Open Sans"/>
              <a:sym typeface="Open Sans"/>
            </a:endParaRPr>
          </a:p>
          <a:p>
            <a:pPr indent="-101600" lvl="1" marL="558800" rtl="0" algn="l">
              <a:lnSpc>
                <a:spcPct val="100000"/>
              </a:lnSpc>
              <a:spcBef>
                <a:spcPts val="0"/>
              </a:spcBef>
              <a:spcAft>
                <a:spcPts val="0"/>
              </a:spcAft>
              <a:buSzPts val="800"/>
              <a:buFont typeface="Open Sans"/>
              <a:buChar char="○"/>
            </a:pPr>
            <a:r>
              <a:rPr lang="en" sz="800">
                <a:latin typeface="Open Sans"/>
                <a:ea typeface="Open Sans"/>
                <a:cs typeface="Open Sans"/>
                <a:sym typeface="Open Sans"/>
              </a:rPr>
              <a:t>Phone</a:t>
            </a:r>
            <a:endParaRPr sz="800">
              <a:latin typeface="Open Sans"/>
              <a:ea typeface="Open Sans"/>
              <a:cs typeface="Open Sans"/>
              <a:sym typeface="Open Sans"/>
            </a:endParaRPr>
          </a:p>
          <a:p>
            <a:pPr indent="-101600" lvl="1" marL="558800" rtl="0" algn="l">
              <a:lnSpc>
                <a:spcPct val="100000"/>
              </a:lnSpc>
              <a:spcBef>
                <a:spcPts val="0"/>
              </a:spcBef>
              <a:spcAft>
                <a:spcPts val="0"/>
              </a:spcAft>
              <a:buSzPts val="800"/>
              <a:buFont typeface="Open Sans"/>
              <a:buChar char="○"/>
            </a:pPr>
            <a:r>
              <a:rPr lang="en" sz="800">
                <a:latin typeface="Open Sans"/>
                <a:ea typeface="Open Sans"/>
                <a:cs typeface="Open Sans"/>
                <a:sym typeface="Open Sans"/>
              </a:rPr>
              <a:t>Customer Identifier</a:t>
            </a:r>
            <a:endParaRPr sz="800">
              <a:latin typeface="Open Sans"/>
              <a:ea typeface="Open Sans"/>
              <a:cs typeface="Open Sans"/>
              <a:sym typeface="Open Sans"/>
            </a:endParaRPr>
          </a:p>
          <a:p>
            <a:pPr indent="-101600" lvl="1" marL="558800" rtl="0" algn="l">
              <a:lnSpc>
                <a:spcPct val="100000"/>
              </a:lnSpc>
              <a:spcBef>
                <a:spcPts val="0"/>
              </a:spcBef>
              <a:spcAft>
                <a:spcPts val="0"/>
              </a:spcAft>
              <a:buSzPts val="800"/>
              <a:buFont typeface="Open Sans"/>
              <a:buChar char="○"/>
            </a:pPr>
            <a:r>
              <a:rPr lang="en" sz="800">
                <a:latin typeface="Open Sans"/>
                <a:ea typeface="Open Sans"/>
                <a:cs typeface="Open Sans"/>
                <a:sym typeface="Open Sans"/>
              </a:rPr>
              <a:t>Last Name</a:t>
            </a:r>
            <a:endParaRPr sz="800">
              <a:latin typeface="Open Sans"/>
              <a:ea typeface="Open Sans"/>
              <a:cs typeface="Open Sans"/>
              <a:sym typeface="Open Sans"/>
            </a:endParaRPr>
          </a:p>
          <a:p>
            <a:pPr indent="-101600" lvl="1" marL="558800" rtl="0" algn="l">
              <a:lnSpc>
                <a:spcPct val="100000"/>
              </a:lnSpc>
              <a:spcBef>
                <a:spcPts val="0"/>
              </a:spcBef>
              <a:spcAft>
                <a:spcPts val="0"/>
              </a:spcAft>
              <a:buSzPts val="800"/>
              <a:buFont typeface="Open Sans"/>
              <a:buChar char="○"/>
            </a:pPr>
            <a:r>
              <a:rPr lang="en" sz="800">
                <a:latin typeface="Open Sans"/>
                <a:ea typeface="Open Sans"/>
                <a:cs typeface="Open Sans"/>
                <a:sym typeface="Open Sans"/>
              </a:rPr>
              <a:t>Online Portal ID</a:t>
            </a:r>
            <a:endParaRPr sz="800">
              <a:latin typeface="Open Sans"/>
              <a:ea typeface="Open Sans"/>
              <a:cs typeface="Open Sans"/>
              <a:sym typeface="Open Sans"/>
            </a:endParaRPr>
          </a:p>
          <a:p>
            <a:pPr indent="0" lvl="0" marL="0" rtl="0" algn="l">
              <a:lnSpc>
                <a:spcPct val="100000"/>
              </a:lnSpc>
              <a:spcBef>
                <a:spcPts val="0"/>
              </a:spcBef>
              <a:spcAft>
                <a:spcPts val="0"/>
              </a:spcAft>
              <a:buNone/>
            </a:pPr>
            <a:r>
              <a:t/>
            </a:r>
            <a:endParaRPr sz="1000">
              <a:latin typeface="Open Sans"/>
              <a:ea typeface="Open Sans"/>
              <a:cs typeface="Open Sans"/>
              <a:sym typeface="Open Sans"/>
            </a:endParaRPr>
          </a:p>
        </p:txBody>
      </p:sp>
      <p:sp>
        <p:nvSpPr>
          <p:cNvPr id="1034" name="Google Shape;1034;p68"/>
          <p:cNvSpPr txBox="1"/>
          <p:nvPr>
            <p:ph idx="4294967295" type="title"/>
          </p:nvPr>
        </p:nvSpPr>
        <p:spPr>
          <a:xfrm>
            <a:off x="3245138" y="3243100"/>
            <a:ext cx="2469000" cy="4491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0" lIns="365750" spcFirstLastPara="1" rIns="45700" wrap="square" tIns="0">
            <a:noAutofit/>
          </a:bodyPr>
          <a:lstStyle/>
          <a:p>
            <a:pPr indent="0" lvl="0" marL="0" rtl="0" algn="l">
              <a:lnSpc>
                <a:spcPct val="90000"/>
              </a:lnSpc>
              <a:spcBef>
                <a:spcPts val="0"/>
              </a:spcBef>
              <a:spcAft>
                <a:spcPts val="0"/>
              </a:spcAft>
              <a:buNone/>
            </a:pPr>
            <a:r>
              <a:rPr lang="en" sz="1200">
                <a:solidFill>
                  <a:schemeClr val="accent6"/>
                </a:solidFill>
                <a:latin typeface="Open Sans"/>
                <a:ea typeface="Open Sans"/>
                <a:cs typeface="Open Sans"/>
                <a:sym typeface="Open Sans"/>
              </a:rPr>
              <a:t>How do you roll-up this data into segments that matter</a:t>
            </a:r>
            <a:endParaRPr sz="1200">
              <a:solidFill>
                <a:schemeClr val="accent6"/>
              </a:solidFill>
              <a:latin typeface="Open Sans"/>
              <a:ea typeface="Open Sans"/>
              <a:cs typeface="Open Sans"/>
              <a:sym typeface="Open Sans"/>
            </a:endParaRPr>
          </a:p>
        </p:txBody>
      </p:sp>
      <p:sp>
        <p:nvSpPr>
          <p:cNvPr id="1035" name="Google Shape;1035;p68"/>
          <p:cNvSpPr txBox="1"/>
          <p:nvPr>
            <p:ph idx="4294967295" type="body"/>
          </p:nvPr>
        </p:nvSpPr>
        <p:spPr>
          <a:xfrm>
            <a:off x="3245138" y="3696550"/>
            <a:ext cx="2469000" cy="1188600"/>
          </a:xfrm>
          <a:prstGeom prst="rect">
            <a:avLst/>
          </a:prstGeom>
          <a:ln cap="flat" cmpd="sng" w="9525">
            <a:solidFill>
              <a:schemeClr val="lt2"/>
            </a:solidFill>
            <a:prstDash val="solid"/>
            <a:round/>
            <a:headEnd len="sm" w="sm" type="none"/>
            <a:tailEnd len="sm" w="sm" type="none"/>
          </a:ln>
        </p:spPr>
        <p:txBody>
          <a:bodyPr anchorCtr="0" anchor="t" bIns="0" lIns="45700" spcFirstLastPara="1" rIns="45700" wrap="square" tIns="0">
            <a:noAutofit/>
          </a:bodyPr>
          <a:lstStyle/>
          <a:p>
            <a:pPr indent="0" lvl="0" marL="0" rtl="0" algn="l">
              <a:lnSpc>
                <a:spcPct val="100000"/>
              </a:lnSpc>
              <a:spcBef>
                <a:spcPts val="0"/>
              </a:spcBef>
              <a:spcAft>
                <a:spcPts val="0"/>
              </a:spcAft>
              <a:buNone/>
            </a:pPr>
            <a:r>
              <a:t/>
            </a:r>
            <a:endParaRPr sz="800">
              <a:latin typeface="Open Sans"/>
              <a:ea typeface="Open Sans"/>
              <a:cs typeface="Open Sans"/>
              <a:sym typeface="Open Sans"/>
            </a:endParaRPr>
          </a:p>
          <a:p>
            <a:pPr indent="-101600" lvl="0" marL="279400" rtl="0" algn="l">
              <a:lnSpc>
                <a:spcPct val="100000"/>
              </a:lnSpc>
              <a:spcBef>
                <a:spcPts val="0"/>
              </a:spcBef>
              <a:spcAft>
                <a:spcPts val="0"/>
              </a:spcAft>
              <a:buSzPts val="800"/>
              <a:buFont typeface="Open Sans"/>
              <a:buChar char="○"/>
            </a:pPr>
            <a:r>
              <a:rPr lang="en" sz="800">
                <a:latin typeface="Open Sans"/>
                <a:ea typeface="Open Sans"/>
                <a:cs typeface="Open Sans"/>
                <a:sym typeface="Open Sans"/>
              </a:rPr>
              <a:t>We need to have the date they had a failed log in</a:t>
            </a:r>
            <a:endParaRPr sz="800">
              <a:latin typeface="Open Sans"/>
              <a:ea typeface="Open Sans"/>
              <a:cs typeface="Open Sans"/>
              <a:sym typeface="Open Sans"/>
            </a:endParaRPr>
          </a:p>
          <a:p>
            <a:pPr indent="-101600" lvl="0" marL="279400" rtl="0" algn="l">
              <a:lnSpc>
                <a:spcPct val="100000"/>
              </a:lnSpc>
              <a:spcBef>
                <a:spcPts val="0"/>
              </a:spcBef>
              <a:spcAft>
                <a:spcPts val="0"/>
              </a:spcAft>
              <a:buSzPts val="800"/>
              <a:buFont typeface="Open Sans"/>
              <a:buChar char="○"/>
            </a:pPr>
            <a:r>
              <a:rPr lang="en" sz="800">
                <a:latin typeface="Open Sans"/>
                <a:ea typeface="Open Sans"/>
                <a:cs typeface="Open Sans"/>
                <a:sym typeface="Open Sans"/>
              </a:rPr>
              <a:t>We need to know whether it was on a PC or Mobile device </a:t>
            </a:r>
            <a:endParaRPr sz="800">
              <a:latin typeface="Open Sans"/>
              <a:ea typeface="Open Sans"/>
              <a:cs typeface="Open Sans"/>
              <a:sym typeface="Open Sans"/>
            </a:endParaRPr>
          </a:p>
          <a:p>
            <a:pPr indent="-101600" lvl="0" marL="279400" rtl="0" algn="l">
              <a:lnSpc>
                <a:spcPct val="100000"/>
              </a:lnSpc>
              <a:spcBef>
                <a:spcPts val="0"/>
              </a:spcBef>
              <a:spcAft>
                <a:spcPts val="0"/>
              </a:spcAft>
              <a:buSzPts val="800"/>
              <a:buFont typeface="Open Sans"/>
              <a:buChar char="○"/>
            </a:pPr>
            <a:r>
              <a:rPr lang="en" sz="800">
                <a:latin typeface="Open Sans"/>
                <a:ea typeface="Open Sans"/>
                <a:cs typeface="Open Sans"/>
                <a:sym typeface="Open Sans"/>
              </a:rPr>
              <a:t>This way we could create a segment called failed log in</a:t>
            </a:r>
            <a:endParaRPr sz="800">
              <a:latin typeface="Open Sans"/>
              <a:ea typeface="Open Sans"/>
              <a:cs typeface="Open Sans"/>
              <a:sym typeface="Open Sans"/>
            </a:endParaRPr>
          </a:p>
        </p:txBody>
      </p:sp>
      <p:sp>
        <p:nvSpPr>
          <p:cNvPr id="1036" name="Google Shape;1036;p68"/>
          <p:cNvSpPr txBox="1"/>
          <p:nvPr>
            <p:ph idx="4294967295" type="title"/>
          </p:nvPr>
        </p:nvSpPr>
        <p:spPr>
          <a:xfrm>
            <a:off x="391113" y="3266200"/>
            <a:ext cx="2469000" cy="4260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0" lIns="365750" spcFirstLastPara="1" rIns="91425" wrap="square" tIns="0">
            <a:noAutofit/>
          </a:bodyPr>
          <a:lstStyle/>
          <a:p>
            <a:pPr indent="0" lvl="0" marL="0" rtl="0" algn="l">
              <a:lnSpc>
                <a:spcPct val="90000"/>
              </a:lnSpc>
              <a:spcBef>
                <a:spcPts val="0"/>
              </a:spcBef>
              <a:spcAft>
                <a:spcPts val="0"/>
              </a:spcAft>
              <a:buNone/>
            </a:pPr>
            <a:r>
              <a:rPr lang="en" sz="1200">
                <a:solidFill>
                  <a:schemeClr val="accent6"/>
                </a:solidFill>
                <a:latin typeface="Open Sans"/>
                <a:ea typeface="Open Sans"/>
                <a:cs typeface="Open Sans"/>
                <a:sym typeface="Open Sans"/>
              </a:rPr>
              <a:t>Where would you activate this to help drive value</a:t>
            </a:r>
            <a:endParaRPr sz="1200">
              <a:solidFill>
                <a:schemeClr val="accent6"/>
              </a:solidFill>
              <a:latin typeface="Open Sans"/>
              <a:ea typeface="Open Sans"/>
              <a:cs typeface="Open Sans"/>
              <a:sym typeface="Open Sans"/>
            </a:endParaRPr>
          </a:p>
        </p:txBody>
      </p:sp>
      <p:sp>
        <p:nvSpPr>
          <p:cNvPr id="1037" name="Google Shape;1037;p68"/>
          <p:cNvSpPr txBox="1"/>
          <p:nvPr>
            <p:ph idx="4294967295" type="body"/>
          </p:nvPr>
        </p:nvSpPr>
        <p:spPr>
          <a:xfrm>
            <a:off x="391113" y="3696550"/>
            <a:ext cx="2469000" cy="1188600"/>
          </a:xfrm>
          <a:prstGeom prst="rect">
            <a:avLst/>
          </a:prstGeom>
          <a:ln cap="flat" cmpd="sng" w="9525">
            <a:solidFill>
              <a:schemeClr val="lt2"/>
            </a:solidFill>
            <a:prstDash val="solid"/>
            <a:round/>
            <a:headEnd len="sm" w="sm" type="none"/>
            <a:tailEnd len="sm" w="sm" type="none"/>
          </a:ln>
        </p:spPr>
        <p:txBody>
          <a:bodyPr anchorCtr="0" anchor="t" bIns="0" lIns="45700" spcFirstLastPara="1" rIns="45700" wrap="square" tIns="0">
            <a:noAutofit/>
          </a:bodyPr>
          <a:lstStyle/>
          <a:p>
            <a:pPr indent="0" lvl="0" marL="0" rtl="0" algn="l">
              <a:lnSpc>
                <a:spcPct val="100000"/>
              </a:lnSpc>
              <a:spcBef>
                <a:spcPts val="0"/>
              </a:spcBef>
              <a:spcAft>
                <a:spcPts val="0"/>
              </a:spcAft>
              <a:buNone/>
            </a:pPr>
            <a:r>
              <a:t/>
            </a:r>
            <a:endParaRPr sz="800">
              <a:latin typeface="Open Sans"/>
              <a:ea typeface="Open Sans"/>
              <a:cs typeface="Open Sans"/>
              <a:sym typeface="Open Sans"/>
            </a:endParaRPr>
          </a:p>
          <a:p>
            <a:pPr indent="-101600" lvl="0" marL="279400" rtl="0" algn="l">
              <a:lnSpc>
                <a:spcPct val="100000"/>
              </a:lnSpc>
              <a:spcBef>
                <a:spcPts val="0"/>
              </a:spcBef>
              <a:spcAft>
                <a:spcPts val="0"/>
              </a:spcAft>
              <a:buSzPts val="800"/>
              <a:buFont typeface="Open Sans"/>
              <a:buChar char="○"/>
            </a:pPr>
            <a:r>
              <a:rPr lang="en" sz="800">
                <a:latin typeface="Open Sans"/>
                <a:ea typeface="Open Sans"/>
                <a:cs typeface="Open Sans"/>
                <a:sym typeface="Open Sans"/>
              </a:rPr>
              <a:t>We would activate digital campaigns on the following channels to help deter calls from the call center</a:t>
            </a:r>
            <a:endParaRPr sz="800">
              <a:latin typeface="Open Sans"/>
              <a:ea typeface="Open Sans"/>
              <a:cs typeface="Open Sans"/>
              <a:sym typeface="Open Sans"/>
            </a:endParaRPr>
          </a:p>
          <a:p>
            <a:pPr indent="-101600" lvl="1" marL="558800" rtl="0" algn="l">
              <a:lnSpc>
                <a:spcPct val="100000"/>
              </a:lnSpc>
              <a:spcBef>
                <a:spcPts val="0"/>
              </a:spcBef>
              <a:spcAft>
                <a:spcPts val="0"/>
              </a:spcAft>
              <a:buSzPts val="800"/>
              <a:buFont typeface="Open Sans"/>
              <a:buChar char="○"/>
            </a:pPr>
            <a:r>
              <a:rPr lang="en" sz="800">
                <a:latin typeface="Open Sans"/>
                <a:ea typeface="Open Sans"/>
                <a:cs typeface="Open Sans"/>
                <a:sym typeface="Open Sans"/>
              </a:rPr>
              <a:t>Website Pop-up</a:t>
            </a:r>
            <a:endParaRPr sz="800">
              <a:latin typeface="Open Sans"/>
              <a:ea typeface="Open Sans"/>
              <a:cs typeface="Open Sans"/>
              <a:sym typeface="Open Sans"/>
            </a:endParaRPr>
          </a:p>
          <a:p>
            <a:pPr indent="-101600" lvl="1" marL="558800" rtl="0" algn="l">
              <a:lnSpc>
                <a:spcPct val="100000"/>
              </a:lnSpc>
              <a:spcBef>
                <a:spcPts val="0"/>
              </a:spcBef>
              <a:spcAft>
                <a:spcPts val="0"/>
              </a:spcAft>
              <a:buSzPts val="800"/>
              <a:buFont typeface="Open Sans"/>
              <a:buChar char="○"/>
            </a:pPr>
            <a:r>
              <a:rPr lang="en" sz="800">
                <a:latin typeface="Open Sans"/>
                <a:ea typeface="Open Sans"/>
                <a:cs typeface="Open Sans"/>
                <a:sym typeface="Open Sans"/>
              </a:rPr>
              <a:t>Email journey “Need help logging in”</a:t>
            </a:r>
            <a:endParaRPr sz="800">
              <a:latin typeface="Open Sans"/>
              <a:ea typeface="Open Sans"/>
              <a:cs typeface="Open Sans"/>
              <a:sym typeface="Open Sans"/>
            </a:endParaRPr>
          </a:p>
          <a:p>
            <a:pPr indent="-101600" lvl="1" marL="558800" rtl="0" algn="l">
              <a:lnSpc>
                <a:spcPct val="100000"/>
              </a:lnSpc>
              <a:spcBef>
                <a:spcPts val="0"/>
              </a:spcBef>
              <a:spcAft>
                <a:spcPts val="0"/>
              </a:spcAft>
              <a:buSzPts val="800"/>
              <a:buFont typeface="Open Sans"/>
              <a:buChar char="○"/>
            </a:pPr>
            <a:r>
              <a:rPr lang="en" sz="800">
                <a:latin typeface="Open Sans"/>
                <a:ea typeface="Open Sans"/>
                <a:cs typeface="Open Sans"/>
                <a:sym typeface="Open Sans"/>
              </a:rPr>
              <a:t>Mobile Text Journey</a:t>
            </a:r>
            <a:endParaRPr sz="800">
              <a:latin typeface="Open Sans"/>
              <a:ea typeface="Open Sans"/>
              <a:cs typeface="Open Sans"/>
              <a:sym typeface="Open Sans"/>
            </a:endParaRPr>
          </a:p>
          <a:p>
            <a:pPr indent="0" lvl="0" marL="0" rtl="0" algn="l">
              <a:lnSpc>
                <a:spcPct val="100000"/>
              </a:lnSpc>
              <a:spcBef>
                <a:spcPts val="0"/>
              </a:spcBef>
              <a:spcAft>
                <a:spcPts val="0"/>
              </a:spcAft>
              <a:buNone/>
            </a:pPr>
            <a:r>
              <a:t/>
            </a:r>
            <a:endParaRPr sz="1000">
              <a:latin typeface="Open Sans"/>
              <a:ea typeface="Open Sans"/>
              <a:cs typeface="Open Sans"/>
              <a:sym typeface="Open Sans"/>
            </a:endParaRPr>
          </a:p>
          <a:p>
            <a:pPr indent="0" lvl="0" marL="0" rtl="0" algn="l">
              <a:lnSpc>
                <a:spcPct val="100000"/>
              </a:lnSpc>
              <a:spcBef>
                <a:spcPts val="0"/>
              </a:spcBef>
              <a:spcAft>
                <a:spcPts val="0"/>
              </a:spcAft>
              <a:buNone/>
            </a:pPr>
            <a:r>
              <a:t/>
            </a:r>
            <a:endParaRPr sz="1000">
              <a:latin typeface="Open Sans"/>
              <a:ea typeface="Open Sans"/>
              <a:cs typeface="Open Sans"/>
              <a:sym typeface="Open Sans"/>
            </a:endParaRPr>
          </a:p>
        </p:txBody>
      </p:sp>
      <p:sp>
        <p:nvSpPr>
          <p:cNvPr id="1038" name="Google Shape;1038;p68"/>
          <p:cNvSpPr txBox="1"/>
          <p:nvPr/>
        </p:nvSpPr>
        <p:spPr>
          <a:xfrm>
            <a:off x="391113" y="1299850"/>
            <a:ext cx="315300" cy="426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2800">
                <a:solidFill>
                  <a:schemeClr val="accent6"/>
                </a:solidFill>
                <a:latin typeface="Open Sans"/>
                <a:ea typeface="Open Sans"/>
                <a:cs typeface="Open Sans"/>
                <a:sym typeface="Open Sans"/>
              </a:rPr>
              <a:t>1</a:t>
            </a:r>
            <a:endParaRPr sz="2800">
              <a:solidFill>
                <a:schemeClr val="accent6"/>
              </a:solidFill>
              <a:latin typeface="Open Sans"/>
              <a:ea typeface="Open Sans"/>
              <a:cs typeface="Open Sans"/>
              <a:sym typeface="Open Sans"/>
            </a:endParaRPr>
          </a:p>
        </p:txBody>
      </p:sp>
      <p:sp>
        <p:nvSpPr>
          <p:cNvPr id="1039" name="Google Shape;1039;p68"/>
          <p:cNvSpPr txBox="1"/>
          <p:nvPr/>
        </p:nvSpPr>
        <p:spPr>
          <a:xfrm>
            <a:off x="3245138" y="1288300"/>
            <a:ext cx="315300" cy="426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2800">
                <a:solidFill>
                  <a:schemeClr val="accent6"/>
                </a:solidFill>
                <a:latin typeface="Open Sans"/>
                <a:ea typeface="Open Sans"/>
                <a:cs typeface="Open Sans"/>
                <a:sym typeface="Open Sans"/>
              </a:rPr>
              <a:t>2</a:t>
            </a:r>
            <a:endParaRPr sz="2800">
              <a:solidFill>
                <a:schemeClr val="accent6"/>
              </a:solidFill>
              <a:latin typeface="Open Sans"/>
              <a:ea typeface="Open Sans"/>
              <a:cs typeface="Open Sans"/>
              <a:sym typeface="Open Sans"/>
            </a:endParaRPr>
          </a:p>
        </p:txBody>
      </p:sp>
      <p:sp>
        <p:nvSpPr>
          <p:cNvPr id="1040" name="Google Shape;1040;p68"/>
          <p:cNvSpPr txBox="1"/>
          <p:nvPr/>
        </p:nvSpPr>
        <p:spPr>
          <a:xfrm>
            <a:off x="6099163" y="1298500"/>
            <a:ext cx="315300" cy="400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2800">
                <a:solidFill>
                  <a:schemeClr val="accent6"/>
                </a:solidFill>
                <a:latin typeface="Open Sans"/>
                <a:ea typeface="Open Sans"/>
                <a:cs typeface="Open Sans"/>
                <a:sym typeface="Open Sans"/>
              </a:rPr>
              <a:t>3</a:t>
            </a:r>
            <a:endParaRPr sz="2800">
              <a:solidFill>
                <a:schemeClr val="accent6"/>
              </a:solidFill>
              <a:latin typeface="Open Sans"/>
              <a:ea typeface="Open Sans"/>
              <a:cs typeface="Open Sans"/>
              <a:sym typeface="Open Sans"/>
            </a:endParaRPr>
          </a:p>
        </p:txBody>
      </p:sp>
      <p:sp>
        <p:nvSpPr>
          <p:cNvPr id="1041" name="Google Shape;1041;p68"/>
          <p:cNvSpPr txBox="1"/>
          <p:nvPr/>
        </p:nvSpPr>
        <p:spPr>
          <a:xfrm>
            <a:off x="391113" y="3266200"/>
            <a:ext cx="315300" cy="426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2800">
                <a:solidFill>
                  <a:schemeClr val="accent6"/>
                </a:solidFill>
                <a:latin typeface="Open Sans"/>
                <a:ea typeface="Open Sans"/>
                <a:cs typeface="Open Sans"/>
                <a:sym typeface="Open Sans"/>
              </a:rPr>
              <a:t>6</a:t>
            </a:r>
            <a:endParaRPr sz="2800">
              <a:solidFill>
                <a:schemeClr val="accent6"/>
              </a:solidFill>
              <a:latin typeface="Open Sans"/>
              <a:ea typeface="Open Sans"/>
              <a:cs typeface="Open Sans"/>
              <a:sym typeface="Open Sans"/>
            </a:endParaRPr>
          </a:p>
        </p:txBody>
      </p:sp>
      <p:sp>
        <p:nvSpPr>
          <p:cNvPr id="1042" name="Google Shape;1042;p68"/>
          <p:cNvSpPr txBox="1"/>
          <p:nvPr/>
        </p:nvSpPr>
        <p:spPr>
          <a:xfrm>
            <a:off x="3245138" y="3243100"/>
            <a:ext cx="315300" cy="4491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2800">
                <a:solidFill>
                  <a:schemeClr val="accent6"/>
                </a:solidFill>
                <a:latin typeface="Open Sans"/>
                <a:ea typeface="Open Sans"/>
                <a:cs typeface="Open Sans"/>
                <a:sym typeface="Open Sans"/>
              </a:rPr>
              <a:t>5</a:t>
            </a:r>
            <a:endParaRPr sz="2800">
              <a:solidFill>
                <a:schemeClr val="accent6"/>
              </a:solidFill>
              <a:latin typeface="Open Sans"/>
              <a:ea typeface="Open Sans"/>
              <a:cs typeface="Open Sans"/>
              <a:sym typeface="Open Sans"/>
            </a:endParaRPr>
          </a:p>
        </p:txBody>
      </p:sp>
      <p:sp>
        <p:nvSpPr>
          <p:cNvPr id="1043" name="Google Shape;1043;p68"/>
          <p:cNvSpPr txBox="1"/>
          <p:nvPr/>
        </p:nvSpPr>
        <p:spPr>
          <a:xfrm>
            <a:off x="6099163" y="3266200"/>
            <a:ext cx="315300" cy="426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2800">
                <a:solidFill>
                  <a:schemeClr val="accent6"/>
                </a:solidFill>
                <a:latin typeface="Open Sans"/>
                <a:ea typeface="Open Sans"/>
                <a:cs typeface="Open Sans"/>
                <a:sym typeface="Open Sans"/>
              </a:rPr>
              <a:t>4</a:t>
            </a:r>
            <a:endParaRPr sz="2800">
              <a:solidFill>
                <a:schemeClr val="accent6"/>
              </a:solidFill>
              <a:latin typeface="Open Sans"/>
              <a:ea typeface="Open Sans"/>
              <a:cs typeface="Open Sans"/>
              <a:sym typeface="Open Sans"/>
            </a:endParaRPr>
          </a:p>
        </p:txBody>
      </p:sp>
      <p:cxnSp>
        <p:nvCxnSpPr>
          <p:cNvPr id="1044" name="Google Shape;1044;p68"/>
          <p:cNvCxnSpPr/>
          <p:nvPr/>
        </p:nvCxnSpPr>
        <p:spPr>
          <a:xfrm>
            <a:off x="2862513" y="2306925"/>
            <a:ext cx="381000" cy="0"/>
          </a:xfrm>
          <a:prstGeom prst="straightConnector1">
            <a:avLst/>
          </a:prstGeom>
          <a:noFill/>
          <a:ln cap="flat" cmpd="sng" w="28575">
            <a:solidFill>
              <a:schemeClr val="lt1"/>
            </a:solidFill>
            <a:prstDash val="solid"/>
            <a:round/>
            <a:headEnd len="med" w="med" type="none"/>
            <a:tailEnd len="med" w="med" type="triangle"/>
          </a:ln>
        </p:spPr>
      </p:cxnSp>
      <p:cxnSp>
        <p:nvCxnSpPr>
          <p:cNvPr id="1045" name="Google Shape;1045;p68"/>
          <p:cNvCxnSpPr/>
          <p:nvPr/>
        </p:nvCxnSpPr>
        <p:spPr>
          <a:xfrm>
            <a:off x="5707313" y="2306925"/>
            <a:ext cx="381000" cy="0"/>
          </a:xfrm>
          <a:prstGeom prst="straightConnector1">
            <a:avLst/>
          </a:prstGeom>
          <a:noFill/>
          <a:ln cap="flat" cmpd="sng" w="28575">
            <a:solidFill>
              <a:schemeClr val="lt1"/>
            </a:solidFill>
            <a:prstDash val="solid"/>
            <a:round/>
            <a:headEnd len="med" w="med" type="none"/>
            <a:tailEnd len="med" w="med" type="triangle"/>
          </a:ln>
        </p:spPr>
      </p:cxnSp>
      <p:cxnSp>
        <p:nvCxnSpPr>
          <p:cNvPr id="1046" name="Google Shape;1046;p68"/>
          <p:cNvCxnSpPr/>
          <p:nvPr/>
        </p:nvCxnSpPr>
        <p:spPr>
          <a:xfrm rot="10800000">
            <a:off x="5707313" y="4290850"/>
            <a:ext cx="381000" cy="0"/>
          </a:xfrm>
          <a:prstGeom prst="straightConnector1">
            <a:avLst/>
          </a:prstGeom>
          <a:noFill/>
          <a:ln cap="flat" cmpd="sng" w="28575">
            <a:solidFill>
              <a:schemeClr val="lt1"/>
            </a:solidFill>
            <a:prstDash val="solid"/>
            <a:round/>
            <a:headEnd len="med" w="med" type="none"/>
            <a:tailEnd len="med" w="med" type="triangle"/>
          </a:ln>
        </p:spPr>
      </p:cxnSp>
      <p:cxnSp>
        <p:nvCxnSpPr>
          <p:cNvPr id="1047" name="Google Shape;1047;p68"/>
          <p:cNvCxnSpPr/>
          <p:nvPr/>
        </p:nvCxnSpPr>
        <p:spPr>
          <a:xfrm rot="10800000">
            <a:off x="2862513" y="4290850"/>
            <a:ext cx="381000" cy="0"/>
          </a:xfrm>
          <a:prstGeom prst="straightConnector1">
            <a:avLst/>
          </a:prstGeom>
          <a:noFill/>
          <a:ln cap="flat" cmpd="sng" w="28575">
            <a:solidFill>
              <a:schemeClr val="lt1"/>
            </a:solidFill>
            <a:prstDash val="solid"/>
            <a:round/>
            <a:headEnd len="med" w="med" type="none"/>
            <a:tailEnd len="med" w="med" type="triangle"/>
          </a:ln>
        </p:spPr>
      </p:cxnSp>
      <p:cxnSp>
        <p:nvCxnSpPr>
          <p:cNvPr id="1048" name="Google Shape;1048;p68"/>
          <p:cNvCxnSpPr/>
          <p:nvPr/>
        </p:nvCxnSpPr>
        <p:spPr>
          <a:xfrm>
            <a:off x="8568163" y="2308600"/>
            <a:ext cx="600" cy="1982400"/>
          </a:xfrm>
          <a:prstGeom prst="bentConnector3">
            <a:avLst>
              <a:gd fmla="val 39687500" name="adj1"/>
            </a:avLst>
          </a:prstGeom>
          <a:noFill/>
          <a:ln cap="flat" cmpd="sng" w="28575">
            <a:solidFill>
              <a:schemeClr val="lt1"/>
            </a:solidFill>
            <a:prstDash val="solid"/>
            <a:round/>
            <a:headEnd len="med" w="med" type="none"/>
            <a:tailEnd len="med" w="med" type="triangle"/>
          </a:ln>
        </p:spPr>
      </p:cxnSp>
      <p:sp>
        <p:nvSpPr>
          <p:cNvPr id="1049" name="Google Shape;1049;p68"/>
          <p:cNvSpPr/>
          <p:nvPr/>
        </p:nvSpPr>
        <p:spPr>
          <a:xfrm>
            <a:off x="7499225" y="174875"/>
            <a:ext cx="1553400" cy="493800"/>
          </a:xfrm>
          <a:prstGeom prst="rect">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Light"/>
              <a:ea typeface="Helvetica Neue Light"/>
              <a:cs typeface="Helvetica Neue Light"/>
              <a:sym typeface="Helvetica Neue Light"/>
            </a:endParaRPr>
          </a:p>
        </p:txBody>
      </p:sp>
      <p:sp>
        <p:nvSpPr>
          <p:cNvPr id="1050" name="Google Shape;1050;p68"/>
          <p:cNvSpPr txBox="1"/>
          <p:nvPr/>
        </p:nvSpPr>
        <p:spPr>
          <a:xfrm>
            <a:off x="329225" y="289200"/>
            <a:ext cx="7170000" cy="74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chemeClr val="dk1"/>
                </a:solidFill>
                <a:latin typeface="League Spartan"/>
                <a:ea typeface="League Spartan"/>
                <a:cs typeface="League Spartan"/>
                <a:sym typeface="League Spartan"/>
              </a:rPr>
              <a:t>Let’s Put This Into Practice</a:t>
            </a:r>
            <a:endParaRPr b="1" sz="3000">
              <a:solidFill>
                <a:schemeClr val="dk1"/>
              </a:solidFill>
              <a:latin typeface="League Spartan"/>
              <a:ea typeface="League Spartan"/>
              <a:cs typeface="League Spartan"/>
              <a:sym typeface="League Spartan"/>
            </a:endParaRPr>
          </a:p>
        </p:txBody>
      </p:sp>
      <p:pic>
        <p:nvPicPr>
          <p:cNvPr id="1051" name="Google Shape;1051;p68"/>
          <p:cNvPicPr preferRelativeResize="0"/>
          <p:nvPr/>
        </p:nvPicPr>
        <p:blipFill rotWithShape="1">
          <a:blip r:embed="rId3">
            <a:alphaModFix/>
          </a:blip>
          <a:srcRect b="0" l="24580" r="73598" t="0"/>
          <a:stretch/>
        </p:blipFill>
        <p:spPr>
          <a:xfrm>
            <a:off x="0" y="0"/>
            <a:ext cx="205752" cy="5003926"/>
          </a:xfrm>
          <a:prstGeom prst="rect">
            <a:avLst/>
          </a:prstGeom>
          <a:noFill/>
          <a:ln>
            <a:noFill/>
          </a:ln>
        </p:spPr>
      </p:pic>
      <p:pic>
        <p:nvPicPr>
          <p:cNvPr id="1052" name="Google Shape;1052;p68"/>
          <p:cNvPicPr preferRelativeResize="0"/>
          <p:nvPr/>
        </p:nvPicPr>
        <p:blipFill>
          <a:blip r:embed="rId4">
            <a:alphaModFix/>
          </a:blip>
          <a:stretch>
            <a:fillRect/>
          </a:stretch>
        </p:blipFill>
        <p:spPr>
          <a:xfrm>
            <a:off x="7816523" y="89352"/>
            <a:ext cx="1141898" cy="1141898"/>
          </a:xfrm>
          <a:prstGeom prst="rect">
            <a:avLst/>
          </a:prstGeom>
          <a:noFill/>
          <a:ln>
            <a:noFill/>
          </a:ln>
        </p:spPr>
      </p:pic>
      <p:pic>
        <p:nvPicPr>
          <p:cNvPr id="1053" name="Google Shape;1053;p68"/>
          <p:cNvPicPr preferRelativeResize="0"/>
          <p:nvPr/>
        </p:nvPicPr>
        <p:blipFill rotWithShape="1">
          <a:blip r:embed="rId5">
            <a:alphaModFix/>
          </a:blip>
          <a:srcRect b="25205" l="41110" r="0" t="0"/>
          <a:stretch/>
        </p:blipFill>
        <p:spPr>
          <a:xfrm>
            <a:off x="0" y="4293849"/>
            <a:ext cx="706425" cy="89727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2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2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3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4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3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3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4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3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3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4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4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3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3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4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4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3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3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4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7" name="Shape 1057"/>
        <p:cNvGrpSpPr/>
        <p:nvPr/>
      </p:nvGrpSpPr>
      <p:grpSpPr>
        <a:xfrm>
          <a:off x="0" y="0"/>
          <a:ext cx="0" cy="0"/>
          <a:chOff x="0" y="0"/>
          <a:chExt cx="0" cy="0"/>
        </a:xfrm>
      </p:grpSpPr>
      <p:sp>
        <p:nvSpPr>
          <p:cNvPr id="1058" name="Google Shape;1058;p6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1059" name="Google Shape;1059;p69"/>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1060" name="Google Shape;1060;p69"/>
          <p:cNvPicPr preferRelativeResize="0"/>
          <p:nvPr/>
        </p:nvPicPr>
        <p:blipFill>
          <a:blip r:embed="rId4">
            <a:alphaModFix amt="94000"/>
          </a:blip>
          <a:stretch>
            <a:fillRect/>
          </a:stretch>
        </p:blipFill>
        <p:spPr>
          <a:xfrm>
            <a:off x="0" y="0"/>
            <a:ext cx="9144000" cy="5143500"/>
          </a:xfrm>
          <a:prstGeom prst="rect">
            <a:avLst/>
          </a:prstGeom>
          <a:noFill/>
          <a:ln>
            <a:noFill/>
          </a:ln>
        </p:spPr>
      </p:pic>
      <p:sp>
        <p:nvSpPr>
          <p:cNvPr id="1061" name="Google Shape;1061;p69"/>
          <p:cNvSpPr/>
          <p:nvPr/>
        </p:nvSpPr>
        <p:spPr>
          <a:xfrm>
            <a:off x="4355825" y="751500"/>
            <a:ext cx="3048000" cy="465900"/>
          </a:xfrm>
          <a:prstGeom prst="homePlat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69"/>
          <p:cNvSpPr/>
          <p:nvPr/>
        </p:nvSpPr>
        <p:spPr>
          <a:xfrm>
            <a:off x="4355825" y="1615600"/>
            <a:ext cx="3450300" cy="465900"/>
          </a:xfrm>
          <a:prstGeom prst="homePlat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69"/>
          <p:cNvSpPr/>
          <p:nvPr/>
        </p:nvSpPr>
        <p:spPr>
          <a:xfrm>
            <a:off x="4355825" y="2498425"/>
            <a:ext cx="3809100" cy="465900"/>
          </a:xfrm>
          <a:prstGeom prst="homePlat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69"/>
          <p:cNvSpPr/>
          <p:nvPr/>
        </p:nvSpPr>
        <p:spPr>
          <a:xfrm>
            <a:off x="4355825" y="3381250"/>
            <a:ext cx="4154700" cy="465900"/>
          </a:xfrm>
          <a:prstGeom prst="homePlat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65" name="Google Shape;1065;p69"/>
          <p:cNvPicPr preferRelativeResize="0"/>
          <p:nvPr/>
        </p:nvPicPr>
        <p:blipFill>
          <a:blip r:embed="rId5">
            <a:alphaModFix/>
          </a:blip>
          <a:stretch>
            <a:fillRect/>
          </a:stretch>
        </p:blipFill>
        <p:spPr>
          <a:xfrm rot="5400005">
            <a:off x="-1328212" y="1328216"/>
            <a:ext cx="5704425" cy="3047992"/>
          </a:xfrm>
          <a:prstGeom prst="rect">
            <a:avLst/>
          </a:prstGeom>
          <a:noFill/>
          <a:ln>
            <a:noFill/>
          </a:ln>
        </p:spPr>
      </p:pic>
      <p:sp>
        <p:nvSpPr>
          <p:cNvPr id="1066" name="Google Shape;1066;p69"/>
          <p:cNvSpPr txBox="1"/>
          <p:nvPr/>
        </p:nvSpPr>
        <p:spPr>
          <a:xfrm>
            <a:off x="311700" y="613350"/>
            <a:ext cx="2234400" cy="74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3000">
                <a:solidFill>
                  <a:schemeClr val="dk1"/>
                </a:solidFill>
                <a:latin typeface="League Spartan"/>
                <a:ea typeface="League Spartan"/>
                <a:cs typeface="League Spartan"/>
                <a:sym typeface="League Spartan"/>
              </a:rPr>
              <a:t>Key Takeaways</a:t>
            </a:r>
            <a:endParaRPr b="1" sz="3000">
              <a:solidFill>
                <a:schemeClr val="dk1"/>
              </a:solidFill>
              <a:latin typeface="League Spartan"/>
              <a:ea typeface="League Spartan"/>
              <a:cs typeface="League Spartan"/>
              <a:sym typeface="League Spartan"/>
            </a:endParaRPr>
          </a:p>
          <a:p>
            <a:pPr indent="0" lvl="0" marL="0" rtl="0" algn="ctr">
              <a:spcBef>
                <a:spcPts val="0"/>
              </a:spcBef>
              <a:spcAft>
                <a:spcPts val="0"/>
              </a:spcAft>
              <a:buClr>
                <a:schemeClr val="dk1"/>
              </a:buClr>
              <a:buSzPts val="1100"/>
              <a:buFont typeface="Arial"/>
              <a:buNone/>
            </a:pPr>
            <a:r>
              <a:t/>
            </a:r>
            <a:endParaRPr b="1" sz="3000">
              <a:solidFill>
                <a:schemeClr val="dk1"/>
              </a:solidFill>
              <a:latin typeface="League Spartan"/>
              <a:ea typeface="League Spartan"/>
              <a:cs typeface="League Spartan"/>
              <a:sym typeface="League Spartan"/>
            </a:endParaRPr>
          </a:p>
          <a:p>
            <a:pPr indent="0" lvl="0" marL="0" rtl="0" algn="ctr">
              <a:spcBef>
                <a:spcPts val="0"/>
              </a:spcBef>
              <a:spcAft>
                <a:spcPts val="0"/>
              </a:spcAft>
              <a:buNone/>
            </a:pPr>
            <a:r>
              <a:rPr b="1" lang="en" sz="3000">
                <a:solidFill>
                  <a:schemeClr val="dk1"/>
                </a:solidFill>
                <a:latin typeface="League Spartan"/>
                <a:ea typeface="League Spartan"/>
                <a:cs typeface="League Spartan"/>
                <a:sym typeface="League Spartan"/>
              </a:rPr>
              <a:t>Don't be afraid to start…</a:t>
            </a:r>
            <a:endParaRPr b="1" sz="3000">
              <a:solidFill>
                <a:schemeClr val="dk1"/>
              </a:solidFill>
              <a:latin typeface="League Spartan"/>
              <a:ea typeface="League Spartan"/>
              <a:cs typeface="League Spartan"/>
              <a:sym typeface="League Spartan"/>
            </a:endParaRPr>
          </a:p>
        </p:txBody>
      </p:sp>
      <p:pic>
        <p:nvPicPr>
          <p:cNvPr id="1067" name="Google Shape;1067;p69"/>
          <p:cNvPicPr preferRelativeResize="0"/>
          <p:nvPr/>
        </p:nvPicPr>
        <p:blipFill>
          <a:blip r:embed="rId6">
            <a:alphaModFix/>
          </a:blip>
          <a:stretch>
            <a:fillRect/>
          </a:stretch>
        </p:blipFill>
        <p:spPr>
          <a:xfrm>
            <a:off x="-32600" y="4729825"/>
            <a:ext cx="9209201" cy="413679"/>
          </a:xfrm>
          <a:prstGeom prst="rect">
            <a:avLst/>
          </a:prstGeom>
          <a:noFill/>
          <a:ln>
            <a:noFill/>
          </a:ln>
        </p:spPr>
      </p:pic>
      <p:sp>
        <p:nvSpPr>
          <p:cNvPr id="1068" name="Google Shape;1068;p69"/>
          <p:cNvSpPr txBox="1"/>
          <p:nvPr/>
        </p:nvSpPr>
        <p:spPr>
          <a:xfrm>
            <a:off x="3972575" y="751500"/>
            <a:ext cx="4298700" cy="32562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Clr>
                <a:schemeClr val="dk1"/>
              </a:buClr>
              <a:buSzPts val="1100"/>
              <a:buFont typeface="Arial"/>
              <a:buNone/>
            </a:pPr>
            <a:r>
              <a:rPr lang="en" sz="1650">
                <a:solidFill>
                  <a:schemeClr val="dk1"/>
                </a:solidFill>
                <a:latin typeface="Open Sans Medium"/>
                <a:ea typeface="Open Sans Medium"/>
                <a:cs typeface="Open Sans Medium"/>
                <a:sym typeface="Open Sans Medium"/>
              </a:rPr>
              <a:t>Importance of Use Cases</a:t>
            </a:r>
            <a:endParaRPr sz="1650">
              <a:solidFill>
                <a:schemeClr val="dk1"/>
              </a:solidFill>
              <a:latin typeface="Open Sans Medium"/>
              <a:ea typeface="Open Sans Medium"/>
              <a:cs typeface="Open Sans Medium"/>
              <a:sym typeface="Open Sans Medium"/>
            </a:endParaRPr>
          </a:p>
          <a:p>
            <a:pPr indent="0" lvl="0" marL="457200" rtl="0" algn="l">
              <a:lnSpc>
                <a:spcPct val="115000"/>
              </a:lnSpc>
              <a:spcBef>
                <a:spcPts val="1200"/>
              </a:spcBef>
              <a:spcAft>
                <a:spcPts val="0"/>
              </a:spcAft>
              <a:buClr>
                <a:schemeClr val="dk1"/>
              </a:buClr>
              <a:buSzPts val="1100"/>
              <a:buFont typeface="Arial"/>
              <a:buNone/>
            </a:pPr>
            <a:r>
              <a:t/>
            </a:r>
            <a:endParaRPr sz="1650">
              <a:solidFill>
                <a:schemeClr val="dk1"/>
              </a:solidFill>
              <a:latin typeface="Open Sans Medium"/>
              <a:ea typeface="Open Sans Medium"/>
              <a:cs typeface="Open Sans Medium"/>
              <a:sym typeface="Open Sans Medium"/>
            </a:endParaRPr>
          </a:p>
          <a:p>
            <a:pPr indent="0" lvl="0" marL="457200" rtl="0" algn="l">
              <a:lnSpc>
                <a:spcPct val="115000"/>
              </a:lnSpc>
              <a:spcBef>
                <a:spcPts val="1200"/>
              </a:spcBef>
              <a:spcAft>
                <a:spcPts val="0"/>
              </a:spcAft>
              <a:buClr>
                <a:schemeClr val="dk1"/>
              </a:buClr>
              <a:buSzPts val="1100"/>
              <a:buFont typeface="Arial"/>
              <a:buNone/>
            </a:pPr>
            <a:r>
              <a:rPr lang="en" sz="1650">
                <a:solidFill>
                  <a:schemeClr val="dk1"/>
                </a:solidFill>
                <a:latin typeface="Open Sans Medium"/>
                <a:ea typeface="Open Sans Medium"/>
                <a:cs typeface="Open Sans Medium"/>
                <a:sym typeface="Open Sans Medium"/>
              </a:rPr>
              <a:t>Operational Excellence</a:t>
            </a:r>
            <a:endParaRPr sz="1650">
              <a:solidFill>
                <a:schemeClr val="dk1"/>
              </a:solidFill>
              <a:latin typeface="Open Sans Medium"/>
              <a:ea typeface="Open Sans Medium"/>
              <a:cs typeface="Open Sans Medium"/>
              <a:sym typeface="Open Sans Medium"/>
            </a:endParaRPr>
          </a:p>
          <a:p>
            <a:pPr indent="0" lvl="0" marL="457200" rtl="0" algn="l">
              <a:lnSpc>
                <a:spcPct val="115000"/>
              </a:lnSpc>
              <a:spcBef>
                <a:spcPts val="1200"/>
              </a:spcBef>
              <a:spcAft>
                <a:spcPts val="0"/>
              </a:spcAft>
              <a:buClr>
                <a:schemeClr val="dk1"/>
              </a:buClr>
              <a:buSzPts val="1100"/>
              <a:buFont typeface="Arial"/>
              <a:buNone/>
            </a:pPr>
            <a:r>
              <a:t/>
            </a:r>
            <a:endParaRPr sz="1650">
              <a:solidFill>
                <a:schemeClr val="dk1"/>
              </a:solidFill>
              <a:latin typeface="Open Sans Medium"/>
              <a:ea typeface="Open Sans Medium"/>
              <a:cs typeface="Open Sans Medium"/>
              <a:sym typeface="Open Sans Medium"/>
            </a:endParaRPr>
          </a:p>
          <a:p>
            <a:pPr indent="0" lvl="0" marL="457200" rtl="0" algn="l">
              <a:lnSpc>
                <a:spcPct val="115000"/>
              </a:lnSpc>
              <a:spcBef>
                <a:spcPts val="1200"/>
              </a:spcBef>
              <a:spcAft>
                <a:spcPts val="0"/>
              </a:spcAft>
              <a:buClr>
                <a:schemeClr val="dk1"/>
              </a:buClr>
              <a:buSzPts val="1100"/>
              <a:buFont typeface="Arial"/>
              <a:buNone/>
            </a:pPr>
            <a:r>
              <a:rPr lang="en" sz="1650">
                <a:solidFill>
                  <a:schemeClr val="dk1"/>
                </a:solidFill>
                <a:latin typeface="Open Sans Medium"/>
                <a:ea typeface="Open Sans Medium"/>
                <a:cs typeface="Open Sans Medium"/>
                <a:sym typeface="Open Sans Medium"/>
              </a:rPr>
              <a:t>Test &amp; Learn</a:t>
            </a:r>
            <a:endParaRPr sz="1650">
              <a:solidFill>
                <a:schemeClr val="dk1"/>
              </a:solidFill>
              <a:latin typeface="Open Sans Medium"/>
              <a:ea typeface="Open Sans Medium"/>
              <a:cs typeface="Open Sans Medium"/>
              <a:sym typeface="Open Sans Medium"/>
            </a:endParaRPr>
          </a:p>
          <a:p>
            <a:pPr indent="0" lvl="0" marL="457200" rtl="0" algn="l">
              <a:lnSpc>
                <a:spcPct val="115000"/>
              </a:lnSpc>
              <a:spcBef>
                <a:spcPts val="1200"/>
              </a:spcBef>
              <a:spcAft>
                <a:spcPts val="0"/>
              </a:spcAft>
              <a:buClr>
                <a:schemeClr val="dk1"/>
              </a:buClr>
              <a:buSzPts val="1100"/>
              <a:buFont typeface="Arial"/>
              <a:buNone/>
            </a:pPr>
            <a:r>
              <a:t/>
            </a:r>
            <a:endParaRPr sz="1650">
              <a:solidFill>
                <a:schemeClr val="dk1"/>
              </a:solidFill>
              <a:latin typeface="Open Sans Medium"/>
              <a:ea typeface="Open Sans Medium"/>
              <a:cs typeface="Open Sans Medium"/>
              <a:sym typeface="Open Sans Medium"/>
            </a:endParaRPr>
          </a:p>
          <a:p>
            <a:pPr indent="0" lvl="0" marL="457200" rtl="0" algn="l">
              <a:lnSpc>
                <a:spcPct val="115000"/>
              </a:lnSpc>
              <a:spcBef>
                <a:spcPts val="1200"/>
              </a:spcBef>
              <a:spcAft>
                <a:spcPts val="1200"/>
              </a:spcAft>
              <a:buNone/>
            </a:pPr>
            <a:r>
              <a:rPr lang="en" sz="1650">
                <a:solidFill>
                  <a:schemeClr val="dk1"/>
                </a:solidFill>
                <a:latin typeface="Open Sans Medium"/>
                <a:ea typeface="Open Sans Medium"/>
                <a:cs typeface="Open Sans Medium"/>
                <a:sym typeface="Open Sans Medium"/>
              </a:rPr>
              <a:t>Be Nimble</a:t>
            </a:r>
            <a:endParaRPr sz="1750">
              <a:solidFill>
                <a:schemeClr val="dk1"/>
              </a:solidFill>
              <a:latin typeface="Open Sans Medium"/>
              <a:ea typeface="Open Sans Medium"/>
              <a:cs typeface="Open Sans Medium"/>
              <a:sym typeface="Open Sans Medium"/>
            </a:endParaRPr>
          </a:p>
        </p:txBody>
      </p:sp>
      <p:pic>
        <p:nvPicPr>
          <p:cNvPr id="1069" name="Google Shape;1069;p69"/>
          <p:cNvPicPr preferRelativeResize="0"/>
          <p:nvPr/>
        </p:nvPicPr>
        <p:blipFill>
          <a:blip r:embed="rId7">
            <a:alphaModFix/>
          </a:blip>
          <a:stretch>
            <a:fillRect/>
          </a:stretch>
        </p:blipFill>
        <p:spPr>
          <a:xfrm>
            <a:off x="7867938" y="-51175"/>
            <a:ext cx="1141898" cy="1141898"/>
          </a:xfrm>
          <a:prstGeom prst="rect">
            <a:avLst/>
          </a:prstGeom>
          <a:noFill/>
          <a:ln>
            <a:noFill/>
          </a:ln>
        </p:spPr>
      </p:pic>
      <p:pic>
        <p:nvPicPr>
          <p:cNvPr id="1070" name="Google Shape;1070;p69"/>
          <p:cNvPicPr preferRelativeResize="0"/>
          <p:nvPr/>
        </p:nvPicPr>
        <p:blipFill rotWithShape="1">
          <a:blip r:embed="rId8">
            <a:alphaModFix/>
          </a:blip>
          <a:srcRect b="18546" l="0" r="0" t="0"/>
          <a:stretch/>
        </p:blipFill>
        <p:spPr>
          <a:xfrm>
            <a:off x="1928025" y="3747073"/>
            <a:ext cx="1714350" cy="13964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4" name="Shape 1074"/>
        <p:cNvGrpSpPr/>
        <p:nvPr/>
      </p:nvGrpSpPr>
      <p:grpSpPr>
        <a:xfrm>
          <a:off x="0" y="0"/>
          <a:ext cx="0" cy="0"/>
          <a:chOff x="0" y="0"/>
          <a:chExt cx="0" cy="0"/>
        </a:xfrm>
      </p:grpSpPr>
      <p:pic>
        <p:nvPicPr>
          <p:cNvPr id="1075" name="Google Shape;1075;p70"/>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1076" name="Google Shape;1076;p70"/>
          <p:cNvPicPr preferRelativeResize="0"/>
          <p:nvPr/>
        </p:nvPicPr>
        <p:blipFill rotWithShape="1">
          <a:blip r:embed="rId4">
            <a:alphaModFix/>
          </a:blip>
          <a:srcRect b="23564" l="54082" r="0" t="0"/>
          <a:stretch/>
        </p:blipFill>
        <p:spPr>
          <a:xfrm>
            <a:off x="0" y="4056750"/>
            <a:ext cx="652826" cy="1086750"/>
          </a:xfrm>
          <a:prstGeom prst="rect">
            <a:avLst/>
          </a:prstGeom>
          <a:noFill/>
          <a:ln>
            <a:noFill/>
          </a:ln>
        </p:spPr>
      </p:pic>
      <p:pic>
        <p:nvPicPr>
          <p:cNvPr id="1077" name="Google Shape;1077;p70"/>
          <p:cNvPicPr preferRelativeResize="0"/>
          <p:nvPr/>
        </p:nvPicPr>
        <p:blipFill rotWithShape="1">
          <a:blip r:embed="rId5">
            <a:alphaModFix amt="10000"/>
          </a:blip>
          <a:srcRect b="32404" l="0" r="38657" t="19042"/>
          <a:stretch/>
        </p:blipFill>
        <p:spPr>
          <a:xfrm>
            <a:off x="3625175" y="775450"/>
            <a:ext cx="5518828" cy="4368051"/>
          </a:xfrm>
          <a:prstGeom prst="rect">
            <a:avLst/>
          </a:prstGeom>
          <a:noFill/>
          <a:ln>
            <a:noFill/>
          </a:ln>
        </p:spPr>
      </p:pic>
      <p:pic>
        <p:nvPicPr>
          <p:cNvPr id="1078" name="Google Shape;1078;p70"/>
          <p:cNvPicPr preferRelativeResize="0"/>
          <p:nvPr/>
        </p:nvPicPr>
        <p:blipFill rotWithShape="1">
          <a:blip r:embed="rId4">
            <a:alphaModFix/>
          </a:blip>
          <a:srcRect b="27330" l="7415" r="0" t="0"/>
          <a:stretch/>
        </p:blipFill>
        <p:spPr>
          <a:xfrm>
            <a:off x="0" y="4110275"/>
            <a:ext cx="1316325" cy="1033225"/>
          </a:xfrm>
          <a:prstGeom prst="rect">
            <a:avLst/>
          </a:prstGeom>
          <a:noFill/>
          <a:ln>
            <a:noFill/>
          </a:ln>
        </p:spPr>
      </p:pic>
      <p:sp>
        <p:nvSpPr>
          <p:cNvPr id="1079" name="Google Shape;1079;p70"/>
          <p:cNvSpPr txBox="1"/>
          <p:nvPr/>
        </p:nvSpPr>
        <p:spPr>
          <a:xfrm>
            <a:off x="775950" y="2145300"/>
            <a:ext cx="8399100" cy="85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500">
                <a:solidFill>
                  <a:schemeClr val="dk1"/>
                </a:solidFill>
                <a:latin typeface="League Spartan"/>
                <a:ea typeface="League Spartan"/>
                <a:cs typeface="League Spartan"/>
                <a:sym typeface="League Spartan"/>
              </a:rPr>
              <a:t>Thank You</a:t>
            </a:r>
            <a:r>
              <a:rPr lang="en" sz="4500">
                <a:solidFill>
                  <a:schemeClr val="dk1"/>
                </a:solidFill>
                <a:latin typeface="League Spartan"/>
                <a:ea typeface="League Spartan"/>
                <a:cs typeface="League Spartan"/>
                <a:sym typeface="League Spartan"/>
              </a:rPr>
              <a:t>!</a:t>
            </a:r>
            <a:endParaRPr sz="4500">
              <a:solidFill>
                <a:schemeClr val="dk1"/>
              </a:solidFill>
              <a:latin typeface="League Spartan"/>
              <a:ea typeface="League Spartan"/>
              <a:cs typeface="League Spartan"/>
              <a:sym typeface="League Spartan"/>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3" name="Shape 1083"/>
        <p:cNvGrpSpPr/>
        <p:nvPr/>
      </p:nvGrpSpPr>
      <p:grpSpPr>
        <a:xfrm>
          <a:off x="0" y="0"/>
          <a:ext cx="0" cy="0"/>
          <a:chOff x="0" y="0"/>
          <a:chExt cx="0" cy="0"/>
        </a:xfrm>
      </p:grpSpPr>
      <p:pic>
        <p:nvPicPr>
          <p:cNvPr id="1084" name="Google Shape;1084;p71"/>
          <p:cNvPicPr preferRelativeResize="0"/>
          <p:nvPr/>
        </p:nvPicPr>
        <p:blipFill>
          <a:blip r:embed="rId3">
            <a:alphaModFix/>
          </a:blip>
          <a:stretch>
            <a:fillRect/>
          </a:stretch>
        </p:blipFill>
        <p:spPr>
          <a:xfrm>
            <a:off x="0" y="0"/>
            <a:ext cx="9144000" cy="5191126"/>
          </a:xfrm>
          <a:prstGeom prst="rect">
            <a:avLst/>
          </a:prstGeom>
          <a:noFill/>
          <a:ln>
            <a:noFill/>
          </a:ln>
        </p:spPr>
      </p:pic>
      <p:sp>
        <p:nvSpPr>
          <p:cNvPr id="1085" name="Google Shape;1085;p71"/>
          <p:cNvSpPr/>
          <p:nvPr/>
        </p:nvSpPr>
        <p:spPr>
          <a:xfrm>
            <a:off x="-419550" y="1504950"/>
            <a:ext cx="8910300" cy="30576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71"/>
          <p:cNvSpPr txBox="1"/>
          <p:nvPr/>
        </p:nvSpPr>
        <p:spPr>
          <a:xfrm>
            <a:off x="343350" y="207350"/>
            <a:ext cx="7384500" cy="74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900">
                <a:solidFill>
                  <a:schemeClr val="dk1"/>
                </a:solidFill>
                <a:latin typeface="League Spartan"/>
                <a:ea typeface="League Spartan"/>
                <a:cs typeface="League Spartan"/>
                <a:sym typeface="League Spartan"/>
              </a:rPr>
              <a:t>Would Love To Connect</a:t>
            </a:r>
            <a:endParaRPr b="1" sz="2900">
              <a:solidFill>
                <a:schemeClr val="dk1"/>
              </a:solidFill>
              <a:latin typeface="League Spartan"/>
              <a:ea typeface="League Spartan"/>
              <a:cs typeface="League Spartan"/>
              <a:sym typeface="League Spartan"/>
            </a:endParaRPr>
          </a:p>
          <a:p>
            <a:pPr indent="0" lvl="0" marL="0" rtl="0" algn="l">
              <a:spcBef>
                <a:spcPts val="0"/>
              </a:spcBef>
              <a:spcAft>
                <a:spcPts val="0"/>
              </a:spcAft>
              <a:buNone/>
            </a:pPr>
            <a:r>
              <a:rPr b="1" i="1" lang="en" sz="2100">
                <a:solidFill>
                  <a:schemeClr val="dk1"/>
                </a:solidFill>
                <a:latin typeface="League Spartan"/>
                <a:ea typeface="League Spartan"/>
                <a:cs typeface="League Spartan"/>
                <a:sym typeface="League Spartan"/>
              </a:rPr>
              <a:t>Reach out on LinkedIn or over Email</a:t>
            </a:r>
            <a:endParaRPr b="1" i="1" sz="2100">
              <a:solidFill>
                <a:schemeClr val="dk1"/>
              </a:solidFill>
              <a:latin typeface="League Spartan"/>
              <a:ea typeface="League Spartan"/>
              <a:cs typeface="League Spartan"/>
              <a:sym typeface="League Spartan"/>
            </a:endParaRPr>
          </a:p>
        </p:txBody>
      </p:sp>
      <p:pic>
        <p:nvPicPr>
          <p:cNvPr id="1087" name="Google Shape;1087;p71"/>
          <p:cNvPicPr preferRelativeResize="0"/>
          <p:nvPr/>
        </p:nvPicPr>
        <p:blipFill>
          <a:blip r:embed="rId4">
            <a:alphaModFix/>
          </a:blip>
          <a:stretch>
            <a:fillRect/>
          </a:stretch>
        </p:blipFill>
        <p:spPr>
          <a:xfrm>
            <a:off x="5440000" y="1504950"/>
            <a:ext cx="3208690" cy="3057599"/>
          </a:xfrm>
          <a:prstGeom prst="rect">
            <a:avLst/>
          </a:prstGeom>
          <a:noFill/>
          <a:ln>
            <a:noFill/>
          </a:ln>
        </p:spPr>
      </p:pic>
      <p:pic>
        <p:nvPicPr>
          <p:cNvPr id="1088" name="Google Shape;1088;p71"/>
          <p:cNvPicPr preferRelativeResize="0"/>
          <p:nvPr/>
        </p:nvPicPr>
        <p:blipFill rotWithShape="1">
          <a:blip r:embed="rId4">
            <a:alphaModFix/>
          </a:blip>
          <a:srcRect b="0" l="24580" r="73598" t="0"/>
          <a:stretch/>
        </p:blipFill>
        <p:spPr>
          <a:xfrm>
            <a:off x="0" y="0"/>
            <a:ext cx="87725" cy="4562549"/>
          </a:xfrm>
          <a:prstGeom prst="rect">
            <a:avLst/>
          </a:prstGeom>
          <a:noFill/>
          <a:ln>
            <a:noFill/>
          </a:ln>
        </p:spPr>
      </p:pic>
      <p:pic>
        <p:nvPicPr>
          <p:cNvPr id="1089" name="Google Shape;1089;p71"/>
          <p:cNvPicPr preferRelativeResize="0"/>
          <p:nvPr/>
        </p:nvPicPr>
        <p:blipFill>
          <a:blip r:embed="rId5">
            <a:alphaModFix/>
          </a:blip>
          <a:stretch>
            <a:fillRect/>
          </a:stretch>
        </p:blipFill>
        <p:spPr>
          <a:xfrm>
            <a:off x="7867938" y="-51175"/>
            <a:ext cx="1141898" cy="1141898"/>
          </a:xfrm>
          <a:prstGeom prst="rect">
            <a:avLst/>
          </a:prstGeom>
          <a:noFill/>
          <a:ln>
            <a:noFill/>
          </a:ln>
        </p:spPr>
      </p:pic>
      <p:pic>
        <p:nvPicPr>
          <p:cNvPr id="1090" name="Google Shape;1090;p71"/>
          <p:cNvPicPr preferRelativeResize="0"/>
          <p:nvPr/>
        </p:nvPicPr>
        <p:blipFill rotWithShape="1">
          <a:blip r:embed="rId6">
            <a:alphaModFix/>
          </a:blip>
          <a:srcRect b="26465" l="64176" r="0" t="0"/>
          <a:stretch/>
        </p:blipFill>
        <p:spPr>
          <a:xfrm flipH="1">
            <a:off x="8255426" y="3387675"/>
            <a:ext cx="888574" cy="1824124"/>
          </a:xfrm>
          <a:prstGeom prst="rect">
            <a:avLst/>
          </a:prstGeom>
          <a:noFill/>
          <a:ln>
            <a:noFill/>
          </a:ln>
        </p:spPr>
      </p:pic>
      <p:pic>
        <p:nvPicPr>
          <p:cNvPr id="1091" name="Google Shape;1091;p71"/>
          <p:cNvPicPr preferRelativeResize="0"/>
          <p:nvPr/>
        </p:nvPicPr>
        <p:blipFill rotWithShape="1">
          <a:blip r:embed="rId7">
            <a:alphaModFix/>
          </a:blip>
          <a:srcRect b="0" l="0" r="0" t="0"/>
          <a:stretch/>
        </p:blipFill>
        <p:spPr>
          <a:xfrm>
            <a:off x="6213803" y="1885080"/>
            <a:ext cx="1661100" cy="1661100"/>
          </a:xfrm>
          <a:prstGeom prst="ellipse">
            <a:avLst/>
          </a:prstGeom>
          <a:noFill/>
          <a:ln>
            <a:noFill/>
          </a:ln>
        </p:spPr>
      </p:pic>
      <p:pic>
        <p:nvPicPr>
          <p:cNvPr id="1092" name="Google Shape;1092;p71"/>
          <p:cNvPicPr preferRelativeResize="0"/>
          <p:nvPr/>
        </p:nvPicPr>
        <p:blipFill rotWithShape="1">
          <a:blip r:embed="rId8">
            <a:alphaModFix/>
          </a:blip>
          <a:srcRect b="16929" l="19" r="29" t="0"/>
          <a:stretch/>
        </p:blipFill>
        <p:spPr>
          <a:xfrm>
            <a:off x="5827313" y="3559350"/>
            <a:ext cx="2434073" cy="623074"/>
          </a:xfrm>
          <a:prstGeom prst="rect">
            <a:avLst/>
          </a:prstGeom>
          <a:noFill/>
          <a:ln>
            <a:noFill/>
          </a:ln>
        </p:spPr>
      </p:pic>
      <p:sp>
        <p:nvSpPr>
          <p:cNvPr id="1093" name="Google Shape;1093;p71"/>
          <p:cNvSpPr txBox="1"/>
          <p:nvPr/>
        </p:nvSpPr>
        <p:spPr>
          <a:xfrm>
            <a:off x="1063412" y="3959198"/>
            <a:ext cx="1487400" cy="317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in/hayesjacob</a:t>
            </a:r>
            <a:endParaRPr b="0" i="0" sz="1200" u="none" cap="none" strike="noStrike">
              <a:solidFill>
                <a:srgbClr val="000000"/>
              </a:solidFill>
              <a:latin typeface="Arial"/>
              <a:ea typeface="Arial"/>
              <a:cs typeface="Arial"/>
              <a:sym typeface="Arial"/>
            </a:endParaRPr>
          </a:p>
        </p:txBody>
      </p:sp>
      <p:pic>
        <p:nvPicPr>
          <p:cNvPr id="1094" name="Google Shape;1094;p71"/>
          <p:cNvPicPr preferRelativeResize="0"/>
          <p:nvPr/>
        </p:nvPicPr>
        <p:blipFill rotWithShape="1">
          <a:blip r:embed="rId9">
            <a:alphaModFix/>
          </a:blip>
          <a:srcRect b="0" l="0" r="0" t="0"/>
          <a:stretch/>
        </p:blipFill>
        <p:spPr>
          <a:xfrm>
            <a:off x="657400" y="3917575"/>
            <a:ext cx="370026" cy="400200"/>
          </a:xfrm>
          <a:prstGeom prst="rect">
            <a:avLst/>
          </a:prstGeom>
          <a:noFill/>
          <a:ln>
            <a:noFill/>
          </a:ln>
        </p:spPr>
      </p:pic>
      <p:sp>
        <p:nvSpPr>
          <p:cNvPr id="1095" name="Google Shape;1095;p71"/>
          <p:cNvSpPr txBox="1"/>
          <p:nvPr/>
        </p:nvSpPr>
        <p:spPr>
          <a:xfrm>
            <a:off x="601225" y="2499925"/>
            <a:ext cx="4137900" cy="1238400"/>
          </a:xfrm>
          <a:prstGeom prst="rect">
            <a:avLst/>
          </a:prstGeom>
          <a:noFill/>
          <a:ln>
            <a:noFill/>
          </a:ln>
        </p:spPr>
        <p:txBody>
          <a:bodyPr anchorCtr="0" anchor="t" bIns="137150" lIns="91425" spcFirstLastPara="1" rIns="91425" wrap="square" tIns="91425">
            <a:noAutofit/>
          </a:bodyPr>
          <a:lstStyle/>
          <a:p>
            <a:pPr indent="-317500" lvl="0" marL="457200" marR="0" rtl="0" algn="l">
              <a:lnSpc>
                <a:spcPct val="100000"/>
              </a:lnSpc>
              <a:spcBef>
                <a:spcPts val="0"/>
              </a:spcBef>
              <a:spcAft>
                <a:spcPts val="0"/>
              </a:spcAft>
              <a:buClr>
                <a:srgbClr val="000000"/>
              </a:buClr>
              <a:buSzPts val="1400"/>
              <a:buFont typeface="League Spartan"/>
              <a:buChar char="●"/>
            </a:pPr>
            <a:r>
              <a:rPr b="1" lang="en">
                <a:latin typeface="League Spartan"/>
                <a:ea typeface="League Spartan"/>
                <a:cs typeface="League Spartan"/>
                <a:sym typeface="League Spartan"/>
              </a:rPr>
              <a:t>10</a:t>
            </a:r>
            <a:r>
              <a:rPr b="1" i="0" lang="en" sz="1400" u="none" cap="none" strike="noStrike">
                <a:solidFill>
                  <a:srgbClr val="000000"/>
                </a:solidFill>
                <a:latin typeface="League Spartan"/>
                <a:ea typeface="League Spartan"/>
                <a:cs typeface="League Spartan"/>
                <a:sym typeface="League Spartan"/>
              </a:rPr>
              <a:t>+ years of solution consulting and technical experience </a:t>
            </a:r>
            <a:endParaRPr b="1" i="0" sz="1400" u="none" cap="none" strike="noStrike">
              <a:solidFill>
                <a:srgbClr val="000000"/>
              </a:solidFill>
              <a:latin typeface="League Spartan"/>
              <a:ea typeface="League Spartan"/>
              <a:cs typeface="League Spartan"/>
              <a:sym typeface="League Spartan"/>
            </a:endParaRPr>
          </a:p>
          <a:p>
            <a:pPr indent="-317500" lvl="0" marL="457200" marR="0" rtl="0" algn="l">
              <a:lnSpc>
                <a:spcPct val="100000"/>
              </a:lnSpc>
              <a:spcBef>
                <a:spcPts val="0"/>
              </a:spcBef>
              <a:spcAft>
                <a:spcPts val="0"/>
              </a:spcAft>
              <a:buClr>
                <a:srgbClr val="000000"/>
              </a:buClr>
              <a:buSzPts val="1400"/>
              <a:buFont typeface="League Spartan"/>
              <a:buChar char="●"/>
            </a:pPr>
            <a:r>
              <a:rPr b="1" i="0" lang="en" sz="1400" u="none" cap="none" strike="noStrike">
                <a:solidFill>
                  <a:srgbClr val="000000"/>
                </a:solidFill>
                <a:latin typeface="League Spartan"/>
                <a:ea typeface="League Spartan"/>
                <a:cs typeface="League Spartan"/>
                <a:sym typeface="League Spartan"/>
              </a:rPr>
              <a:t>8x Certified Marketing Cloud Architect</a:t>
            </a:r>
            <a:endParaRPr b="1" i="0" sz="1400" u="none" cap="none" strike="noStrike">
              <a:solidFill>
                <a:srgbClr val="000000"/>
              </a:solidFill>
              <a:latin typeface="League Spartan"/>
              <a:ea typeface="League Spartan"/>
              <a:cs typeface="League Spartan"/>
              <a:sym typeface="League Spartan"/>
            </a:endParaRPr>
          </a:p>
          <a:p>
            <a:pPr indent="-317500" lvl="0" marL="457200" marR="0" rtl="0" algn="l">
              <a:lnSpc>
                <a:spcPct val="100000"/>
              </a:lnSpc>
              <a:spcBef>
                <a:spcPts val="0"/>
              </a:spcBef>
              <a:spcAft>
                <a:spcPts val="0"/>
              </a:spcAft>
              <a:buClr>
                <a:srgbClr val="000000"/>
              </a:buClr>
              <a:buSzPts val="1400"/>
              <a:buFont typeface="League Spartan"/>
              <a:buChar char="●"/>
            </a:pPr>
            <a:r>
              <a:rPr b="1" i="0" lang="en" sz="1400" u="none" cap="none" strike="noStrike">
                <a:solidFill>
                  <a:srgbClr val="000000"/>
                </a:solidFill>
                <a:latin typeface="League Spartan"/>
                <a:ea typeface="League Spartan"/>
                <a:cs typeface="League Spartan"/>
                <a:sym typeface="League Spartan"/>
              </a:rPr>
              <a:t>Cross-Cloud Engagement Expertise</a:t>
            </a:r>
            <a:endParaRPr b="1" i="0" sz="1400" u="none" cap="none" strike="noStrike">
              <a:solidFill>
                <a:srgbClr val="000000"/>
              </a:solidFill>
              <a:latin typeface="League Spartan"/>
              <a:ea typeface="League Spartan"/>
              <a:cs typeface="League Spartan"/>
              <a:sym typeface="League Spartan"/>
            </a:endParaRPr>
          </a:p>
          <a:p>
            <a:pPr indent="-317500" lvl="0" marL="457200" marR="0" rtl="0" algn="l">
              <a:lnSpc>
                <a:spcPct val="100000"/>
              </a:lnSpc>
              <a:spcBef>
                <a:spcPts val="0"/>
              </a:spcBef>
              <a:spcAft>
                <a:spcPts val="0"/>
              </a:spcAft>
              <a:buClr>
                <a:srgbClr val="000000"/>
              </a:buClr>
              <a:buSzPts val="1400"/>
              <a:buFont typeface="League Spartan"/>
              <a:buChar char="●"/>
            </a:pPr>
            <a:r>
              <a:rPr b="1" i="0" lang="en" sz="1400" u="none" cap="none" strike="noStrike">
                <a:solidFill>
                  <a:srgbClr val="000000"/>
                </a:solidFill>
                <a:latin typeface="League Spartan"/>
                <a:ea typeface="League Spartan"/>
                <a:cs typeface="League Spartan"/>
                <a:sym typeface="League Spartan"/>
              </a:rPr>
              <a:t>Past Practice Architect at Salesforce</a:t>
            </a:r>
            <a:endParaRPr b="1" i="0" sz="1400" u="none" cap="none" strike="noStrike">
              <a:solidFill>
                <a:srgbClr val="000000"/>
              </a:solidFill>
              <a:latin typeface="League Spartan"/>
              <a:ea typeface="League Spartan"/>
              <a:cs typeface="League Spartan"/>
              <a:sym typeface="League Spartan"/>
            </a:endParaRPr>
          </a:p>
        </p:txBody>
      </p:sp>
      <p:sp>
        <p:nvSpPr>
          <p:cNvPr id="1096" name="Google Shape;1096;p71"/>
          <p:cNvSpPr txBox="1"/>
          <p:nvPr/>
        </p:nvSpPr>
        <p:spPr>
          <a:xfrm>
            <a:off x="566864" y="2082225"/>
            <a:ext cx="4206600" cy="398100"/>
          </a:xfrm>
          <a:prstGeom prst="rect">
            <a:avLst/>
          </a:prstGeom>
          <a:noFill/>
          <a:ln>
            <a:noFill/>
          </a:ln>
        </p:spPr>
        <p:txBody>
          <a:bodyPr anchorCtr="0" anchor="t" bIns="137150"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accent1"/>
                </a:solidFill>
                <a:latin typeface="League Spartan"/>
                <a:ea typeface="League Spartan"/>
                <a:cs typeface="League Spartan"/>
                <a:sym typeface="League Spartan"/>
              </a:rPr>
              <a:t>Marketing Cloud Personalization Practice Lead</a:t>
            </a:r>
            <a:endParaRPr b="1" i="0" sz="1400" u="none" cap="none" strike="noStrike">
              <a:solidFill>
                <a:schemeClr val="accent1"/>
              </a:solidFill>
              <a:latin typeface="League Spartan"/>
              <a:ea typeface="League Spartan"/>
              <a:cs typeface="League Spartan"/>
              <a:sym typeface="League Spartan"/>
            </a:endParaRPr>
          </a:p>
        </p:txBody>
      </p:sp>
      <p:sp>
        <p:nvSpPr>
          <p:cNvPr id="1097" name="Google Shape;1097;p71"/>
          <p:cNvSpPr txBox="1"/>
          <p:nvPr/>
        </p:nvSpPr>
        <p:spPr>
          <a:xfrm>
            <a:off x="612743" y="1684135"/>
            <a:ext cx="3651000" cy="398100"/>
          </a:xfrm>
          <a:prstGeom prst="rect">
            <a:avLst/>
          </a:prstGeom>
          <a:noFill/>
          <a:ln>
            <a:noFill/>
          </a:ln>
        </p:spPr>
        <p:txBody>
          <a:bodyPr anchorCtr="0" anchor="t" bIns="137150" lIns="91425" spcFirstLastPara="1" rIns="91425" wrap="square" tIns="91425">
            <a:noAutofit/>
          </a:bodyPr>
          <a:lstStyle/>
          <a:p>
            <a:pPr indent="0" lvl="0" marL="0" marR="0" rtl="0" algn="l">
              <a:lnSpc>
                <a:spcPct val="100000"/>
              </a:lnSpc>
              <a:spcBef>
                <a:spcPts val="0"/>
              </a:spcBef>
              <a:spcAft>
                <a:spcPts val="0"/>
              </a:spcAft>
              <a:buClr>
                <a:srgbClr val="000000"/>
              </a:buClr>
              <a:buSzPts val="2450"/>
              <a:buFont typeface="Arial"/>
              <a:buNone/>
            </a:pPr>
            <a:r>
              <a:rPr b="1" i="0" lang="en" sz="2450" u="none" cap="none" strike="noStrike">
                <a:solidFill>
                  <a:srgbClr val="113A60"/>
                </a:solidFill>
                <a:latin typeface="Open Sans"/>
                <a:ea typeface="Open Sans"/>
                <a:cs typeface="Open Sans"/>
                <a:sym typeface="Open Sans"/>
              </a:rPr>
              <a:t>Jacob Hayes</a:t>
            </a:r>
            <a:endParaRPr b="1" i="0" sz="2450" u="none" cap="none" strike="noStrike">
              <a:solidFill>
                <a:srgbClr val="113A60"/>
              </a:solidFill>
              <a:latin typeface="Open Sans"/>
              <a:ea typeface="Open Sans"/>
              <a:cs typeface="Open Sans"/>
              <a:sym typeface="Open Sans"/>
            </a:endParaRPr>
          </a:p>
        </p:txBody>
      </p:sp>
      <p:pic>
        <p:nvPicPr>
          <p:cNvPr id="1098" name="Google Shape;1098;p71"/>
          <p:cNvPicPr preferRelativeResize="0"/>
          <p:nvPr/>
        </p:nvPicPr>
        <p:blipFill rotWithShape="1">
          <a:blip r:embed="rId10">
            <a:alphaModFix/>
          </a:blip>
          <a:srcRect b="0" l="0" r="0" t="0"/>
          <a:stretch/>
        </p:blipFill>
        <p:spPr>
          <a:xfrm>
            <a:off x="2471125" y="3918624"/>
            <a:ext cx="398100" cy="398100"/>
          </a:xfrm>
          <a:prstGeom prst="rect">
            <a:avLst/>
          </a:prstGeom>
          <a:noFill/>
          <a:ln>
            <a:noFill/>
          </a:ln>
        </p:spPr>
      </p:pic>
      <p:sp>
        <p:nvSpPr>
          <p:cNvPr id="1099" name="Google Shape;1099;p71"/>
          <p:cNvSpPr txBox="1"/>
          <p:nvPr/>
        </p:nvSpPr>
        <p:spPr>
          <a:xfrm>
            <a:off x="2887425" y="3987175"/>
            <a:ext cx="2362500" cy="261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jacob.hayes@silverlinecrm.com</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3" name="Shape 1103"/>
        <p:cNvGrpSpPr/>
        <p:nvPr/>
      </p:nvGrpSpPr>
      <p:grpSpPr>
        <a:xfrm>
          <a:off x="0" y="0"/>
          <a:ext cx="0" cy="0"/>
          <a:chOff x="0" y="0"/>
          <a:chExt cx="0" cy="0"/>
        </a:xfrm>
      </p:grpSpPr>
      <p:pic>
        <p:nvPicPr>
          <p:cNvPr id="1104" name="Google Shape;1104;p72"/>
          <p:cNvPicPr preferRelativeResize="0"/>
          <p:nvPr/>
        </p:nvPicPr>
        <p:blipFill>
          <a:blip r:embed="rId3">
            <a:alphaModFix/>
          </a:blip>
          <a:stretch>
            <a:fillRect/>
          </a:stretch>
        </p:blipFill>
        <p:spPr>
          <a:xfrm>
            <a:off x="0" y="0"/>
            <a:ext cx="9144000" cy="5191126"/>
          </a:xfrm>
          <a:prstGeom prst="rect">
            <a:avLst/>
          </a:prstGeom>
          <a:noFill/>
          <a:ln>
            <a:noFill/>
          </a:ln>
        </p:spPr>
      </p:pic>
      <p:sp>
        <p:nvSpPr>
          <p:cNvPr id="1105" name="Google Shape;1105;p72"/>
          <p:cNvSpPr/>
          <p:nvPr/>
        </p:nvSpPr>
        <p:spPr>
          <a:xfrm>
            <a:off x="-419550" y="1504950"/>
            <a:ext cx="8910300" cy="30576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72"/>
          <p:cNvSpPr txBox="1"/>
          <p:nvPr/>
        </p:nvSpPr>
        <p:spPr>
          <a:xfrm>
            <a:off x="343350" y="207350"/>
            <a:ext cx="7384500" cy="74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900">
                <a:solidFill>
                  <a:schemeClr val="dk1"/>
                </a:solidFill>
                <a:latin typeface="League Spartan"/>
                <a:ea typeface="League Spartan"/>
                <a:cs typeface="League Spartan"/>
                <a:sym typeface="League Spartan"/>
              </a:rPr>
              <a:t>Learn More About How Silverline Can Help</a:t>
            </a:r>
            <a:endParaRPr b="1" sz="2900">
              <a:solidFill>
                <a:schemeClr val="dk1"/>
              </a:solidFill>
              <a:latin typeface="League Spartan"/>
              <a:ea typeface="League Spartan"/>
              <a:cs typeface="League Spartan"/>
              <a:sym typeface="League Spartan"/>
            </a:endParaRPr>
          </a:p>
          <a:p>
            <a:pPr indent="0" lvl="0" marL="0" rtl="0" algn="l">
              <a:spcBef>
                <a:spcPts val="0"/>
              </a:spcBef>
              <a:spcAft>
                <a:spcPts val="0"/>
              </a:spcAft>
              <a:buNone/>
            </a:pPr>
            <a:r>
              <a:rPr b="1" i="1" lang="en" sz="2100">
                <a:solidFill>
                  <a:schemeClr val="dk1"/>
                </a:solidFill>
                <a:latin typeface="League Spartan"/>
                <a:ea typeface="League Spartan"/>
                <a:cs typeface="League Spartan"/>
                <a:sym typeface="League Spartan"/>
              </a:rPr>
              <a:t>Data Cloud Assessment and Use Case Ideation</a:t>
            </a:r>
            <a:endParaRPr b="1" i="1" sz="2100">
              <a:solidFill>
                <a:schemeClr val="dk1"/>
              </a:solidFill>
              <a:latin typeface="League Spartan"/>
              <a:ea typeface="League Spartan"/>
              <a:cs typeface="League Spartan"/>
              <a:sym typeface="League Spartan"/>
            </a:endParaRPr>
          </a:p>
        </p:txBody>
      </p:sp>
      <p:pic>
        <p:nvPicPr>
          <p:cNvPr id="1107" name="Google Shape;1107;p72"/>
          <p:cNvPicPr preferRelativeResize="0"/>
          <p:nvPr/>
        </p:nvPicPr>
        <p:blipFill>
          <a:blip r:embed="rId4">
            <a:alphaModFix/>
          </a:blip>
          <a:stretch>
            <a:fillRect/>
          </a:stretch>
        </p:blipFill>
        <p:spPr>
          <a:xfrm>
            <a:off x="5440000" y="1504950"/>
            <a:ext cx="3208690" cy="3057599"/>
          </a:xfrm>
          <a:prstGeom prst="rect">
            <a:avLst/>
          </a:prstGeom>
          <a:noFill/>
          <a:ln>
            <a:noFill/>
          </a:ln>
        </p:spPr>
      </p:pic>
      <p:pic>
        <p:nvPicPr>
          <p:cNvPr id="1108" name="Google Shape;1108;p72"/>
          <p:cNvPicPr preferRelativeResize="0"/>
          <p:nvPr/>
        </p:nvPicPr>
        <p:blipFill rotWithShape="1">
          <a:blip r:embed="rId4">
            <a:alphaModFix/>
          </a:blip>
          <a:srcRect b="0" l="24580" r="73598" t="0"/>
          <a:stretch/>
        </p:blipFill>
        <p:spPr>
          <a:xfrm>
            <a:off x="0" y="0"/>
            <a:ext cx="87725" cy="4562549"/>
          </a:xfrm>
          <a:prstGeom prst="rect">
            <a:avLst/>
          </a:prstGeom>
          <a:noFill/>
          <a:ln>
            <a:noFill/>
          </a:ln>
        </p:spPr>
      </p:pic>
      <p:sp>
        <p:nvSpPr>
          <p:cNvPr id="1109" name="Google Shape;1109;p72"/>
          <p:cNvSpPr txBox="1"/>
          <p:nvPr/>
        </p:nvSpPr>
        <p:spPr>
          <a:xfrm>
            <a:off x="760500" y="1714650"/>
            <a:ext cx="4344600" cy="2638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2600">
                <a:solidFill>
                  <a:schemeClr val="dk1"/>
                </a:solidFill>
                <a:latin typeface="League Spartan"/>
                <a:ea typeface="League Spartan"/>
                <a:cs typeface="League Spartan"/>
                <a:sym typeface="League Spartan"/>
              </a:rPr>
              <a:t>Let’s Take the First Step</a:t>
            </a:r>
            <a:endParaRPr b="1" sz="2600">
              <a:solidFill>
                <a:schemeClr val="dk1"/>
              </a:solidFill>
              <a:latin typeface="League Spartan"/>
              <a:ea typeface="League Spartan"/>
              <a:cs typeface="League Spartan"/>
              <a:sym typeface="League Spartan"/>
            </a:endParaRPr>
          </a:p>
          <a:p>
            <a:pPr indent="0" lvl="0" marL="0" rtl="0" algn="ctr">
              <a:lnSpc>
                <a:spcPct val="150000"/>
              </a:lnSpc>
              <a:spcBef>
                <a:spcPts val="900"/>
              </a:spcBef>
              <a:spcAft>
                <a:spcPts val="0"/>
              </a:spcAft>
              <a:buNone/>
            </a:pPr>
            <a:r>
              <a:rPr lang="en" sz="2100">
                <a:solidFill>
                  <a:schemeClr val="dk1"/>
                </a:solidFill>
                <a:latin typeface="League Spartan Medium"/>
                <a:ea typeface="League Spartan Medium"/>
                <a:cs typeface="League Spartan Medium"/>
                <a:sym typeface="League Spartan Medium"/>
              </a:rPr>
              <a:t>Think Big</a:t>
            </a:r>
            <a:endParaRPr sz="2100">
              <a:solidFill>
                <a:schemeClr val="dk1"/>
              </a:solidFill>
              <a:latin typeface="League Spartan Medium"/>
              <a:ea typeface="League Spartan Medium"/>
              <a:cs typeface="League Spartan Medium"/>
              <a:sym typeface="League Spartan Medium"/>
            </a:endParaRPr>
          </a:p>
          <a:p>
            <a:pPr indent="0" lvl="0" marL="0" rtl="0" algn="ctr">
              <a:lnSpc>
                <a:spcPct val="150000"/>
              </a:lnSpc>
              <a:spcBef>
                <a:spcPts val="500"/>
              </a:spcBef>
              <a:spcAft>
                <a:spcPts val="0"/>
              </a:spcAft>
              <a:buNone/>
            </a:pPr>
            <a:r>
              <a:rPr lang="en" sz="2100">
                <a:solidFill>
                  <a:schemeClr val="dk1"/>
                </a:solidFill>
                <a:latin typeface="League Spartan Medium"/>
                <a:ea typeface="League Spartan Medium"/>
                <a:cs typeface="League Spartan Medium"/>
                <a:sym typeface="League Spartan Medium"/>
              </a:rPr>
              <a:t>Start Small</a:t>
            </a:r>
            <a:endParaRPr sz="2100">
              <a:solidFill>
                <a:schemeClr val="dk1"/>
              </a:solidFill>
              <a:latin typeface="League Spartan Medium"/>
              <a:ea typeface="League Spartan Medium"/>
              <a:cs typeface="League Spartan Medium"/>
              <a:sym typeface="League Spartan Medium"/>
            </a:endParaRPr>
          </a:p>
          <a:p>
            <a:pPr indent="0" lvl="0" marL="0" rtl="0" algn="ctr">
              <a:lnSpc>
                <a:spcPct val="150000"/>
              </a:lnSpc>
              <a:spcBef>
                <a:spcPts val="500"/>
              </a:spcBef>
              <a:spcAft>
                <a:spcPts val="0"/>
              </a:spcAft>
              <a:buClr>
                <a:schemeClr val="dk1"/>
              </a:buClr>
              <a:buSzPts val="1100"/>
              <a:buFont typeface="Arial"/>
              <a:buNone/>
            </a:pPr>
            <a:r>
              <a:rPr lang="en" sz="2100">
                <a:solidFill>
                  <a:schemeClr val="dk1"/>
                </a:solidFill>
                <a:latin typeface="League Spartan Medium"/>
                <a:ea typeface="League Spartan Medium"/>
                <a:cs typeface="League Spartan Medium"/>
                <a:sym typeface="League Spartan Medium"/>
              </a:rPr>
              <a:t>Start Today</a:t>
            </a:r>
            <a:endParaRPr sz="2600">
              <a:solidFill>
                <a:schemeClr val="dk1"/>
              </a:solidFill>
              <a:latin typeface="League Spartan Medium"/>
              <a:ea typeface="League Spartan Medium"/>
              <a:cs typeface="League Spartan Medium"/>
              <a:sym typeface="League Spartan Medium"/>
            </a:endParaRPr>
          </a:p>
        </p:txBody>
      </p:sp>
      <p:pic>
        <p:nvPicPr>
          <p:cNvPr id="1110" name="Google Shape;1110;p72"/>
          <p:cNvPicPr preferRelativeResize="0"/>
          <p:nvPr/>
        </p:nvPicPr>
        <p:blipFill>
          <a:blip r:embed="rId5">
            <a:alphaModFix/>
          </a:blip>
          <a:stretch>
            <a:fillRect/>
          </a:stretch>
        </p:blipFill>
        <p:spPr>
          <a:xfrm>
            <a:off x="7867938" y="-51175"/>
            <a:ext cx="1141898" cy="1141898"/>
          </a:xfrm>
          <a:prstGeom prst="rect">
            <a:avLst/>
          </a:prstGeom>
          <a:noFill/>
          <a:ln>
            <a:noFill/>
          </a:ln>
        </p:spPr>
      </p:pic>
      <p:pic>
        <p:nvPicPr>
          <p:cNvPr id="1111" name="Google Shape;1111;p72"/>
          <p:cNvPicPr preferRelativeResize="0"/>
          <p:nvPr/>
        </p:nvPicPr>
        <p:blipFill rotWithShape="1">
          <a:blip r:embed="rId6">
            <a:alphaModFix/>
          </a:blip>
          <a:srcRect b="26465" l="64176" r="0" t="0"/>
          <a:stretch/>
        </p:blipFill>
        <p:spPr>
          <a:xfrm flipH="1">
            <a:off x="8255426" y="3387675"/>
            <a:ext cx="888574" cy="1824124"/>
          </a:xfrm>
          <a:prstGeom prst="rect">
            <a:avLst/>
          </a:prstGeom>
          <a:noFill/>
          <a:ln>
            <a:noFill/>
          </a:ln>
        </p:spPr>
      </p:pic>
      <p:pic>
        <p:nvPicPr>
          <p:cNvPr id="1112" name="Google Shape;1112;p72"/>
          <p:cNvPicPr preferRelativeResize="0"/>
          <p:nvPr/>
        </p:nvPicPr>
        <p:blipFill rotWithShape="1">
          <a:blip r:embed="rId7">
            <a:alphaModFix/>
          </a:blip>
          <a:srcRect b="0" l="426" r="416" t="0"/>
          <a:stretch/>
        </p:blipFill>
        <p:spPr>
          <a:xfrm>
            <a:off x="5987450" y="1967838"/>
            <a:ext cx="2113800" cy="2131800"/>
          </a:xfrm>
          <a:prstGeom prst="roundRect">
            <a:avLst>
              <a:gd fmla="val 16667" name="adj"/>
            </a:avLst>
          </a:prstGeom>
          <a:noFill/>
          <a:ln>
            <a:noFill/>
          </a:ln>
          <a:effectLst>
            <a:outerShdw blurRad="57150" rotWithShape="0" algn="bl" dir="5400000" dist="19050">
              <a:srgbClr val="000000">
                <a:alpha val="50000"/>
              </a:srgbClr>
            </a:outerShdw>
          </a:effectLst>
        </p:spPr>
      </p:pic>
      <p:sp>
        <p:nvSpPr>
          <p:cNvPr id="1113" name="Google Shape;1113;p72"/>
          <p:cNvSpPr txBox="1"/>
          <p:nvPr/>
        </p:nvSpPr>
        <p:spPr>
          <a:xfrm>
            <a:off x="5709803" y="4118675"/>
            <a:ext cx="2669100" cy="362100"/>
          </a:xfrm>
          <a:prstGeom prst="rect">
            <a:avLst/>
          </a:prstGeom>
          <a:noFill/>
          <a:ln>
            <a:noFill/>
          </a:ln>
        </p:spPr>
        <p:txBody>
          <a:bodyPr anchorCtr="0" anchor="t" bIns="68575" lIns="68575" spcFirstLastPara="1" rIns="68575" wrap="square" tIns="68575">
            <a:noAutofit/>
          </a:bodyPr>
          <a:lstStyle/>
          <a:p>
            <a:pPr indent="0" lvl="0" marL="0" rtl="0" algn="ctr">
              <a:spcBef>
                <a:spcPts val="0"/>
              </a:spcBef>
              <a:spcAft>
                <a:spcPts val="0"/>
              </a:spcAft>
              <a:buNone/>
            </a:pPr>
            <a:r>
              <a:rPr b="1" lang="en" sz="1100" u="sng">
                <a:solidFill>
                  <a:schemeClr val="lt1"/>
                </a:solidFill>
                <a:latin typeface="Salesforce Sans"/>
                <a:ea typeface="Salesforce Sans"/>
                <a:cs typeface="Salesforce Sans"/>
                <a:sym typeface="Salesforce Sans"/>
                <a:hlinkClick r:id="rId8">
                  <a:extLst>
                    <a:ext uri="{A12FA001-AC4F-418D-AE19-62706E023703}">
                      <ahyp:hlinkClr val="tx"/>
                    </a:ext>
                  </a:extLst>
                </a:hlinkClick>
              </a:rPr>
              <a:t>http://silverlinecrm.com/contact-us</a:t>
            </a:r>
            <a:endParaRPr b="1" sz="1100">
              <a:solidFill>
                <a:schemeClr val="lt1"/>
              </a:solidFill>
              <a:latin typeface="Salesforce Sans"/>
              <a:ea typeface="Salesforce Sans"/>
              <a:cs typeface="Salesforce Sans"/>
              <a:sym typeface="Salesforce Sans"/>
            </a:endParaRPr>
          </a:p>
        </p:txBody>
      </p:sp>
      <p:sp>
        <p:nvSpPr>
          <p:cNvPr id="1114" name="Google Shape;1114;p72"/>
          <p:cNvSpPr txBox="1"/>
          <p:nvPr/>
        </p:nvSpPr>
        <p:spPr>
          <a:xfrm>
            <a:off x="670525" y="4646625"/>
            <a:ext cx="4631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a:solidFill>
                  <a:schemeClr val="lt1"/>
                </a:solidFill>
                <a:latin typeface="Salesforce Sans"/>
                <a:ea typeface="Salesforce Sans"/>
                <a:cs typeface="Salesforce Sans"/>
                <a:sym typeface="Salesforce Sans"/>
              </a:rPr>
              <a:t>Email sales@silverlinecrm.com or talk to our team!</a:t>
            </a:r>
            <a:endParaRPr b="1" i="1">
              <a:solidFill>
                <a:schemeClr val="lt1"/>
              </a:solidFill>
              <a:latin typeface="Salesforce Sans"/>
              <a:ea typeface="Salesforce Sans"/>
              <a:cs typeface="Salesforce Sans"/>
              <a:sym typeface="Salesforce Sans"/>
            </a:endParaRPr>
          </a:p>
        </p:txBody>
      </p:sp>
      <p:pic>
        <p:nvPicPr>
          <p:cNvPr id="1115" name="Google Shape;1115;p72">
            <a:hlinkClick r:id="rId9"/>
          </p:cNvPr>
          <p:cNvPicPr preferRelativeResize="0"/>
          <p:nvPr/>
        </p:nvPicPr>
        <p:blipFill>
          <a:blip r:embed="rId10">
            <a:alphaModFix/>
          </a:blip>
          <a:stretch>
            <a:fillRect/>
          </a:stretch>
        </p:blipFill>
        <p:spPr>
          <a:xfrm>
            <a:off x="11" y="4500544"/>
            <a:ext cx="692370" cy="69237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5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61" name="Google Shape;361;p55"/>
          <p:cNvPicPr preferRelativeResize="0"/>
          <p:nvPr/>
        </p:nvPicPr>
        <p:blipFill>
          <a:blip r:embed="rId3">
            <a:alphaModFix/>
          </a:blip>
          <a:stretch>
            <a:fillRect/>
          </a:stretch>
        </p:blipFill>
        <p:spPr>
          <a:xfrm>
            <a:off x="0" y="0"/>
            <a:ext cx="9144000" cy="5143511"/>
          </a:xfrm>
          <a:prstGeom prst="rect">
            <a:avLst/>
          </a:prstGeom>
          <a:noFill/>
          <a:ln>
            <a:noFill/>
          </a:ln>
        </p:spPr>
      </p:pic>
      <p:pic>
        <p:nvPicPr>
          <p:cNvPr id="362" name="Google Shape;362;p55"/>
          <p:cNvPicPr preferRelativeResize="0"/>
          <p:nvPr/>
        </p:nvPicPr>
        <p:blipFill>
          <a:blip r:embed="rId4">
            <a:alphaModFix amt="70000"/>
          </a:blip>
          <a:stretch>
            <a:fillRect/>
          </a:stretch>
        </p:blipFill>
        <p:spPr>
          <a:xfrm rot="5400005">
            <a:off x="2009799" y="-2009796"/>
            <a:ext cx="5154076" cy="9173668"/>
          </a:xfrm>
          <a:prstGeom prst="rect">
            <a:avLst/>
          </a:prstGeom>
          <a:noFill/>
          <a:ln>
            <a:noFill/>
          </a:ln>
        </p:spPr>
      </p:pic>
      <p:sp>
        <p:nvSpPr>
          <p:cNvPr id="363" name="Google Shape;363;p55"/>
          <p:cNvSpPr/>
          <p:nvPr/>
        </p:nvSpPr>
        <p:spPr>
          <a:xfrm>
            <a:off x="1886274" y="1500288"/>
            <a:ext cx="2497500" cy="879900"/>
          </a:xfrm>
          <a:prstGeom prst="roundRect">
            <a:avLst>
              <a:gd fmla="val 16667" name="adj"/>
            </a:avLst>
          </a:prstGeom>
          <a:solidFill>
            <a:schemeClr val="lt1"/>
          </a:solidFill>
          <a:ln>
            <a:noFill/>
          </a:ln>
          <a:effectLst>
            <a:outerShdw blurRad="57150" rotWithShape="0" algn="bl" dir="3720000" dist="7620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55"/>
          <p:cNvSpPr/>
          <p:nvPr/>
        </p:nvSpPr>
        <p:spPr>
          <a:xfrm>
            <a:off x="4789900" y="2795625"/>
            <a:ext cx="2069700" cy="742200"/>
          </a:xfrm>
          <a:prstGeom prst="roundRect">
            <a:avLst>
              <a:gd fmla="val 16667" name="adj"/>
            </a:avLst>
          </a:prstGeom>
          <a:solidFill>
            <a:schemeClr val="lt1"/>
          </a:solidFill>
          <a:ln>
            <a:noFill/>
          </a:ln>
          <a:effectLst>
            <a:outerShdw blurRad="57150" rotWithShape="0" algn="bl" dir="3900000" dist="66675">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55"/>
          <p:cNvSpPr/>
          <p:nvPr/>
        </p:nvSpPr>
        <p:spPr>
          <a:xfrm>
            <a:off x="2314075" y="2794575"/>
            <a:ext cx="2069700" cy="742200"/>
          </a:xfrm>
          <a:prstGeom prst="roundRect">
            <a:avLst>
              <a:gd fmla="val 16667" name="adj"/>
            </a:avLst>
          </a:prstGeom>
          <a:solidFill>
            <a:schemeClr val="lt1"/>
          </a:solidFill>
          <a:ln>
            <a:noFill/>
          </a:ln>
          <a:effectLst>
            <a:outerShdw blurRad="57150" rotWithShape="0" algn="bl" dir="4080000" dist="85725">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55"/>
          <p:cNvSpPr/>
          <p:nvPr/>
        </p:nvSpPr>
        <p:spPr>
          <a:xfrm>
            <a:off x="1969350" y="3949388"/>
            <a:ext cx="1554000" cy="573300"/>
          </a:xfrm>
          <a:prstGeom prst="roundRect">
            <a:avLst>
              <a:gd fmla="val 16667" name="adj"/>
            </a:avLst>
          </a:prstGeom>
          <a:solidFill>
            <a:schemeClr val="lt1"/>
          </a:solidFill>
          <a:ln>
            <a:noFill/>
          </a:ln>
          <a:effectLst>
            <a:outerShdw blurRad="57150" rotWithShape="0" algn="bl" dir="4080000" dist="85725">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55"/>
          <p:cNvSpPr/>
          <p:nvPr/>
        </p:nvSpPr>
        <p:spPr>
          <a:xfrm>
            <a:off x="3809839" y="3949343"/>
            <a:ext cx="1554000" cy="573300"/>
          </a:xfrm>
          <a:prstGeom prst="roundRect">
            <a:avLst>
              <a:gd fmla="val 16667" name="adj"/>
            </a:avLst>
          </a:prstGeom>
          <a:solidFill>
            <a:schemeClr val="lt1"/>
          </a:solidFill>
          <a:ln>
            <a:noFill/>
          </a:ln>
          <a:effectLst>
            <a:outerShdw blurRad="57150" rotWithShape="0" algn="bl" dir="4080000" dist="85725">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55"/>
          <p:cNvSpPr txBox="1"/>
          <p:nvPr/>
        </p:nvSpPr>
        <p:spPr>
          <a:xfrm>
            <a:off x="1137150" y="445025"/>
            <a:ext cx="6869700" cy="74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rgbClr val="4F4392"/>
                </a:solidFill>
                <a:latin typeface="League Spartan"/>
                <a:ea typeface="League Spartan"/>
                <a:cs typeface="League Spartan"/>
                <a:sym typeface="League Spartan"/>
              </a:rPr>
              <a:t>Thanks To Our Incredible Sponsors!</a:t>
            </a:r>
            <a:endParaRPr b="1" sz="3000">
              <a:solidFill>
                <a:srgbClr val="4F4392"/>
              </a:solidFill>
              <a:latin typeface="League Spartan"/>
              <a:ea typeface="League Spartan"/>
              <a:cs typeface="League Spartan"/>
              <a:sym typeface="League Spartan"/>
            </a:endParaRPr>
          </a:p>
        </p:txBody>
      </p:sp>
      <p:pic>
        <p:nvPicPr>
          <p:cNvPr id="369" name="Google Shape;369;p55"/>
          <p:cNvPicPr preferRelativeResize="0"/>
          <p:nvPr/>
        </p:nvPicPr>
        <p:blipFill rotWithShape="1">
          <a:blip r:embed="rId5">
            <a:alphaModFix/>
          </a:blip>
          <a:srcRect b="0" l="-5419" r="-2747" t="-9890"/>
          <a:stretch/>
        </p:blipFill>
        <p:spPr>
          <a:xfrm>
            <a:off x="3828462" y="4016750"/>
            <a:ext cx="1516658" cy="438430"/>
          </a:xfrm>
          <a:prstGeom prst="rect">
            <a:avLst/>
          </a:prstGeom>
          <a:noFill/>
          <a:ln>
            <a:noFill/>
          </a:ln>
        </p:spPr>
      </p:pic>
      <p:pic>
        <p:nvPicPr>
          <p:cNvPr id="370" name="Google Shape;370;p55"/>
          <p:cNvPicPr preferRelativeResize="0"/>
          <p:nvPr/>
        </p:nvPicPr>
        <p:blipFill>
          <a:blip r:embed="rId6">
            <a:alphaModFix/>
          </a:blip>
          <a:stretch>
            <a:fillRect/>
          </a:stretch>
        </p:blipFill>
        <p:spPr>
          <a:xfrm>
            <a:off x="4826895" y="3006275"/>
            <a:ext cx="1995827" cy="321114"/>
          </a:xfrm>
          <a:prstGeom prst="rect">
            <a:avLst/>
          </a:prstGeom>
          <a:noFill/>
          <a:ln>
            <a:noFill/>
          </a:ln>
        </p:spPr>
      </p:pic>
      <p:pic>
        <p:nvPicPr>
          <p:cNvPr id="371" name="Google Shape;371;p55"/>
          <p:cNvPicPr preferRelativeResize="0"/>
          <p:nvPr/>
        </p:nvPicPr>
        <p:blipFill>
          <a:blip r:embed="rId7">
            <a:alphaModFix/>
          </a:blip>
          <a:stretch>
            <a:fillRect/>
          </a:stretch>
        </p:blipFill>
        <p:spPr>
          <a:xfrm>
            <a:off x="2427773" y="2981070"/>
            <a:ext cx="1842439" cy="369409"/>
          </a:xfrm>
          <a:prstGeom prst="rect">
            <a:avLst/>
          </a:prstGeom>
          <a:noFill/>
          <a:ln>
            <a:noFill/>
          </a:ln>
        </p:spPr>
      </p:pic>
      <p:pic>
        <p:nvPicPr>
          <p:cNvPr id="372" name="Google Shape;372;p55"/>
          <p:cNvPicPr preferRelativeResize="0"/>
          <p:nvPr/>
        </p:nvPicPr>
        <p:blipFill>
          <a:blip r:embed="rId8">
            <a:alphaModFix/>
          </a:blip>
          <a:stretch>
            <a:fillRect/>
          </a:stretch>
        </p:blipFill>
        <p:spPr>
          <a:xfrm>
            <a:off x="2047771" y="4112014"/>
            <a:ext cx="1397047" cy="247910"/>
          </a:xfrm>
          <a:prstGeom prst="rect">
            <a:avLst/>
          </a:prstGeom>
          <a:noFill/>
          <a:ln>
            <a:noFill/>
          </a:ln>
        </p:spPr>
      </p:pic>
      <p:pic>
        <p:nvPicPr>
          <p:cNvPr id="373" name="Google Shape;373;p55"/>
          <p:cNvPicPr preferRelativeResize="0"/>
          <p:nvPr/>
        </p:nvPicPr>
        <p:blipFill>
          <a:blip r:embed="rId9">
            <a:alphaModFix/>
          </a:blip>
          <a:stretch>
            <a:fillRect/>
          </a:stretch>
        </p:blipFill>
        <p:spPr>
          <a:xfrm>
            <a:off x="2023448" y="1609561"/>
            <a:ext cx="2223006" cy="632651"/>
          </a:xfrm>
          <a:prstGeom prst="rect">
            <a:avLst/>
          </a:prstGeom>
          <a:noFill/>
          <a:ln>
            <a:noFill/>
          </a:ln>
        </p:spPr>
      </p:pic>
      <p:pic>
        <p:nvPicPr>
          <p:cNvPr id="374" name="Google Shape;374;p55"/>
          <p:cNvPicPr preferRelativeResize="0"/>
          <p:nvPr/>
        </p:nvPicPr>
        <p:blipFill>
          <a:blip r:embed="rId10">
            <a:alphaModFix/>
          </a:blip>
          <a:stretch>
            <a:fillRect/>
          </a:stretch>
        </p:blipFill>
        <p:spPr>
          <a:xfrm>
            <a:off x="7867938" y="-51175"/>
            <a:ext cx="1141898" cy="1141898"/>
          </a:xfrm>
          <a:prstGeom prst="rect">
            <a:avLst/>
          </a:prstGeom>
          <a:noFill/>
          <a:ln>
            <a:noFill/>
          </a:ln>
        </p:spPr>
      </p:pic>
      <p:sp>
        <p:nvSpPr>
          <p:cNvPr id="375" name="Google Shape;375;p55"/>
          <p:cNvSpPr/>
          <p:nvPr/>
        </p:nvSpPr>
        <p:spPr>
          <a:xfrm>
            <a:off x="4789899" y="1521325"/>
            <a:ext cx="2497500" cy="879900"/>
          </a:xfrm>
          <a:prstGeom prst="roundRect">
            <a:avLst>
              <a:gd fmla="val 16667" name="adj"/>
            </a:avLst>
          </a:prstGeom>
          <a:solidFill>
            <a:schemeClr val="lt1"/>
          </a:solidFill>
          <a:ln>
            <a:noFill/>
          </a:ln>
          <a:effectLst>
            <a:outerShdw blurRad="57150" rotWithShape="0" algn="bl" dir="3720000" dist="7620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76" name="Google Shape;376;p55"/>
          <p:cNvPicPr preferRelativeResize="0"/>
          <p:nvPr/>
        </p:nvPicPr>
        <p:blipFill>
          <a:blip r:embed="rId11">
            <a:alphaModFix/>
          </a:blip>
          <a:stretch>
            <a:fillRect/>
          </a:stretch>
        </p:blipFill>
        <p:spPr>
          <a:xfrm>
            <a:off x="5469245" y="1540255"/>
            <a:ext cx="1138804" cy="800001"/>
          </a:xfrm>
          <a:prstGeom prst="rect">
            <a:avLst/>
          </a:prstGeom>
          <a:noFill/>
          <a:ln>
            <a:noFill/>
          </a:ln>
        </p:spPr>
      </p:pic>
      <p:sp>
        <p:nvSpPr>
          <p:cNvPr id="377" name="Google Shape;377;p55"/>
          <p:cNvSpPr/>
          <p:nvPr/>
        </p:nvSpPr>
        <p:spPr>
          <a:xfrm>
            <a:off x="5650328" y="3932225"/>
            <a:ext cx="1554000" cy="573300"/>
          </a:xfrm>
          <a:prstGeom prst="roundRect">
            <a:avLst>
              <a:gd fmla="val 16667" name="adj"/>
            </a:avLst>
          </a:prstGeom>
          <a:solidFill>
            <a:schemeClr val="lt1"/>
          </a:solidFill>
          <a:ln>
            <a:noFill/>
          </a:ln>
          <a:effectLst>
            <a:outerShdw blurRad="57150" rotWithShape="0" algn="bl" dir="4080000" dist="85725">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78" name="Google Shape;378;p55"/>
          <p:cNvPicPr preferRelativeResize="0"/>
          <p:nvPr/>
        </p:nvPicPr>
        <p:blipFill>
          <a:blip r:embed="rId12">
            <a:alphaModFix/>
          </a:blip>
          <a:stretch>
            <a:fillRect/>
          </a:stretch>
        </p:blipFill>
        <p:spPr>
          <a:xfrm>
            <a:off x="5882521" y="4064519"/>
            <a:ext cx="1122452" cy="29964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5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84" name="Google Shape;384;p5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85" name="Google Shape;385;p56"/>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386" name="Google Shape;386;p56"/>
          <p:cNvPicPr preferRelativeResize="0"/>
          <p:nvPr/>
        </p:nvPicPr>
        <p:blipFill>
          <a:blip r:embed="rId4">
            <a:alphaModFix amt="94000"/>
          </a:blip>
          <a:stretch>
            <a:fillRect/>
          </a:stretch>
        </p:blipFill>
        <p:spPr>
          <a:xfrm>
            <a:off x="0" y="0"/>
            <a:ext cx="9144000" cy="5143500"/>
          </a:xfrm>
          <a:prstGeom prst="rect">
            <a:avLst/>
          </a:prstGeom>
          <a:noFill/>
          <a:ln>
            <a:noFill/>
          </a:ln>
        </p:spPr>
      </p:pic>
      <p:pic>
        <p:nvPicPr>
          <p:cNvPr id="387" name="Google Shape;387;p56"/>
          <p:cNvPicPr preferRelativeResize="0"/>
          <p:nvPr/>
        </p:nvPicPr>
        <p:blipFill>
          <a:blip r:embed="rId5">
            <a:alphaModFix/>
          </a:blip>
          <a:stretch>
            <a:fillRect/>
          </a:stretch>
        </p:blipFill>
        <p:spPr>
          <a:xfrm rot="5400005">
            <a:off x="-1328212" y="1328216"/>
            <a:ext cx="5704425" cy="3047992"/>
          </a:xfrm>
          <a:prstGeom prst="rect">
            <a:avLst/>
          </a:prstGeom>
          <a:noFill/>
          <a:ln>
            <a:noFill/>
          </a:ln>
        </p:spPr>
      </p:pic>
      <p:sp>
        <p:nvSpPr>
          <p:cNvPr id="388" name="Google Shape;388;p56"/>
          <p:cNvSpPr txBox="1"/>
          <p:nvPr/>
        </p:nvSpPr>
        <p:spPr>
          <a:xfrm>
            <a:off x="311700" y="445025"/>
            <a:ext cx="2457300" cy="91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chemeClr val="dk1"/>
                </a:solidFill>
                <a:latin typeface="League Spartan"/>
                <a:ea typeface="League Spartan"/>
                <a:cs typeface="League Spartan"/>
                <a:sym typeface="League Spartan"/>
              </a:rPr>
              <a:t>What are we going to accomplish today</a:t>
            </a:r>
            <a:endParaRPr b="1" sz="3000">
              <a:solidFill>
                <a:schemeClr val="dk1"/>
              </a:solidFill>
              <a:latin typeface="League Spartan"/>
              <a:ea typeface="League Spartan"/>
              <a:cs typeface="League Spartan"/>
              <a:sym typeface="League Spartan"/>
            </a:endParaRPr>
          </a:p>
        </p:txBody>
      </p:sp>
      <p:pic>
        <p:nvPicPr>
          <p:cNvPr id="389" name="Google Shape;389;p56"/>
          <p:cNvPicPr preferRelativeResize="0"/>
          <p:nvPr/>
        </p:nvPicPr>
        <p:blipFill>
          <a:blip r:embed="rId6">
            <a:alphaModFix/>
          </a:blip>
          <a:stretch>
            <a:fillRect/>
          </a:stretch>
        </p:blipFill>
        <p:spPr>
          <a:xfrm>
            <a:off x="-32600" y="4729825"/>
            <a:ext cx="9209201" cy="413679"/>
          </a:xfrm>
          <a:prstGeom prst="rect">
            <a:avLst/>
          </a:prstGeom>
          <a:noFill/>
          <a:ln>
            <a:noFill/>
          </a:ln>
        </p:spPr>
      </p:pic>
      <p:pic>
        <p:nvPicPr>
          <p:cNvPr id="390" name="Google Shape;390;p56"/>
          <p:cNvPicPr preferRelativeResize="0"/>
          <p:nvPr/>
        </p:nvPicPr>
        <p:blipFill>
          <a:blip r:embed="rId7">
            <a:alphaModFix/>
          </a:blip>
          <a:stretch>
            <a:fillRect/>
          </a:stretch>
        </p:blipFill>
        <p:spPr>
          <a:xfrm>
            <a:off x="20163" y="2039525"/>
            <a:ext cx="3007650" cy="3007650"/>
          </a:xfrm>
          <a:prstGeom prst="rect">
            <a:avLst/>
          </a:prstGeom>
          <a:noFill/>
          <a:ln>
            <a:noFill/>
          </a:ln>
        </p:spPr>
      </p:pic>
      <p:pic>
        <p:nvPicPr>
          <p:cNvPr id="391" name="Google Shape;391;p56"/>
          <p:cNvPicPr preferRelativeResize="0"/>
          <p:nvPr/>
        </p:nvPicPr>
        <p:blipFill rotWithShape="1">
          <a:blip r:embed="rId8">
            <a:alphaModFix/>
          </a:blip>
          <a:srcRect b="18546" l="0" r="0" t="0"/>
          <a:stretch/>
        </p:blipFill>
        <p:spPr>
          <a:xfrm>
            <a:off x="1928025" y="3747073"/>
            <a:ext cx="1714350" cy="1396425"/>
          </a:xfrm>
          <a:prstGeom prst="rect">
            <a:avLst/>
          </a:prstGeom>
          <a:noFill/>
          <a:ln>
            <a:noFill/>
          </a:ln>
        </p:spPr>
      </p:pic>
      <p:sp>
        <p:nvSpPr>
          <p:cNvPr id="392" name="Google Shape;392;p56"/>
          <p:cNvSpPr txBox="1"/>
          <p:nvPr/>
        </p:nvSpPr>
        <p:spPr>
          <a:xfrm>
            <a:off x="3972575" y="702000"/>
            <a:ext cx="3909600" cy="3256200"/>
          </a:xfrm>
          <a:prstGeom prst="rect">
            <a:avLst/>
          </a:prstGeom>
          <a:noFill/>
          <a:ln>
            <a:noFill/>
          </a:ln>
        </p:spPr>
        <p:txBody>
          <a:bodyPr anchorCtr="0" anchor="t" bIns="91425" lIns="91425" spcFirstLastPara="1" rIns="91425" wrap="square" tIns="91425">
            <a:noAutofit/>
          </a:bodyPr>
          <a:lstStyle/>
          <a:p>
            <a:pPr indent="-327025" lvl="0" marL="457200" rtl="0" algn="l">
              <a:lnSpc>
                <a:spcPct val="115000"/>
              </a:lnSpc>
              <a:spcBef>
                <a:spcPts val="0"/>
              </a:spcBef>
              <a:spcAft>
                <a:spcPts val="0"/>
              </a:spcAft>
              <a:buClr>
                <a:schemeClr val="dk1"/>
              </a:buClr>
              <a:buSzPts val="1550"/>
              <a:buFont typeface="Open Sans Medium"/>
              <a:buChar char="●"/>
            </a:pPr>
            <a:r>
              <a:rPr lang="en" sz="1550">
                <a:solidFill>
                  <a:schemeClr val="dk1"/>
                </a:solidFill>
                <a:latin typeface="Open Sans Medium"/>
                <a:ea typeface="Open Sans Medium"/>
                <a:cs typeface="Open Sans Medium"/>
                <a:sym typeface="Open Sans Medium"/>
              </a:rPr>
              <a:t>Overview of Data Cloud</a:t>
            </a:r>
            <a:endParaRPr sz="1550">
              <a:solidFill>
                <a:schemeClr val="dk1"/>
              </a:solidFill>
              <a:latin typeface="Open Sans Medium"/>
              <a:ea typeface="Open Sans Medium"/>
              <a:cs typeface="Open Sans Medium"/>
              <a:sym typeface="Open Sans Medium"/>
            </a:endParaRPr>
          </a:p>
          <a:p>
            <a:pPr indent="0" lvl="0" marL="457200" rtl="0" algn="l">
              <a:lnSpc>
                <a:spcPct val="115000"/>
              </a:lnSpc>
              <a:spcBef>
                <a:spcPts val="0"/>
              </a:spcBef>
              <a:spcAft>
                <a:spcPts val="0"/>
              </a:spcAft>
              <a:buNone/>
            </a:pPr>
            <a:r>
              <a:t/>
            </a:r>
            <a:endParaRPr sz="1550">
              <a:solidFill>
                <a:schemeClr val="dk1"/>
              </a:solidFill>
              <a:latin typeface="Open Sans Medium"/>
              <a:ea typeface="Open Sans Medium"/>
              <a:cs typeface="Open Sans Medium"/>
              <a:sym typeface="Open Sans Medium"/>
            </a:endParaRPr>
          </a:p>
          <a:p>
            <a:pPr indent="-327025" lvl="0" marL="457200" rtl="0" algn="l">
              <a:lnSpc>
                <a:spcPct val="115000"/>
              </a:lnSpc>
              <a:spcBef>
                <a:spcPts val="0"/>
              </a:spcBef>
              <a:spcAft>
                <a:spcPts val="0"/>
              </a:spcAft>
              <a:buClr>
                <a:schemeClr val="dk1"/>
              </a:buClr>
              <a:buSzPts val="1550"/>
              <a:buFont typeface="Open Sans Medium"/>
              <a:buChar char="●"/>
            </a:pPr>
            <a:r>
              <a:rPr lang="en" sz="1550">
                <a:solidFill>
                  <a:schemeClr val="dk1"/>
                </a:solidFill>
                <a:latin typeface="Open Sans Medium"/>
                <a:ea typeface="Open Sans Medium"/>
                <a:cs typeface="Open Sans Medium"/>
                <a:sym typeface="Open Sans Medium"/>
              </a:rPr>
              <a:t>Data Cloud for Marketing - Architecture and Orchestration</a:t>
            </a:r>
            <a:endParaRPr sz="1550">
              <a:solidFill>
                <a:schemeClr val="dk1"/>
              </a:solidFill>
              <a:latin typeface="Open Sans Medium"/>
              <a:ea typeface="Open Sans Medium"/>
              <a:cs typeface="Open Sans Medium"/>
              <a:sym typeface="Open Sans Medium"/>
            </a:endParaRPr>
          </a:p>
          <a:p>
            <a:pPr indent="0" lvl="0" marL="457200" rtl="0" algn="l">
              <a:lnSpc>
                <a:spcPct val="115000"/>
              </a:lnSpc>
              <a:spcBef>
                <a:spcPts val="0"/>
              </a:spcBef>
              <a:spcAft>
                <a:spcPts val="0"/>
              </a:spcAft>
              <a:buNone/>
            </a:pPr>
            <a:r>
              <a:t/>
            </a:r>
            <a:endParaRPr sz="1550">
              <a:solidFill>
                <a:schemeClr val="dk1"/>
              </a:solidFill>
              <a:latin typeface="Open Sans Medium"/>
              <a:ea typeface="Open Sans Medium"/>
              <a:cs typeface="Open Sans Medium"/>
              <a:sym typeface="Open Sans Medium"/>
            </a:endParaRPr>
          </a:p>
          <a:p>
            <a:pPr indent="-327025" lvl="0" marL="457200" rtl="0" algn="l">
              <a:lnSpc>
                <a:spcPct val="115000"/>
              </a:lnSpc>
              <a:spcBef>
                <a:spcPts val="0"/>
              </a:spcBef>
              <a:spcAft>
                <a:spcPts val="0"/>
              </a:spcAft>
              <a:buClr>
                <a:schemeClr val="dk1"/>
              </a:buClr>
              <a:buSzPts val="1550"/>
              <a:buFont typeface="Open Sans Medium"/>
              <a:buChar char="●"/>
            </a:pPr>
            <a:r>
              <a:rPr lang="en" sz="1550">
                <a:solidFill>
                  <a:schemeClr val="dk1"/>
                </a:solidFill>
                <a:latin typeface="Open Sans Medium"/>
                <a:ea typeface="Open Sans Medium"/>
                <a:cs typeface="Open Sans Medium"/>
                <a:sym typeface="Open Sans Medium"/>
              </a:rPr>
              <a:t>Implementation </a:t>
            </a:r>
            <a:r>
              <a:rPr lang="en" sz="1550">
                <a:solidFill>
                  <a:schemeClr val="dk1"/>
                </a:solidFill>
                <a:latin typeface="Open Sans Medium"/>
                <a:ea typeface="Open Sans Medium"/>
                <a:cs typeface="Open Sans Medium"/>
                <a:sym typeface="Open Sans Medium"/>
              </a:rPr>
              <a:t>Best Practices</a:t>
            </a:r>
            <a:endParaRPr sz="1550">
              <a:solidFill>
                <a:schemeClr val="dk1"/>
              </a:solidFill>
              <a:latin typeface="Open Sans Medium"/>
              <a:ea typeface="Open Sans Medium"/>
              <a:cs typeface="Open Sans Medium"/>
              <a:sym typeface="Open Sans Medium"/>
            </a:endParaRPr>
          </a:p>
          <a:p>
            <a:pPr indent="0" lvl="0" marL="457200" rtl="0" algn="l">
              <a:lnSpc>
                <a:spcPct val="115000"/>
              </a:lnSpc>
              <a:spcBef>
                <a:spcPts val="0"/>
              </a:spcBef>
              <a:spcAft>
                <a:spcPts val="0"/>
              </a:spcAft>
              <a:buNone/>
            </a:pPr>
            <a:r>
              <a:t/>
            </a:r>
            <a:endParaRPr sz="1550">
              <a:solidFill>
                <a:schemeClr val="dk1"/>
              </a:solidFill>
              <a:latin typeface="Open Sans Medium"/>
              <a:ea typeface="Open Sans Medium"/>
              <a:cs typeface="Open Sans Medium"/>
              <a:sym typeface="Open Sans Medium"/>
            </a:endParaRPr>
          </a:p>
          <a:p>
            <a:pPr indent="-327025" lvl="0" marL="457200" rtl="0" algn="l">
              <a:lnSpc>
                <a:spcPct val="115000"/>
              </a:lnSpc>
              <a:spcBef>
                <a:spcPts val="0"/>
              </a:spcBef>
              <a:spcAft>
                <a:spcPts val="0"/>
              </a:spcAft>
              <a:buClr>
                <a:schemeClr val="dk1"/>
              </a:buClr>
              <a:buSzPts val="1550"/>
              <a:buFont typeface="Open Sans Medium"/>
              <a:buChar char="●"/>
            </a:pPr>
            <a:r>
              <a:rPr lang="en" sz="1550">
                <a:solidFill>
                  <a:schemeClr val="dk1"/>
                </a:solidFill>
                <a:latin typeface="Open Sans Medium"/>
                <a:ea typeface="Open Sans Medium"/>
                <a:cs typeface="Open Sans Medium"/>
                <a:sym typeface="Open Sans Medium"/>
              </a:rPr>
              <a:t>How To Approach a User Experience Use Case</a:t>
            </a:r>
            <a:endParaRPr sz="1550">
              <a:solidFill>
                <a:schemeClr val="dk1"/>
              </a:solidFill>
              <a:latin typeface="Open Sans Medium"/>
              <a:ea typeface="Open Sans Medium"/>
              <a:cs typeface="Open Sans Medium"/>
              <a:sym typeface="Open Sans Medium"/>
            </a:endParaRPr>
          </a:p>
          <a:p>
            <a:pPr indent="0" lvl="0" marL="0" rtl="0" algn="l">
              <a:lnSpc>
                <a:spcPct val="115000"/>
              </a:lnSpc>
              <a:spcBef>
                <a:spcPts val="0"/>
              </a:spcBef>
              <a:spcAft>
                <a:spcPts val="0"/>
              </a:spcAft>
              <a:buNone/>
            </a:pPr>
            <a:r>
              <a:t/>
            </a:r>
            <a:endParaRPr sz="1550">
              <a:solidFill>
                <a:schemeClr val="dk1"/>
              </a:solidFill>
              <a:latin typeface="Open Sans Medium"/>
              <a:ea typeface="Open Sans Medium"/>
              <a:cs typeface="Open Sans Medium"/>
              <a:sym typeface="Open Sans Medium"/>
            </a:endParaRPr>
          </a:p>
          <a:p>
            <a:pPr indent="-327025" lvl="0" marL="457200" rtl="0" algn="l">
              <a:lnSpc>
                <a:spcPct val="115000"/>
              </a:lnSpc>
              <a:spcBef>
                <a:spcPts val="0"/>
              </a:spcBef>
              <a:spcAft>
                <a:spcPts val="0"/>
              </a:spcAft>
              <a:buClr>
                <a:schemeClr val="dk1"/>
              </a:buClr>
              <a:buSzPts val="1550"/>
              <a:buFont typeface="Open Sans Medium"/>
              <a:buChar char="●"/>
            </a:pPr>
            <a:r>
              <a:rPr lang="en" sz="1550">
                <a:solidFill>
                  <a:schemeClr val="dk1"/>
                </a:solidFill>
                <a:latin typeface="Open Sans Medium"/>
                <a:ea typeface="Open Sans Medium"/>
                <a:cs typeface="Open Sans Medium"/>
                <a:sym typeface="Open Sans Medium"/>
              </a:rPr>
              <a:t>Key Takeaways</a:t>
            </a:r>
            <a:endParaRPr sz="1550">
              <a:solidFill>
                <a:schemeClr val="dk1"/>
              </a:solidFill>
              <a:latin typeface="Open Sans Medium"/>
              <a:ea typeface="Open Sans Medium"/>
              <a:cs typeface="Open Sans Medium"/>
              <a:sym typeface="Open Sans Medium"/>
            </a:endParaRPr>
          </a:p>
          <a:p>
            <a:pPr indent="0" lvl="0" marL="457200" rtl="0" algn="l">
              <a:lnSpc>
                <a:spcPct val="115000"/>
              </a:lnSpc>
              <a:spcBef>
                <a:spcPts val="0"/>
              </a:spcBef>
              <a:spcAft>
                <a:spcPts val="0"/>
              </a:spcAft>
              <a:buClr>
                <a:schemeClr val="dk1"/>
              </a:buClr>
              <a:buSzPts val="1100"/>
              <a:buFont typeface="Arial"/>
              <a:buNone/>
            </a:pPr>
            <a:r>
              <a:t/>
            </a:r>
            <a:endParaRPr sz="1550">
              <a:solidFill>
                <a:schemeClr val="dk1"/>
              </a:solidFill>
              <a:latin typeface="Open Sans Medium"/>
              <a:ea typeface="Open Sans Medium"/>
              <a:cs typeface="Open Sans Medium"/>
              <a:sym typeface="Open Sans Medium"/>
            </a:endParaRPr>
          </a:p>
          <a:p>
            <a:pPr indent="-327025" lvl="0" marL="457200" rtl="0" algn="l">
              <a:lnSpc>
                <a:spcPct val="115000"/>
              </a:lnSpc>
              <a:spcBef>
                <a:spcPts val="0"/>
              </a:spcBef>
              <a:spcAft>
                <a:spcPts val="0"/>
              </a:spcAft>
              <a:buClr>
                <a:schemeClr val="dk1"/>
              </a:buClr>
              <a:buSzPts val="1550"/>
              <a:buFont typeface="Open Sans Medium"/>
              <a:buChar char="●"/>
            </a:pPr>
            <a:r>
              <a:rPr lang="en" sz="1550">
                <a:solidFill>
                  <a:schemeClr val="dk1"/>
                </a:solidFill>
                <a:latin typeface="Open Sans Medium"/>
                <a:ea typeface="Open Sans Medium"/>
                <a:cs typeface="Open Sans Medium"/>
                <a:sym typeface="Open Sans Medium"/>
              </a:rPr>
              <a:t>Q&amp;A</a:t>
            </a:r>
            <a:endParaRPr sz="1550">
              <a:solidFill>
                <a:schemeClr val="dk1"/>
              </a:solidFill>
              <a:latin typeface="Open Sans Medium"/>
              <a:ea typeface="Open Sans Medium"/>
              <a:cs typeface="Open Sans Medium"/>
              <a:sym typeface="Open Sans Medium"/>
            </a:endParaRPr>
          </a:p>
          <a:p>
            <a:pPr indent="0" lvl="0" marL="457200" rtl="0" algn="l">
              <a:lnSpc>
                <a:spcPct val="115000"/>
              </a:lnSpc>
              <a:spcBef>
                <a:spcPts val="0"/>
              </a:spcBef>
              <a:spcAft>
                <a:spcPts val="1200"/>
              </a:spcAft>
              <a:buNone/>
            </a:pPr>
            <a:r>
              <a:t/>
            </a:r>
            <a:endParaRPr sz="1650">
              <a:solidFill>
                <a:schemeClr val="dk1"/>
              </a:solidFill>
              <a:latin typeface="Open Sans Medium"/>
              <a:ea typeface="Open Sans Medium"/>
              <a:cs typeface="Open Sans Medium"/>
              <a:sym typeface="Open Sans Medium"/>
            </a:endParaRPr>
          </a:p>
        </p:txBody>
      </p:sp>
      <p:pic>
        <p:nvPicPr>
          <p:cNvPr id="393" name="Google Shape;393;p56"/>
          <p:cNvPicPr preferRelativeResize="0"/>
          <p:nvPr/>
        </p:nvPicPr>
        <p:blipFill>
          <a:blip r:embed="rId9">
            <a:alphaModFix/>
          </a:blip>
          <a:stretch>
            <a:fillRect/>
          </a:stretch>
        </p:blipFill>
        <p:spPr>
          <a:xfrm>
            <a:off x="7867938" y="-51175"/>
            <a:ext cx="1141898" cy="114189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pic>
        <p:nvPicPr>
          <p:cNvPr id="398" name="Google Shape;398;p57"/>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399" name="Google Shape;399;p57"/>
          <p:cNvPicPr preferRelativeResize="0"/>
          <p:nvPr/>
        </p:nvPicPr>
        <p:blipFill rotWithShape="1">
          <a:blip r:embed="rId4">
            <a:alphaModFix/>
          </a:blip>
          <a:srcRect b="23564" l="54082" r="0" t="0"/>
          <a:stretch/>
        </p:blipFill>
        <p:spPr>
          <a:xfrm>
            <a:off x="0" y="4056750"/>
            <a:ext cx="652826" cy="1086750"/>
          </a:xfrm>
          <a:prstGeom prst="rect">
            <a:avLst/>
          </a:prstGeom>
          <a:noFill/>
          <a:ln>
            <a:noFill/>
          </a:ln>
        </p:spPr>
      </p:pic>
      <p:pic>
        <p:nvPicPr>
          <p:cNvPr id="400" name="Google Shape;400;p57"/>
          <p:cNvPicPr preferRelativeResize="0"/>
          <p:nvPr/>
        </p:nvPicPr>
        <p:blipFill rotWithShape="1">
          <a:blip r:embed="rId5">
            <a:alphaModFix amt="10000"/>
          </a:blip>
          <a:srcRect b="32404" l="0" r="38657" t="19042"/>
          <a:stretch/>
        </p:blipFill>
        <p:spPr>
          <a:xfrm>
            <a:off x="3625175" y="775450"/>
            <a:ext cx="5518828" cy="4368051"/>
          </a:xfrm>
          <a:prstGeom prst="rect">
            <a:avLst/>
          </a:prstGeom>
          <a:noFill/>
          <a:ln>
            <a:noFill/>
          </a:ln>
        </p:spPr>
      </p:pic>
      <p:pic>
        <p:nvPicPr>
          <p:cNvPr id="401" name="Google Shape;401;p57"/>
          <p:cNvPicPr preferRelativeResize="0"/>
          <p:nvPr/>
        </p:nvPicPr>
        <p:blipFill rotWithShape="1">
          <a:blip r:embed="rId4">
            <a:alphaModFix/>
          </a:blip>
          <a:srcRect b="27330" l="7415" r="0" t="0"/>
          <a:stretch/>
        </p:blipFill>
        <p:spPr>
          <a:xfrm>
            <a:off x="0" y="4110275"/>
            <a:ext cx="1316325" cy="1033225"/>
          </a:xfrm>
          <a:prstGeom prst="rect">
            <a:avLst/>
          </a:prstGeom>
          <a:noFill/>
          <a:ln>
            <a:noFill/>
          </a:ln>
        </p:spPr>
      </p:pic>
      <p:sp>
        <p:nvSpPr>
          <p:cNvPr id="402" name="Google Shape;402;p57"/>
          <p:cNvSpPr txBox="1"/>
          <p:nvPr/>
        </p:nvSpPr>
        <p:spPr>
          <a:xfrm>
            <a:off x="775950" y="2145300"/>
            <a:ext cx="6398400" cy="85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500">
                <a:solidFill>
                  <a:schemeClr val="dk1"/>
                </a:solidFill>
                <a:latin typeface="League Spartan"/>
                <a:ea typeface="League Spartan"/>
                <a:cs typeface="League Spartan"/>
                <a:sym typeface="League Spartan"/>
              </a:rPr>
              <a:t>What is Data Cloud?</a:t>
            </a:r>
            <a:endParaRPr b="1" sz="4500">
              <a:solidFill>
                <a:schemeClr val="dk1"/>
              </a:solidFill>
              <a:latin typeface="League Spartan"/>
              <a:ea typeface="League Spartan"/>
              <a:cs typeface="League Spartan"/>
              <a:sym typeface="League Spartan"/>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58"/>
          <p:cNvSpPr txBox="1"/>
          <p:nvPr/>
        </p:nvSpPr>
        <p:spPr>
          <a:xfrm>
            <a:off x="539675" y="148675"/>
            <a:ext cx="5511000" cy="74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chemeClr val="dk1"/>
                </a:solidFill>
                <a:latin typeface="League Spartan"/>
                <a:ea typeface="League Spartan"/>
                <a:cs typeface="League Spartan"/>
                <a:sym typeface="League Spartan"/>
              </a:rPr>
              <a:t>How Data Cloud Works</a:t>
            </a:r>
            <a:endParaRPr b="1" sz="3000">
              <a:solidFill>
                <a:schemeClr val="dk1"/>
              </a:solidFill>
              <a:latin typeface="League Spartan"/>
              <a:ea typeface="League Spartan"/>
              <a:cs typeface="League Spartan"/>
              <a:sym typeface="League Spartan"/>
            </a:endParaRPr>
          </a:p>
        </p:txBody>
      </p:sp>
      <p:pic>
        <p:nvPicPr>
          <p:cNvPr id="408" name="Google Shape;408;p58"/>
          <p:cNvPicPr preferRelativeResize="0"/>
          <p:nvPr/>
        </p:nvPicPr>
        <p:blipFill rotWithShape="1">
          <a:blip r:embed="rId3">
            <a:alphaModFix/>
          </a:blip>
          <a:srcRect b="0" l="24580" r="73598" t="0"/>
          <a:stretch/>
        </p:blipFill>
        <p:spPr>
          <a:xfrm>
            <a:off x="0" y="0"/>
            <a:ext cx="87725" cy="4562549"/>
          </a:xfrm>
          <a:prstGeom prst="rect">
            <a:avLst/>
          </a:prstGeom>
          <a:noFill/>
          <a:ln>
            <a:noFill/>
          </a:ln>
        </p:spPr>
      </p:pic>
      <p:pic>
        <p:nvPicPr>
          <p:cNvPr id="409" name="Google Shape;409;p58"/>
          <p:cNvPicPr preferRelativeResize="0"/>
          <p:nvPr/>
        </p:nvPicPr>
        <p:blipFill>
          <a:blip r:embed="rId4">
            <a:alphaModFix/>
          </a:blip>
          <a:stretch>
            <a:fillRect/>
          </a:stretch>
        </p:blipFill>
        <p:spPr>
          <a:xfrm>
            <a:off x="7867938" y="-51175"/>
            <a:ext cx="1141898" cy="1141898"/>
          </a:xfrm>
          <a:prstGeom prst="rect">
            <a:avLst/>
          </a:prstGeom>
          <a:noFill/>
          <a:ln>
            <a:noFill/>
          </a:ln>
        </p:spPr>
      </p:pic>
      <p:pic>
        <p:nvPicPr>
          <p:cNvPr id="410" name="Google Shape;410;p58"/>
          <p:cNvPicPr preferRelativeResize="0"/>
          <p:nvPr/>
        </p:nvPicPr>
        <p:blipFill rotWithShape="1">
          <a:blip r:embed="rId5">
            <a:alphaModFix/>
          </a:blip>
          <a:srcRect b="25205" l="41110" r="0" t="0"/>
          <a:stretch/>
        </p:blipFill>
        <p:spPr>
          <a:xfrm>
            <a:off x="0" y="3908850"/>
            <a:ext cx="1009550" cy="1282275"/>
          </a:xfrm>
          <a:prstGeom prst="rect">
            <a:avLst/>
          </a:prstGeom>
          <a:noFill/>
          <a:ln>
            <a:noFill/>
          </a:ln>
        </p:spPr>
      </p:pic>
      <p:grpSp>
        <p:nvGrpSpPr>
          <p:cNvPr id="411" name="Google Shape;411;p58"/>
          <p:cNvGrpSpPr/>
          <p:nvPr/>
        </p:nvGrpSpPr>
        <p:grpSpPr>
          <a:xfrm>
            <a:off x="3349182" y="1102236"/>
            <a:ext cx="1674526" cy="2736538"/>
            <a:chOff x="3349182" y="1102236"/>
            <a:chExt cx="1674526" cy="2736538"/>
          </a:xfrm>
        </p:grpSpPr>
        <p:sp>
          <p:nvSpPr>
            <p:cNvPr id="412" name="Google Shape;412;p58"/>
            <p:cNvSpPr/>
            <p:nvPr/>
          </p:nvSpPr>
          <p:spPr>
            <a:xfrm>
              <a:off x="3696845" y="1388674"/>
              <a:ext cx="1280100" cy="2450100"/>
            </a:xfrm>
            <a:prstGeom prst="roundRect">
              <a:avLst>
                <a:gd fmla="val 11165" name="adj"/>
              </a:avLst>
            </a:prstGeom>
            <a:solidFill>
              <a:srgbClr val="FFFFFF"/>
            </a:solidFill>
            <a:ln cap="flat" cmpd="sng" w="9525">
              <a:solidFill>
                <a:srgbClr val="CFE9FE"/>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Salesforce Sans"/>
                <a:buNone/>
              </a:pPr>
              <a:r>
                <a:t/>
              </a:r>
              <a:endParaRPr b="0" i="0" sz="1100" u="none" cap="none" strike="noStrike">
                <a:solidFill>
                  <a:srgbClr val="000000"/>
                </a:solidFill>
                <a:latin typeface="Salesforce Sans"/>
                <a:ea typeface="Salesforce Sans"/>
                <a:cs typeface="Salesforce Sans"/>
                <a:sym typeface="Salesforce Sans"/>
              </a:endParaRPr>
            </a:p>
          </p:txBody>
        </p:sp>
        <p:sp>
          <p:nvSpPr>
            <p:cNvPr id="413" name="Google Shape;413;p58"/>
            <p:cNvSpPr/>
            <p:nvPr/>
          </p:nvSpPr>
          <p:spPr>
            <a:xfrm>
              <a:off x="3349182" y="2238172"/>
              <a:ext cx="384000" cy="230400"/>
            </a:xfrm>
            <a:prstGeom prst="rightArrow">
              <a:avLst>
                <a:gd fmla="val 32000" name="adj1"/>
                <a:gd fmla="val 101692" name="adj2"/>
              </a:avLst>
            </a:prstGeom>
            <a:solidFill>
              <a:srgbClr val="888888"/>
            </a:solidFill>
            <a:ln>
              <a:noFill/>
            </a:ln>
          </p:spPr>
          <p:txBody>
            <a:bodyPr anchorCtr="0" anchor="ctr" bIns="28575" lIns="28575" spcFirstLastPara="1" rIns="28575" wrap="square" tIns="28575">
              <a:noAutofit/>
            </a:bodyPr>
            <a:lstStyle/>
            <a:p>
              <a:pPr indent="0" lvl="0" marL="0" marR="0" rtl="0" algn="ctr">
                <a:lnSpc>
                  <a:spcPct val="90000"/>
                </a:lnSpc>
                <a:spcBef>
                  <a:spcPts val="0"/>
                </a:spcBef>
                <a:spcAft>
                  <a:spcPts val="0"/>
                </a:spcAft>
                <a:buClr>
                  <a:srgbClr val="003366"/>
                </a:buClr>
                <a:buSzPts val="1300"/>
                <a:buFont typeface="Salesforce Sans"/>
                <a:buNone/>
              </a:pPr>
              <a:r>
                <a:t/>
              </a:r>
              <a:endParaRPr b="1" i="0" sz="1300" u="none" cap="none" strike="noStrike">
                <a:solidFill>
                  <a:srgbClr val="003366"/>
                </a:solidFill>
                <a:latin typeface="Salesforce Sans"/>
                <a:ea typeface="Salesforce Sans"/>
                <a:cs typeface="Salesforce Sans"/>
                <a:sym typeface="Salesforce Sans"/>
              </a:endParaRPr>
            </a:p>
          </p:txBody>
        </p:sp>
        <p:sp>
          <p:nvSpPr>
            <p:cNvPr id="414" name="Google Shape;414;p58"/>
            <p:cNvSpPr txBox="1"/>
            <p:nvPr/>
          </p:nvSpPr>
          <p:spPr>
            <a:xfrm>
              <a:off x="3633258" y="1102236"/>
              <a:ext cx="1352700" cy="300300"/>
            </a:xfrm>
            <a:prstGeom prst="rect">
              <a:avLst/>
            </a:prstGeom>
            <a:noFill/>
            <a:ln>
              <a:noFill/>
            </a:ln>
          </p:spPr>
          <p:txBody>
            <a:bodyPr anchorCtr="0" anchor="ctr" bIns="91300" lIns="91300" spcFirstLastPara="1" rIns="91300" wrap="square" tIns="91300">
              <a:noAutofit/>
            </a:bodyPr>
            <a:lstStyle/>
            <a:p>
              <a:pPr indent="0" lvl="0" marL="0" marR="0" rtl="0" algn="ctr">
                <a:lnSpc>
                  <a:spcPct val="115000"/>
                </a:lnSpc>
                <a:spcBef>
                  <a:spcPts val="0"/>
                </a:spcBef>
                <a:spcAft>
                  <a:spcPts val="0"/>
                </a:spcAft>
                <a:buClr>
                  <a:srgbClr val="032D60"/>
                </a:buClr>
                <a:buSzPts val="900"/>
                <a:buFont typeface="Questrial"/>
                <a:buNone/>
              </a:pPr>
              <a:r>
                <a:rPr lang="en" sz="900">
                  <a:solidFill>
                    <a:srgbClr val="5867E8"/>
                  </a:solidFill>
                  <a:latin typeface="Avant Garde Demi SFDC"/>
                  <a:ea typeface="Avant Garde Demi SFDC"/>
                  <a:cs typeface="Avant Garde Demi SFDC"/>
                  <a:sym typeface="Avant Garde Demi SFDC"/>
                </a:rPr>
                <a:t>Harmonize</a:t>
              </a:r>
              <a:endParaRPr sz="500">
                <a:solidFill>
                  <a:srgbClr val="5867E8"/>
                </a:solidFill>
                <a:latin typeface="Avant Garde Demi SFDC"/>
                <a:ea typeface="Avant Garde Demi SFDC"/>
                <a:cs typeface="Avant Garde Demi SFDC"/>
                <a:sym typeface="Avant Garde Demi SFDC"/>
              </a:endParaRPr>
            </a:p>
          </p:txBody>
        </p:sp>
        <p:grpSp>
          <p:nvGrpSpPr>
            <p:cNvPr id="415" name="Google Shape;415;p58"/>
            <p:cNvGrpSpPr/>
            <p:nvPr/>
          </p:nvGrpSpPr>
          <p:grpSpPr>
            <a:xfrm>
              <a:off x="3778398" y="1575863"/>
              <a:ext cx="1245310" cy="297980"/>
              <a:chOff x="3338528" y="1788275"/>
              <a:chExt cx="1245310" cy="297980"/>
            </a:xfrm>
          </p:grpSpPr>
          <p:grpSp>
            <p:nvGrpSpPr>
              <p:cNvPr id="416" name="Google Shape;416;p58"/>
              <p:cNvGrpSpPr/>
              <p:nvPr/>
            </p:nvGrpSpPr>
            <p:grpSpPr>
              <a:xfrm>
                <a:off x="3338528" y="1788275"/>
                <a:ext cx="1245310" cy="297980"/>
                <a:chOff x="1881903" y="1700683"/>
                <a:chExt cx="1245310" cy="297980"/>
              </a:xfrm>
            </p:grpSpPr>
            <p:sp>
              <p:nvSpPr>
                <p:cNvPr id="417" name="Google Shape;417;p58"/>
                <p:cNvSpPr txBox="1"/>
                <p:nvPr/>
              </p:nvSpPr>
              <p:spPr>
                <a:xfrm>
                  <a:off x="2120413" y="1700683"/>
                  <a:ext cx="1006800" cy="274500"/>
                </a:xfrm>
                <a:prstGeom prst="rect">
                  <a:avLst/>
                </a:prstGeom>
                <a:noFill/>
                <a:ln>
                  <a:noFill/>
                </a:ln>
              </p:spPr>
              <p:txBody>
                <a:bodyPr anchorCtr="0" anchor="t" bIns="91300" lIns="91300" spcFirstLastPara="1" rIns="91300" wrap="square" tIns="91300">
                  <a:noAutofit/>
                </a:bodyPr>
                <a:lstStyle/>
                <a:p>
                  <a:pPr indent="0" lvl="0" marL="0" marR="0" rtl="0" algn="l">
                    <a:lnSpc>
                      <a:spcPct val="100000"/>
                    </a:lnSpc>
                    <a:spcBef>
                      <a:spcPts val="0"/>
                    </a:spcBef>
                    <a:spcAft>
                      <a:spcPts val="0"/>
                    </a:spcAft>
                    <a:buClr>
                      <a:srgbClr val="032D60"/>
                    </a:buClr>
                    <a:buSzPts val="800"/>
                    <a:buFont typeface="Salesforce Sans"/>
                    <a:buNone/>
                  </a:pPr>
                  <a:r>
                    <a:rPr b="1" lang="en" sz="700">
                      <a:solidFill>
                        <a:srgbClr val="032D60"/>
                      </a:solidFill>
                      <a:latin typeface="Salesforce Sans"/>
                      <a:ea typeface="Salesforce Sans"/>
                      <a:cs typeface="Salesforce Sans"/>
                      <a:sym typeface="Salesforce Sans"/>
                    </a:rPr>
                    <a:t>Data Spaces</a:t>
                  </a:r>
                  <a:endParaRPr b="1" sz="700">
                    <a:solidFill>
                      <a:srgbClr val="032D60"/>
                    </a:solidFill>
                    <a:latin typeface="Salesforce Sans"/>
                    <a:ea typeface="Salesforce Sans"/>
                    <a:cs typeface="Salesforce Sans"/>
                    <a:sym typeface="Salesforce Sans"/>
                  </a:endParaRPr>
                </a:p>
              </p:txBody>
            </p:sp>
            <p:sp>
              <p:nvSpPr>
                <p:cNvPr id="418" name="Google Shape;418;p58"/>
                <p:cNvSpPr/>
                <p:nvPr/>
              </p:nvSpPr>
              <p:spPr>
                <a:xfrm>
                  <a:off x="1881903" y="1724163"/>
                  <a:ext cx="274200" cy="274500"/>
                </a:xfrm>
                <a:prstGeom prst="ellipse">
                  <a:avLst/>
                </a:prstGeom>
                <a:solidFill>
                  <a:srgbClr val="EAF5FE"/>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Salesforce Sans"/>
                    <a:buNone/>
                  </a:pPr>
                  <a:r>
                    <a:t/>
                  </a:r>
                  <a:endParaRPr b="0" i="0" sz="1100" u="none" cap="none" strike="noStrike">
                    <a:solidFill>
                      <a:srgbClr val="000000"/>
                    </a:solidFill>
                    <a:latin typeface="Salesforce Sans"/>
                    <a:ea typeface="Salesforce Sans"/>
                    <a:cs typeface="Salesforce Sans"/>
                    <a:sym typeface="Salesforce Sans"/>
                  </a:endParaRPr>
                </a:p>
              </p:txBody>
            </p:sp>
          </p:grpSp>
          <p:grpSp>
            <p:nvGrpSpPr>
              <p:cNvPr id="419" name="Google Shape;419;p58"/>
              <p:cNvGrpSpPr/>
              <p:nvPr/>
            </p:nvGrpSpPr>
            <p:grpSpPr>
              <a:xfrm>
                <a:off x="3384631" y="1853077"/>
                <a:ext cx="188558" cy="191843"/>
                <a:chOff x="5067910" y="7477745"/>
                <a:chExt cx="485598" cy="485432"/>
              </a:xfrm>
            </p:grpSpPr>
            <p:sp>
              <p:nvSpPr>
                <p:cNvPr id="420" name="Google Shape;420;p58"/>
                <p:cNvSpPr/>
                <p:nvPr/>
              </p:nvSpPr>
              <p:spPr>
                <a:xfrm>
                  <a:off x="5067910" y="7709342"/>
                  <a:ext cx="485598" cy="22072"/>
                </a:xfrm>
                <a:custGeom>
                  <a:rect b="b" l="l" r="r" t="t"/>
                  <a:pathLst>
                    <a:path extrusionOk="0" h="32579" w="716750">
                      <a:moveTo>
                        <a:pt x="18326" y="18326"/>
                      </a:moveTo>
                      <a:lnTo>
                        <a:pt x="702497" y="18326"/>
                      </a:lnTo>
                    </a:path>
                  </a:pathLst>
                </a:custGeom>
                <a:noFill/>
                <a:ln cap="rnd" cmpd="sng" w="9525">
                  <a:solidFill>
                    <a:srgbClr val="0476D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21" name="Google Shape;421;p58"/>
                <p:cNvSpPr/>
                <p:nvPr/>
              </p:nvSpPr>
              <p:spPr>
                <a:xfrm>
                  <a:off x="5299508" y="7477745"/>
                  <a:ext cx="22072" cy="253836"/>
                </a:xfrm>
                <a:custGeom>
                  <a:rect b="b" l="l" r="r" t="t"/>
                  <a:pathLst>
                    <a:path extrusionOk="0" h="374665" w="32579">
                      <a:moveTo>
                        <a:pt x="18326" y="18326"/>
                      </a:moveTo>
                      <a:lnTo>
                        <a:pt x="18326" y="360411"/>
                      </a:lnTo>
                    </a:path>
                  </a:pathLst>
                </a:custGeom>
                <a:noFill/>
                <a:ln cap="rnd" cmpd="sng" w="9525">
                  <a:solidFill>
                    <a:srgbClr val="0476D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22" name="Google Shape;422;p58"/>
                <p:cNvSpPr/>
                <p:nvPr/>
              </p:nvSpPr>
              <p:spPr>
                <a:xfrm>
                  <a:off x="5067910" y="7477745"/>
                  <a:ext cx="485598" cy="253836"/>
                </a:xfrm>
                <a:custGeom>
                  <a:rect b="b" l="l" r="r" t="t"/>
                  <a:pathLst>
                    <a:path extrusionOk="0" h="374665" w="716750">
                      <a:moveTo>
                        <a:pt x="18326" y="360412"/>
                      </a:moveTo>
                      <a:cubicBezTo>
                        <a:pt x="18326" y="171450"/>
                        <a:pt x="171450" y="18326"/>
                        <a:pt x="360412" y="18326"/>
                      </a:cubicBezTo>
                      <a:cubicBezTo>
                        <a:pt x="549373" y="18326"/>
                        <a:pt x="702497" y="172265"/>
                        <a:pt x="702497" y="361226"/>
                      </a:cubicBezTo>
                    </a:path>
                  </a:pathLst>
                </a:custGeom>
                <a:noFill/>
                <a:ln cap="rnd" cmpd="sng" w="9525">
                  <a:solidFill>
                    <a:srgbClr val="0476D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23" name="Google Shape;423;p58"/>
                <p:cNvSpPr/>
                <p:nvPr/>
              </p:nvSpPr>
              <p:spPr>
                <a:xfrm>
                  <a:off x="5175438" y="7477745"/>
                  <a:ext cx="148990" cy="253836"/>
                </a:xfrm>
                <a:custGeom>
                  <a:rect b="b" l="l" r="r" t="t"/>
                  <a:pathLst>
                    <a:path extrusionOk="0" h="374665" w="219912">
                      <a:moveTo>
                        <a:pt x="201586" y="18326"/>
                      </a:moveTo>
                      <a:cubicBezTo>
                        <a:pt x="201586" y="18326"/>
                        <a:pt x="18326" y="91630"/>
                        <a:pt x="18326" y="360412"/>
                      </a:cubicBezTo>
                    </a:path>
                  </a:pathLst>
                </a:custGeom>
                <a:noFill/>
                <a:ln cap="rnd" cmpd="sng" w="9525">
                  <a:solidFill>
                    <a:srgbClr val="0476D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24" name="Google Shape;424;p58"/>
                <p:cNvSpPr/>
                <p:nvPr/>
              </p:nvSpPr>
              <p:spPr>
                <a:xfrm>
                  <a:off x="5299508" y="7477745"/>
                  <a:ext cx="148990" cy="253836"/>
                </a:xfrm>
                <a:custGeom>
                  <a:rect b="b" l="l" r="r" t="t"/>
                  <a:pathLst>
                    <a:path extrusionOk="0" h="374665" w="219912">
                      <a:moveTo>
                        <a:pt x="18326" y="18326"/>
                      </a:moveTo>
                      <a:cubicBezTo>
                        <a:pt x="18326" y="18326"/>
                        <a:pt x="201586" y="91630"/>
                        <a:pt x="201586" y="360412"/>
                      </a:cubicBezTo>
                    </a:path>
                  </a:pathLst>
                </a:custGeom>
                <a:noFill/>
                <a:ln cap="rnd" cmpd="sng" w="9525">
                  <a:solidFill>
                    <a:srgbClr val="0476D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25" name="Google Shape;425;p58"/>
                <p:cNvSpPr/>
                <p:nvPr/>
              </p:nvSpPr>
              <p:spPr>
                <a:xfrm>
                  <a:off x="5138492" y="7542813"/>
                  <a:ext cx="182099" cy="88290"/>
                </a:xfrm>
                <a:custGeom>
                  <a:rect b="b" l="l" r="r" t="t"/>
                  <a:pathLst>
                    <a:path extrusionOk="0" h="130318" w="268781">
                      <a:moveTo>
                        <a:pt x="256157" y="117693"/>
                      </a:moveTo>
                      <a:cubicBezTo>
                        <a:pt x="67195" y="117693"/>
                        <a:pt x="18326" y="18326"/>
                        <a:pt x="18326" y="18326"/>
                      </a:cubicBezTo>
                    </a:path>
                  </a:pathLst>
                </a:custGeom>
                <a:noFill/>
                <a:ln cap="rnd" cmpd="sng" w="9525">
                  <a:solidFill>
                    <a:srgbClr val="0476D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26" name="Google Shape;426;p58"/>
                <p:cNvSpPr/>
                <p:nvPr/>
              </p:nvSpPr>
              <p:spPr>
                <a:xfrm>
                  <a:off x="5299508" y="7542813"/>
                  <a:ext cx="182099" cy="88290"/>
                </a:xfrm>
                <a:custGeom>
                  <a:rect b="b" l="l" r="r" t="t"/>
                  <a:pathLst>
                    <a:path extrusionOk="0" h="130318" w="268781">
                      <a:moveTo>
                        <a:pt x="256157" y="18326"/>
                      </a:moveTo>
                      <a:cubicBezTo>
                        <a:pt x="256157" y="18326"/>
                        <a:pt x="207288" y="117693"/>
                        <a:pt x="18326" y="117693"/>
                      </a:cubicBezTo>
                    </a:path>
                  </a:pathLst>
                </a:custGeom>
                <a:noFill/>
                <a:ln cap="rnd" cmpd="sng" w="9525">
                  <a:solidFill>
                    <a:srgbClr val="0476D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27" name="Google Shape;427;p58"/>
                <p:cNvSpPr/>
                <p:nvPr/>
              </p:nvSpPr>
              <p:spPr>
                <a:xfrm>
                  <a:off x="5299508" y="7709342"/>
                  <a:ext cx="22072" cy="253836"/>
                </a:xfrm>
                <a:custGeom>
                  <a:rect b="b" l="l" r="r" t="t"/>
                  <a:pathLst>
                    <a:path extrusionOk="0" h="374665" w="32579">
                      <a:moveTo>
                        <a:pt x="18326" y="360411"/>
                      </a:moveTo>
                      <a:lnTo>
                        <a:pt x="18326" y="18326"/>
                      </a:lnTo>
                    </a:path>
                  </a:pathLst>
                </a:custGeom>
                <a:noFill/>
                <a:ln cap="rnd" cmpd="sng" w="9525">
                  <a:solidFill>
                    <a:srgbClr val="0476D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28" name="Google Shape;428;p58"/>
                <p:cNvSpPr/>
                <p:nvPr/>
              </p:nvSpPr>
              <p:spPr>
                <a:xfrm>
                  <a:off x="5067910" y="7709342"/>
                  <a:ext cx="485598" cy="253836"/>
                </a:xfrm>
                <a:custGeom>
                  <a:rect b="b" l="l" r="r" t="t"/>
                  <a:pathLst>
                    <a:path extrusionOk="0" h="374665" w="716750">
                      <a:moveTo>
                        <a:pt x="702497" y="18326"/>
                      </a:moveTo>
                      <a:cubicBezTo>
                        <a:pt x="702497" y="207288"/>
                        <a:pt x="549373" y="360412"/>
                        <a:pt x="360412" y="360412"/>
                      </a:cubicBezTo>
                      <a:cubicBezTo>
                        <a:pt x="171450" y="360412"/>
                        <a:pt x="18326" y="207288"/>
                        <a:pt x="18326" y="18326"/>
                      </a:cubicBezTo>
                    </a:path>
                  </a:pathLst>
                </a:custGeom>
                <a:noFill/>
                <a:ln cap="rnd" cmpd="sng" w="9525">
                  <a:solidFill>
                    <a:srgbClr val="0476D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29" name="Google Shape;429;p58"/>
                <p:cNvSpPr/>
                <p:nvPr/>
              </p:nvSpPr>
              <p:spPr>
                <a:xfrm>
                  <a:off x="5299508" y="7709342"/>
                  <a:ext cx="148990" cy="253836"/>
                </a:xfrm>
                <a:custGeom>
                  <a:rect b="b" l="l" r="r" t="t"/>
                  <a:pathLst>
                    <a:path extrusionOk="0" h="374665" w="219912">
                      <a:moveTo>
                        <a:pt x="18326" y="360412"/>
                      </a:moveTo>
                      <a:cubicBezTo>
                        <a:pt x="18326" y="360412"/>
                        <a:pt x="201586" y="287107"/>
                        <a:pt x="201586" y="18326"/>
                      </a:cubicBezTo>
                    </a:path>
                  </a:pathLst>
                </a:custGeom>
                <a:noFill/>
                <a:ln cap="rnd" cmpd="sng" w="9525">
                  <a:solidFill>
                    <a:srgbClr val="0476D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30" name="Google Shape;430;p58"/>
                <p:cNvSpPr/>
                <p:nvPr/>
              </p:nvSpPr>
              <p:spPr>
                <a:xfrm>
                  <a:off x="5299508" y="7808598"/>
                  <a:ext cx="182099" cy="88290"/>
                </a:xfrm>
                <a:custGeom>
                  <a:rect b="b" l="l" r="r" t="t"/>
                  <a:pathLst>
                    <a:path extrusionOk="0" h="130318" w="268781">
                      <a:moveTo>
                        <a:pt x="256157" y="117694"/>
                      </a:moveTo>
                      <a:cubicBezTo>
                        <a:pt x="256157" y="117694"/>
                        <a:pt x="207288" y="18326"/>
                        <a:pt x="18326" y="18326"/>
                      </a:cubicBezTo>
                    </a:path>
                  </a:pathLst>
                </a:custGeom>
                <a:noFill/>
                <a:ln cap="rnd" cmpd="sng" w="9525">
                  <a:solidFill>
                    <a:srgbClr val="0476D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31" name="Google Shape;431;p58"/>
                <p:cNvSpPr/>
                <p:nvPr/>
              </p:nvSpPr>
              <p:spPr>
                <a:xfrm>
                  <a:off x="5138492" y="7808598"/>
                  <a:ext cx="182099" cy="88290"/>
                </a:xfrm>
                <a:custGeom>
                  <a:rect b="b" l="l" r="r" t="t"/>
                  <a:pathLst>
                    <a:path extrusionOk="0" h="130318" w="268781">
                      <a:moveTo>
                        <a:pt x="18326" y="117694"/>
                      </a:moveTo>
                      <a:cubicBezTo>
                        <a:pt x="18326" y="117694"/>
                        <a:pt x="67195" y="18326"/>
                        <a:pt x="256157" y="18326"/>
                      </a:cubicBezTo>
                    </a:path>
                  </a:pathLst>
                </a:custGeom>
                <a:noFill/>
                <a:ln cap="rnd" cmpd="sng" w="9525">
                  <a:solidFill>
                    <a:srgbClr val="0476D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grpSp>
          <p:nvGrpSpPr>
            <p:cNvPr id="432" name="Google Shape;432;p58"/>
            <p:cNvGrpSpPr/>
            <p:nvPr/>
          </p:nvGrpSpPr>
          <p:grpSpPr>
            <a:xfrm>
              <a:off x="3778398" y="2049082"/>
              <a:ext cx="1245310" cy="297980"/>
              <a:chOff x="3364440" y="2286075"/>
              <a:chExt cx="1245310" cy="297980"/>
            </a:xfrm>
          </p:grpSpPr>
          <p:grpSp>
            <p:nvGrpSpPr>
              <p:cNvPr id="433" name="Google Shape;433;p58"/>
              <p:cNvGrpSpPr/>
              <p:nvPr/>
            </p:nvGrpSpPr>
            <p:grpSpPr>
              <a:xfrm>
                <a:off x="3364440" y="2286075"/>
                <a:ext cx="1245310" cy="297980"/>
                <a:chOff x="1881903" y="1700683"/>
                <a:chExt cx="1245310" cy="297980"/>
              </a:xfrm>
            </p:grpSpPr>
            <p:sp>
              <p:nvSpPr>
                <p:cNvPr id="434" name="Google Shape;434;p58"/>
                <p:cNvSpPr txBox="1"/>
                <p:nvPr/>
              </p:nvSpPr>
              <p:spPr>
                <a:xfrm>
                  <a:off x="2120413" y="1700683"/>
                  <a:ext cx="1006800" cy="274500"/>
                </a:xfrm>
                <a:prstGeom prst="rect">
                  <a:avLst/>
                </a:prstGeom>
                <a:noFill/>
                <a:ln>
                  <a:noFill/>
                </a:ln>
              </p:spPr>
              <p:txBody>
                <a:bodyPr anchorCtr="0" anchor="t" bIns="91300" lIns="91300" spcFirstLastPara="1" rIns="91300" wrap="square" tIns="91300">
                  <a:noAutofit/>
                </a:bodyPr>
                <a:lstStyle/>
                <a:p>
                  <a:pPr indent="0" lvl="0" marL="0" marR="0" rtl="0" algn="l">
                    <a:lnSpc>
                      <a:spcPct val="100000"/>
                    </a:lnSpc>
                    <a:spcBef>
                      <a:spcPts val="0"/>
                    </a:spcBef>
                    <a:spcAft>
                      <a:spcPts val="0"/>
                    </a:spcAft>
                    <a:buClr>
                      <a:srgbClr val="032D60"/>
                    </a:buClr>
                    <a:buSzPts val="800"/>
                    <a:buFont typeface="Salesforce Sans"/>
                    <a:buNone/>
                  </a:pPr>
                  <a:r>
                    <a:rPr b="1" lang="en" sz="700">
                      <a:solidFill>
                        <a:srgbClr val="032D60"/>
                      </a:solidFill>
                      <a:latin typeface="Salesforce Sans"/>
                      <a:ea typeface="Salesforce Sans"/>
                      <a:cs typeface="Salesforce Sans"/>
                      <a:sym typeface="Salesforce Sans"/>
                    </a:rPr>
                    <a:t>Data Models</a:t>
                  </a:r>
                  <a:endParaRPr b="1" sz="700">
                    <a:solidFill>
                      <a:srgbClr val="032D60"/>
                    </a:solidFill>
                    <a:latin typeface="Salesforce Sans"/>
                    <a:ea typeface="Salesforce Sans"/>
                    <a:cs typeface="Salesforce Sans"/>
                    <a:sym typeface="Salesforce Sans"/>
                  </a:endParaRPr>
                </a:p>
              </p:txBody>
            </p:sp>
            <p:sp>
              <p:nvSpPr>
                <p:cNvPr id="435" name="Google Shape;435;p58"/>
                <p:cNvSpPr/>
                <p:nvPr/>
              </p:nvSpPr>
              <p:spPr>
                <a:xfrm>
                  <a:off x="1881903" y="1724163"/>
                  <a:ext cx="274200" cy="274500"/>
                </a:xfrm>
                <a:prstGeom prst="ellipse">
                  <a:avLst/>
                </a:prstGeom>
                <a:solidFill>
                  <a:srgbClr val="EAF5FE"/>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Salesforce Sans"/>
                    <a:buNone/>
                  </a:pPr>
                  <a:r>
                    <a:t/>
                  </a:r>
                  <a:endParaRPr b="0" i="0" sz="1100" u="none" cap="none" strike="noStrike">
                    <a:solidFill>
                      <a:srgbClr val="000000"/>
                    </a:solidFill>
                    <a:latin typeface="Salesforce Sans"/>
                    <a:ea typeface="Salesforce Sans"/>
                    <a:cs typeface="Salesforce Sans"/>
                    <a:sym typeface="Salesforce Sans"/>
                  </a:endParaRPr>
                </a:p>
              </p:txBody>
            </p:sp>
          </p:grpSp>
          <p:sp>
            <p:nvSpPr>
              <p:cNvPr id="436" name="Google Shape;436;p58"/>
              <p:cNvSpPr/>
              <p:nvPr/>
            </p:nvSpPr>
            <p:spPr>
              <a:xfrm>
                <a:off x="3408076" y="2351575"/>
                <a:ext cx="188568" cy="166968"/>
              </a:xfrm>
              <a:custGeom>
                <a:rect b="b" l="l" r="r" t="t"/>
                <a:pathLst>
                  <a:path extrusionOk="0" h="21600" w="21600">
                    <a:moveTo>
                      <a:pt x="3633" y="11291"/>
                    </a:moveTo>
                    <a:cubicBezTo>
                      <a:pt x="10407" y="11291"/>
                      <a:pt x="10407" y="11291"/>
                      <a:pt x="10407" y="11291"/>
                    </a:cubicBezTo>
                    <a:cubicBezTo>
                      <a:pt x="10407" y="13745"/>
                      <a:pt x="10407" y="13745"/>
                      <a:pt x="10407" y="13745"/>
                    </a:cubicBezTo>
                    <a:cubicBezTo>
                      <a:pt x="11291" y="13745"/>
                      <a:pt x="11291" y="13745"/>
                      <a:pt x="11291" y="13745"/>
                    </a:cubicBezTo>
                    <a:cubicBezTo>
                      <a:pt x="11291" y="11291"/>
                      <a:pt x="11291" y="11291"/>
                      <a:pt x="11291" y="11291"/>
                    </a:cubicBezTo>
                    <a:cubicBezTo>
                      <a:pt x="18262" y="11291"/>
                      <a:pt x="18262" y="11291"/>
                      <a:pt x="18262" y="11291"/>
                    </a:cubicBezTo>
                    <a:cubicBezTo>
                      <a:pt x="18262" y="13745"/>
                      <a:pt x="18262" y="13745"/>
                      <a:pt x="18262" y="13745"/>
                    </a:cubicBezTo>
                    <a:cubicBezTo>
                      <a:pt x="19145" y="13745"/>
                      <a:pt x="19145" y="13745"/>
                      <a:pt x="19145" y="13745"/>
                    </a:cubicBezTo>
                    <a:cubicBezTo>
                      <a:pt x="19145" y="10923"/>
                      <a:pt x="19145" y="10923"/>
                      <a:pt x="19145" y="10923"/>
                    </a:cubicBezTo>
                    <a:cubicBezTo>
                      <a:pt x="19145" y="10555"/>
                      <a:pt x="18851" y="10309"/>
                      <a:pt x="18654" y="10309"/>
                    </a:cubicBezTo>
                    <a:cubicBezTo>
                      <a:pt x="11291" y="10309"/>
                      <a:pt x="11291" y="10309"/>
                      <a:pt x="11291" y="10309"/>
                    </a:cubicBezTo>
                    <a:cubicBezTo>
                      <a:pt x="11291" y="7732"/>
                      <a:pt x="11291" y="7732"/>
                      <a:pt x="11291" y="7732"/>
                    </a:cubicBezTo>
                    <a:cubicBezTo>
                      <a:pt x="10407" y="7732"/>
                      <a:pt x="10407" y="7732"/>
                      <a:pt x="10407" y="7732"/>
                    </a:cubicBezTo>
                    <a:cubicBezTo>
                      <a:pt x="10407" y="10309"/>
                      <a:pt x="10407" y="10309"/>
                      <a:pt x="10407" y="10309"/>
                    </a:cubicBezTo>
                    <a:cubicBezTo>
                      <a:pt x="3142" y="10309"/>
                      <a:pt x="3142" y="10309"/>
                      <a:pt x="3142" y="10309"/>
                    </a:cubicBezTo>
                    <a:cubicBezTo>
                      <a:pt x="2847" y="10309"/>
                      <a:pt x="2749" y="10555"/>
                      <a:pt x="2749" y="10923"/>
                    </a:cubicBezTo>
                    <a:cubicBezTo>
                      <a:pt x="2749" y="13745"/>
                      <a:pt x="2749" y="13745"/>
                      <a:pt x="2749" y="13745"/>
                    </a:cubicBezTo>
                    <a:cubicBezTo>
                      <a:pt x="3633" y="13745"/>
                      <a:pt x="3633" y="13745"/>
                      <a:pt x="3633" y="13745"/>
                    </a:cubicBezTo>
                    <a:lnTo>
                      <a:pt x="3633" y="11291"/>
                    </a:lnTo>
                    <a:close/>
                    <a:moveTo>
                      <a:pt x="9131" y="7241"/>
                    </a:moveTo>
                    <a:cubicBezTo>
                      <a:pt x="12567" y="7241"/>
                      <a:pt x="12567" y="7241"/>
                      <a:pt x="12567" y="7241"/>
                    </a:cubicBezTo>
                    <a:cubicBezTo>
                      <a:pt x="13353" y="7241"/>
                      <a:pt x="13844" y="6505"/>
                      <a:pt x="13844" y="5768"/>
                    </a:cubicBezTo>
                    <a:cubicBezTo>
                      <a:pt x="13844" y="1718"/>
                      <a:pt x="13844" y="1718"/>
                      <a:pt x="13844" y="1718"/>
                    </a:cubicBezTo>
                    <a:cubicBezTo>
                      <a:pt x="13844" y="859"/>
                      <a:pt x="13353" y="0"/>
                      <a:pt x="12567" y="0"/>
                    </a:cubicBezTo>
                    <a:cubicBezTo>
                      <a:pt x="9131" y="0"/>
                      <a:pt x="9131" y="0"/>
                      <a:pt x="9131" y="0"/>
                    </a:cubicBezTo>
                    <a:cubicBezTo>
                      <a:pt x="8443" y="0"/>
                      <a:pt x="7953" y="859"/>
                      <a:pt x="7953" y="1718"/>
                    </a:cubicBezTo>
                    <a:cubicBezTo>
                      <a:pt x="7953" y="5768"/>
                      <a:pt x="7953" y="5768"/>
                      <a:pt x="7953" y="5768"/>
                    </a:cubicBezTo>
                    <a:cubicBezTo>
                      <a:pt x="7953" y="6505"/>
                      <a:pt x="8443" y="7241"/>
                      <a:pt x="9131" y="7241"/>
                    </a:cubicBezTo>
                    <a:close/>
                    <a:moveTo>
                      <a:pt x="12567" y="14359"/>
                    </a:moveTo>
                    <a:cubicBezTo>
                      <a:pt x="9131" y="14359"/>
                      <a:pt x="9131" y="14359"/>
                      <a:pt x="9131" y="14359"/>
                    </a:cubicBezTo>
                    <a:cubicBezTo>
                      <a:pt x="8443" y="14359"/>
                      <a:pt x="7953" y="14973"/>
                      <a:pt x="7953" y="15832"/>
                    </a:cubicBezTo>
                    <a:cubicBezTo>
                      <a:pt x="7953" y="19882"/>
                      <a:pt x="7953" y="19882"/>
                      <a:pt x="7953" y="19882"/>
                    </a:cubicBezTo>
                    <a:cubicBezTo>
                      <a:pt x="7953" y="20864"/>
                      <a:pt x="8443" y="21600"/>
                      <a:pt x="9131" y="21600"/>
                    </a:cubicBezTo>
                    <a:cubicBezTo>
                      <a:pt x="12567" y="21600"/>
                      <a:pt x="12567" y="21600"/>
                      <a:pt x="12567" y="21600"/>
                    </a:cubicBezTo>
                    <a:cubicBezTo>
                      <a:pt x="13353" y="21600"/>
                      <a:pt x="13844" y="20864"/>
                      <a:pt x="13844" y="19882"/>
                    </a:cubicBezTo>
                    <a:cubicBezTo>
                      <a:pt x="13844" y="15832"/>
                      <a:pt x="13844" y="15832"/>
                      <a:pt x="13844" y="15832"/>
                    </a:cubicBezTo>
                    <a:cubicBezTo>
                      <a:pt x="13844" y="14973"/>
                      <a:pt x="13353" y="14359"/>
                      <a:pt x="12567" y="14359"/>
                    </a:cubicBezTo>
                    <a:close/>
                    <a:moveTo>
                      <a:pt x="4909" y="14359"/>
                    </a:moveTo>
                    <a:cubicBezTo>
                      <a:pt x="1276" y="14359"/>
                      <a:pt x="1276" y="14359"/>
                      <a:pt x="1276" y="14359"/>
                    </a:cubicBezTo>
                    <a:cubicBezTo>
                      <a:pt x="687" y="14359"/>
                      <a:pt x="0" y="14973"/>
                      <a:pt x="0" y="15832"/>
                    </a:cubicBezTo>
                    <a:cubicBezTo>
                      <a:pt x="0" y="19882"/>
                      <a:pt x="0" y="19882"/>
                      <a:pt x="0" y="19882"/>
                    </a:cubicBezTo>
                    <a:cubicBezTo>
                      <a:pt x="0" y="20864"/>
                      <a:pt x="687" y="21600"/>
                      <a:pt x="1276" y="21600"/>
                    </a:cubicBezTo>
                    <a:cubicBezTo>
                      <a:pt x="4909" y="21600"/>
                      <a:pt x="4909" y="21600"/>
                      <a:pt x="4909" y="21600"/>
                    </a:cubicBezTo>
                    <a:cubicBezTo>
                      <a:pt x="5498" y="21600"/>
                      <a:pt x="6087" y="20864"/>
                      <a:pt x="6087" y="19882"/>
                    </a:cubicBezTo>
                    <a:cubicBezTo>
                      <a:pt x="6087" y="15832"/>
                      <a:pt x="6087" y="15832"/>
                      <a:pt x="6087" y="15832"/>
                    </a:cubicBezTo>
                    <a:cubicBezTo>
                      <a:pt x="6087" y="14973"/>
                      <a:pt x="5498" y="14359"/>
                      <a:pt x="4909" y="14359"/>
                    </a:cubicBezTo>
                    <a:close/>
                    <a:moveTo>
                      <a:pt x="20422" y="14359"/>
                    </a:moveTo>
                    <a:cubicBezTo>
                      <a:pt x="16985" y="14359"/>
                      <a:pt x="16985" y="14359"/>
                      <a:pt x="16985" y="14359"/>
                    </a:cubicBezTo>
                    <a:cubicBezTo>
                      <a:pt x="16200" y="14359"/>
                      <a:pt x="15611" y="14973"/>
                      <a:pt x="15611" y="15832"/>
                    </a:cubicBezTo>
                    <a:cubicBezTo>
                      <a:pt x="15611" y="19882"/>
                      <a:pt x="15611" y="19882"/>
                      <a:pt x="15611" y="19882"/>
                    </a:cubicBezTo>
                    <a:cubicBezTo>
                      <a:pt x="15611" y="20864"/>
                      <a:pt x="16200" y="21600"/>
                      <a:pt x="16985" y="21600"/>
                    </a:cubicBezTo>
                    <a:cubicBezTo>
                      <a:pt x="20422" y="21600"/>
                      <a:pt x="20422" y="21600"/>
                      <a:pt x="20422" y="21600"/>
                    </a:cubicBezTo>
                    <a:cubicBezTo>
                      <a:pt x="21011" y="21600"/>
                      <a:pt x="21600" y="20864"/>
                      <a:pt x="21600" y="19882"/>
                    </a:cubicBezTo>
                    <a:cubicBezTo>
                      <a:pt x="21600" y="15832"/>
                      <a:pt x="21600" y="15832"/>
                      <a:pt x="21600" y="15832"/>
                    </a:cubicBezTo>
                    <a:cubicBezTo>
                      <a:pt x="21600" y="14973"/>
                      <a:pt x="21011" y="14359"/>
                      <a:pt x="20422" y="14359"/>
                    </a:cubicBezTo>
                    <a:close/>
                  </a:path>
                </a:pathLst>
              </a:custGeom>
              <a:solidFill>
                <a:srgbClr val="0476D4"/>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grpSp>
        <p:grpSp>
          <p:nvGrpSpPr>
            <p:cNvPr id="437" name="Google Shape;437;p58"/>
            <p:cNvGrpSpPr/>
            <p:nvPr/>
          </p:nvGrpSpPr>
          <p:grpSpPr>
            <a:xfrm>
              <a:off x="3777548" y="3374834"/>
              <a:ext cx="1245310" cy="297980"/>
              <a:chOff x="3364440" y="3172712"/>
              <a:chExt cx="1245310" cy="297980"/>
            </a:xfrm>
          </p:grpSpPr>
          <p:grpSp>
            <p:nvGrpSpPr>
              <p:cNvPr id="438" name="Google Shape;438;p58"/>
              <p:cNvGrpSpPr/>
              <p:nvPr/>
            </p:nvGrpSpPr>
            <p:grpSpPr>
              <a:xfrm>
                <a:off x="3364440" y="3172712"/>
                <a:ext cx="1245310" cy="297980"/>
                <a:chOff x="1881903" y="1700683"/>
                <a:chExt cx="1245310" cy="297980"/>
              </a:xfrm>
            </p:grpSpPr>
            <p:sp>
              <p:nvSpPr>
                <p:cNvPr id="439" name="Google Shape;439;p58"/>
                <p:cNvSpPr txBox="1"/>
                <p:nvPr/>
              </p:nvSpPr>
              <p:spPr>
                <a:xfrm>
                  <a:off x="2120413" y="1700683"/>
                  <a:ext cx="1006800" cy="274500"/>
                </a:xfrm>
                <a:prstGeom prst="rect">
                  <a:avLst/>
                </a:prstGeom>
                <a:noFill/>
                <a:ln>
                  <a:noFill/>
                </a:ln>
              </p:spPr>
              <p:txBody>
                <a:bodyPr anchorCtr="0" anchor="t" bIns="91300" lIns="91300" spcFirstLastPara="1" rIns="91300" wrap="square" tIns="91300">
                  <a:noAutofit/>
                </a:bodyPr>
                <a:lstStyle/>
                <a:p>
                  <a:pPr indent="0" lvl="0" marL="0" marR="0" rtl="0" algn="l">
                    <a:lnSpc>
                      <a:spcPct val="100000"/>
                    </a:lnSpc>
                    <a:spcBef>
                      <a:spcPts val="0"/>
                    </a:spcBef>
                    <a:spcAft>
                      <a:spcPts val="0"/>
                    </a:spcAft>
                    <a:buClr>
                      <a:srgbClr val="032D60"/>
                    </a:buClr>
                    <a:buSzPts val="800"/>
                    <a:buFont typeface="Salesforce Sans"/>
                    <a:buNone/>
                  </a:pPr>
                  <a:r>
                    <a:rPr b="1" lang="en" sz="700">
                      <a:solidFill>
                        <a:srgbClr val="032D60"/>
                      </a:solidFill>
                      <a:latin typeface="Salesforce Sans"/>
                      <a:ea typeface="Salesforce Sans"/>
                      <a:cs typeface="Salesforce Sans"/>
                      <a:sym typeface="Salesforce Sans"/>
                    </a:rPr>
                    <a:t>Data Graphs</a:t>
                  </a:r>
                  <a:endParaRPr b="1" sz="700">
                    <a:solidFill>
                      <a:srgbClr val="032D60"/>
                    </a:solidFill>
                    <a:latin typeface="Salesforce Sans"/>
                    <a:ea typeface="Salesforce Sans"/>
                    <a:cs typeface="Salesforce Sans"/>
                    <a:sym typeface="Salesforce Sans"/>
                  </a:endParaRPr>
                </a:p>
              </p:txBody>
            </p:sp>
            <p:sp>
              <p:nvSpPr>
                <p:cNvPr id="440" name="Google Shape;440;p58"/>
                <p:cNvSpPr/>
                <p:nvPr/>
              </p:nvSpPr>
              <p:spPr>
                <a:xfrm>
                  <a:off x="1881903" y="1724163"/>
                  <a:ext cx="274200" cy="274500"/>
                </a:xfrm>
                <a:prstGeom prst="ellipse">
                  <a:avLst/>
                </a:prstGeom>
                <a:solidFill>
                  <a:srgbClr val="EAF5FE"/>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Salesforce Sans"/>
                    <a:buNone/>
                  </a:pPr>
                  <a:r>
                    <a:t/>
                  </a:r>
                  <a:endParaRPr b="0" i="0" sz="1100" u="none" cap="none" strike="noStrike">
                    <a:solidFill>
                      <a:srgbClr val="000000"/>
                    </a:solidFill>
                    <a:latin typeface="Salesforce Sans"/>
                    <a:ea typeface="Salesforce Sans"/>
                    <a:cs typeface="Salesforce Sans"/>
                    <a:sym typeface="Salesforce Sans"/>
                  </a:endParaRPr>
                </a:p>
              </p:txBody>
            </p:sp>
          </p:grpSp>
          <p:sp>
            <p:nvSpPr>
              <p:cNvPr id="441" name="Google Shape;441;p58"/>
              <p:cNvSpPr/>
              <p:nvPr/>
            </p:nvSpPr>
            <p:spPr>
              <a:xfrm>
                <a:off x="3424224" y="3248414"/>
                <a:ext cx="156276" cy="166968"/>
              </a:xfrm>
              <a:custGeom>
                <a:rect b="b" l="l" r="r" t="t"/>
                <a:pathLst>
                  <a:path extrusionOk="0" h="21600" w="21600">
                    <a:moveTo>
                      <a:pt x="19785" y="0"/>
                    </a:moveTo>
                    <a:cubicBezTo>
                      <a:pt x="18784" y="0"/>
                      <a:pt x="17986" y="815"/>
                      <a:pt x="17986" y="1817"/>
                    </a:cubicBezTo>
                    <a:cubicBezTo>
                      <a:pt x="17986" y="2161"/>
                      <a:pt x="18105" y="2456"/>
                      <a:pt x="18264" y="2725"/>
                    </a:cubicBezTo>
                    <a:lnTo>
                      <a:pt x="14618" y="6374"/>
                    </a:lnTo>
                    <a:cubicBezTo>
                      <a:pt x="13943" y="5835"/>
                      <a:pt x="13130" y="5466"/>
                      <a:pt x="12198" y="5466"/>
                    </a:cubicBezTo>
                    <a:cubicBezTo>
                      <a:pt x="10699" y="5466"/>
                      <a:pt x="9433" y="6333"/>
                      <a:pt x="8764" y="7563"/>
                    </a:cubicBezTo>
                    <a:lnTo>
                      <a:pt x="3565" y="5417"/>
                    </a:lnTo>
                    <a:cubicBezTo>
                      <a:pt x="3579" y="5321"/>
                      <a:pt x="3614" y="5237"/>
                      <a:pt x="3614" y="5136"/>
                    </a:cubicBezTo>
                    <a:cubicBezTo>
                      <a:pt x="3613" y="4134"/>
                      <a:pt x="2823" y="3319"/>
                      <a:pt x="1815" y="3319"/>
                    </a:cubicBezTo>
                    <a:cubicBezTo>
                      <a:pt x="782" y="3319"/>
                      <a:pt x="0" y="4134"/>
                      <a:pt x="0" y="5136"/>
                    </a:cubicBezTo>
                    <a:cubicBezTo>
                      <a:pt x="0" y="6162"/>
                      <a:pt x="807" y="6936"/>
                      <a:pt x="1815" y="6936"/>
                    </a:cubicBezTo>
                    <a:cubicBezTo>
                      <a:pt x="2461" y="6936"/>
                      <a:pt x="2987" y="6594"/>
                      <a:pt x="3303" y="6094"/>
                    </a:cubicBezTo>
                    <a:lnTo>
                      <a:pt x="8486" y="8240"/>
                    </a:lnTo>
                    <a:cubicBezTo>
                      <a:pt x="8367" y="8617"/>
                      <a:pt x="8241" y="8996"/>
                      <a:pt x="8241" y="9413"/>
                    </a:cubicBezTo>
                    <a:cubicBezTo>
                      <a:pt x="8241" y="10377"/>
                      <a:pt x="8626" y="11226"/>
                      <a:pt x="9189" y="11906"/>
                    </a:cubicBezTo>
                    <a:lnTo>
                      <a:pt x="2796" y="18314"/>
                    </a:lnTo>
                    <a:cubicBezTo>
                      <a:pt x="2513" y="18126"/>
                      <a:pt x="2186" y="17983"/>
                      <a:pt x="1815" y="17983"/>
                    </a:cubicBezTo>
                    <a:cubicBezTo>
                      <a:pt x="782" y="17983"/>
                      <a:pt x="0" y="18799"/>
                      <a:pt x="0" y="19800"/>
                    </a:cubicBezTo>
                    <a:cubicBezTo>
                      <a:pt x="0" y="20826"/>
                      <a:pt x="807" y="21600"/>
                      <a:pt x="1815" y="21600"/>
                    </a:cubicBezTo>
                    <a:cubicBezTo>
                      <a:pt x="2823" y="21600"/>
                      <a:pt x="3614" y="20826"/>
                      <a:pt x="3614" y="19800"/>
                    </a:cubicBezTo>
                    <a:cubicBezTo>
                      <a:pt x="3614" y="19435"/>
                      <a:pt x="3485" y="19109"/>
                      <a:pt x="3303" y="18826"/>
                    </a:cubicBezTo>
                    <a:lnTo>
                      <a:pt x="6524" y="15622"/>
                    </a:lnTo>
                    <a:lnTo>
                      <a:pt x="9696" y="12418"/>
                    </a:lnTo>
                    <a:cubicBezTo>
                      <a:pt x="10344" y="12956"/>
                      <a:pt x="11150" y="13292"/>
                      <a:pt x="12051" y="13327"/>
                    </a:cubicBezTo>
                    <a:lnTo>
                      <a:pt x="12051" y="18099"/>
                    </a:lnTo>
                    <a:cubicBezTo>
                      <a:pt x="11336" y="18340"/>
                      <a:pt x="10808" y="19002"/>
                      <a:pt x="10808" y="19800"/>
                    </a:cubicBezTo>
                    <a:cubicBezTo>
                      <a:pt x="10808" y="20826"/>
                      <a:pt x="11597" y="21600"/>
                      <a:pt x="12623" y="21600"/>
                    </a:cubicBezTo>
                    <a:cubicBezTo>
                      <a:pt x="13625" y="21600"/>
                      <a:pt x="14422" y="20826"/>
                      <a:pt x="14422" y="19800"/>
                    </a:cubicBezTo>
                    <a:cubicBezTo>
                      <a:pt x="14422" y="18964"/>
                      <a:pt x="13875" y="18291"/>
                      <a:pt x="13097" y="18083"/>
                    </a:cubicBezTo>
                    <a:lnTo>
                      <a:pt x="13097" y="13178"/>
                    </a:lnTo>
                    <a:cubicBezTo>
                      <a:pt x="14157" y="12926"/>
                      <a:pt x="15015" y="12295"/>
                      <a:pt x="15550" y="11378"/>
                    </a:cubicBezTo>
                    <a:lnTo>
                      <a:pt x="18084" y="12617"/>
                    </a:lnTo>
                    <a:cubicBezTo>
                      <a:pt x="18049" y="12756"/>
                      <a:pt x="17986" y="12895"/>
                      <a:pt x="17986" y="13046"/>
                    </a:cubicBezTo>
                    <a:cubicBezTo>
                      <a:pt x="17986" y="14065"/>
                      <a:pt x="18784" y="14862"/>
                      <a:pt x="19785" y="14862"/>
                    </a:cubicBezTo>
                    <a:cubicBezTo>
                      <a:pt x="20811" y="14862"/>
                      <a:pt x="21600" y="14065"/>
                      <a:pt x="21600" y="13046"/>
                    </a:cubicBezTo>
                    <a:cubicBezTo>
                      <a:pt x="21600" y="12051"/>
                      <a:pt x="20811" y="11246"/>
                      <a:pt x="19785" y="11246"/>
                    </a:cubicBezTo>
                    <a:cubicBezTo>
                      <a:pt x="19205" y="11246"/>
                      <a:pt x="18725" y="11536"/>
                      <a:pt x="18395" y="11956"/>
                    </a:cubicBezTo>
                    <a:lnTo>
                      <a:pt x="15877" y="10734"/>
                    </a:lnTo>
                    <a:cubicBezTo>
                      <a:pt x="16024" y="10319"/>
                      <a:pt x="16139" y="9882"/>
                      <a:pt x="16139" y="9413"/>
                    </a:cubicBezTo>
                    <a:cubicBezTo>
                      <a:pt x="16139" y="8430"/>
                      <a:pt x="15736" y="7561"/>
                      <a:pt x="15141" y="6870"/>
                    </a:cubicBezTo>
                    <a:lnTo>
                      <a:pt x="16924" y="5070"/>
                    </a:lnTo>
                    <a:lnTo>
                      <a:pt x="18739" y="3253"/>
                    </a:lnTo>
                    <a:cubicBezTo>
                      <a:pt x="19038" y="3470"/>
                      <a:pt x="19384" y="3617"/>
                      <a:pt x="19785" y="3617"/>
                    </a:cubicBezTo>
                    <a:cubicBezTo>
                      <a:pt x="20811" y="3617"/>
                      <a:pt x="21600" y="2842"/>
                      <a:pt x="21600" y="1817"/>
                    </a:cubicBezTo>
                    <a:cubicBezTo>
                      <a:pt x="21600" y="815"/>
                      <a:pt x="20811" y="0"/>
                      <a:pt x="19785" y="0"/>
                    </a:cubicBezTo>
                    <a:close/>
                    <a:moveTo>
                      <a:pt x="19785" y="710"/>
                    </a:moveTo>
                    <a:cubicBezTo>
                      <a:pt x="20396" y="710"/>
                      <a:pt x="20897" y="1206"/>
                      <a:pt x="20897" y="1817"/>
                    </a:cubicBezTo>
                    <a:cubicBezTo>
                      <a:pt x="20897" y="2427"/>
                      <a:pt x="20396" y="2890"/>
                      <a:pt x="19785" y="2890"/>
                    </a:cubicBezTo>
                    <a:cubicBezTo>
                      <a:pt x="19174" y="2890"/>
                      <a:pt x="18722" y="2427"/>
                      <a:pt x="18722" y="1817"/>
                    </a:cubicBezTo>
                    <a:cubicBezTo>
                      <a:pt x="18722" y="1206"/>
                      <a:pt x="19174" y="710"/>
                      <a:pt x="19785" y="710"/>
                    </a:cubicBezTo>
                    <a:close/>
                    <a:moveTo>
                      <a:pt x="1815" y="4062"/>
                    </a:moveTo>
                    <a:cubicBezTo>
                      <a:pt x="2405" y="4062"/>
                      <a:pt x="2911" y="4525"/>
                      <a:pt x="2911" y="5136"/>
                    </a:cubicBezTo>
                    <a:cubicBezTo>
                      <a:pt x="2911" y="5771"/>
                      <a:pt x="2405" y="6226"/>
                      <a:pt x="1815" y="6226"/>
                    </a:cubicBezTo>
                    <a:cubicBezTo>
                      <a:pt x="1200" y="6226"/>
                      <a:pt x="736" y="5771"/>
                      <a:pt x="736" y="5136"/>
                    </a:cubicBezTo>
                    <a:cubicBezTo>
                      <a:pt x="736" y="4525"/>
                      <a:pt x="1200" y="4062"/>
                      <a:pt x="1815" y="4062"/>
                    </a:cubicBezTo>
                    <a:close/>
                    <a:moveTo>
                      <a:pt x="12198" y="6193"/>
                    </a:moveTo>
                    <a:cubicBezTo>
                      <a:pt x="13991" y="6193"/>
                      <a:pt x="15419" y="7620"/>
                      <a:pt x="15419" y="9413"/>
                    </a:cubicBezTo>
                    <a:cubicBezTo>
                      <a:pt x="15419" y="11205"/>
                      <a:pt x="13991" y="12666"/>
                      <a:pt x="12198" y="12666"/>
                    </a:cubicBezTo>
                    <a:cubicBezTo>
                      <a:pt x="10406" y="12666"/>
                      <a:pt x="8977" y="11205"/>
                      <a:pt x="8977" y="9413"/>
                    </a:cubicBezTo>
                    <a:cubicBezTo>
                      <a:pt x="8977" y="7620"/>
                      <a:pt x="10406" y="6193"/>
                      <a:pt x="12198" y="6193"/>
                    </a:cubicBezTo>
                    <a:close/>
                    <a:moveTo>
                      <a:pt x="19785" y="11972"/>
                    </a:moveTo>
                    <a:cubicBezTo>
                      <a:pt x="20396" y="11972"/>
                      <a:pt x="20897" y="12439"/>
                      <a:pt x="20897" y="13046"/>
                    </a:cubicBezTo>
                    <a:cubicBezTo>
                      <a:pt x="20897" y="13677"/>
                      <a:pt x="20396" y="14136"/>
                      <a:pt x="19785" y="14136"/>
                    </a:cubicBezTo>
                    <a:cubicBezTo>
                      <a:pt x="19174" y="14136"/>
                      <a:pt x="18722" y="13677"/>
                      <a:pt x="18722" y="13046"/>
                    </a:cubicBezTo>
                    <a:cubicBezTo>
                      <a:pt x="18722" y="12439"/>
                      <a:pt x="19174" y="11972"/>
                      <a:pt x="19785" y="11972"/>
                    </a:cubicBezTo>
                    <a:close/>
                    <a:moveTo>
                      <a:pt x="1815" y="18727"/>
                    </a:moveTo>
                    <a:cubicBezTo>
                      <a:pt x="2405" y="18727"/>
                      <a:pt x="2911" y="19189"/>
                      <a:pt x="2911" y="19800"/>
                    </a:cubicBezTo>
                    <a:cubicBezTo>
                      <a:pt x="2911" y="20411"/>
                      <a:pt x="2405" y="20873"/>
                      <a:pt x="1815" y="20873"/>
                    </a:cubicBezTo>
                    <a:cubicBezTo>
                      <a:pt x="1200" y="20873"/>
                      <a:pt x="736" y="20411"/>
                      <a:pt x="736" y="19800"/>
                    </a:cubicBezTo>
                    <a:cubicBezTo>
                      <a:pt x="736" y="19189"/>
                      <a:pt x="1200" y="18727"/>
                      <a:pt x="1815" y="18727"/>
                    </a:cubicBezTo>
                    <a:close/>
                    <a:moveTo>
                      <a:pt x="12623" y="18727"/>
                    </a:moveTo>
                    <a:cubicBezTo>
                      <a:pt x="13234" y="18727"/>
                      <a:pt x="13702" y="19189"/>
                      <a:pt x="13702" y="19800"/>
                    </a:cubicBezTo>
                    <a:cubicBezTo>
                      <a:pt x="13702" y="20411"/>
                      <a:pt x="13234" y="20873"/>
                      <a:pt x="12623" y="20873"/>
                    </a:cubicBezTo>
                    <a:cubicBezTo>
                      <a:pt x="12013" y="20873"/>
                      <a:pt x="11528" y="20411"/>
                      <a:pt x="11528" y="19800"/>
                    </a:cubicBezTo>
                    <a:cubicBezTo>
                      <a:pt x="11528" y="19189"/>
                      <a:pt x="12013" y="18727"/>
                      <a:pt x="12623" y="18727"/>
                    </a:cubicBezTo>
                    <a:close/>
                  </a:path>
                </a:pathLst>
              </a:custGeom>
              <a:solidFill>
                <a:srgbClr val="4285F4"/>
              </a:solidFill>
              <a:ln cap="rnd" cmpd="sng" w="9525">
                <a:solidFill>
                  <a:srgbClr val="0476D4"/>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205CA0"/>
                  </a:buClr>
                  <a:buSzPts val="900"/>
                  <a:buFont typeface="Salesforce Sans"/>
                  <a:buNone/>
                </a:pPr>
                <a:r>
                  <a:t/>
                </a:r>
                <a:endParaRPr b="0" i="0" sz="900" u="none" cap="none" strike="noStrike">
                  <a:solidFill>
                    <a:srgbClr val="205CA0"/>
                  </a:solidFill>
                  <a:latin typeface="Salesforce Sans"/>
                  <a:ea typeface="Salesforce Sans"/>
                  <a:cs typeface="Salesforce Sans"/>
                  <a:sym typeface="Salesforce Sans"/>
                </a:endParaRPr>
              </a:p>
            </p:txBody>
          </p:sp>
        </p:grpSp>
        <p:grpSp>
          <p:nvGrpSpPr>
            <p:cNvPr id="442" name="Google Shape;442;p58"/>
            <p:cNvGrpSpPr/>
            <p:nvPr/>
          </p:nvGrpSpPr>
          <p:grpSpPr>
            <a:xfrm>
              <a:off x="3778398" y="2506379"/>
              <a:ext cx="1245310" cy="297980"/>
              <a:chOff x="3364440" y="2776337"/>
              <a:chExt cx="1245310" cy="297980"/>
            </a:xfrm>
          </p:grpSpPr>
          <p:grpSp>
            <p:nvGrpSpPr>
              <p:cNvPr id="443" name="Google Shape;443;p58"/>
              <p:cNvGrpSpPr/>
              <p:nvPr/>
            </p:nvGrpSpPr>
            <p:grpSpPr>
              <a:xfrm>
                <a:off x="3364440" y="2776337"/>
                <a:ext cx="1245310" cy="297980"/>
                <a:chOff x="1881903" y="1700683"/>
                <a:chExt cx="1245310" cy="297980"/>
              </a:xfrm>
            </p:grpSpPr>
            <p:sp>
              <p:nvSpPr>
                <p:cNvPr id="444" name="Google Shape;444;p58"/>
                <p:cNvSpPr txBox="1"/>
                <p:nvPr/>
              </p:nvSpPr>
              <p:spPr>
                <a:xfrm>
                  <a:off x="2120413" y="1700683"/>
                  <a:ext cx="1006800" cy="274500"/>
                </a:xfrm>
                <a:prstGeom prst="rect">
                  <a:avLst/>
                </a:prstGeom>
                <a:noFill/>
                <a:ln>
                  <a:noFill/>
                </a:ln>
              </p:spPr>
              <p:txBody>
                <a:bodyPr anchorCtr="0" anchor="t" bIns="91300" lIns="91300" spcFirstLastPara="1" rIns="91300" wrap="square" tIns="91300">
                  <a:noAutofit/>
                </a:bodyPr>
                <a:lstStyle/>
                <a:p>
                  <a:pPr indent="0" lvl="0" marL="0" marR="0" rtl="0" algn="l">
                    <a:lnSpc>
                      <a:spcPct val="100000"/>
                    </a:lnSpc>
                    <a:spcBef>
                      <a:spcPts val="0"/>
                    </a:spcBef>
                    <a:spcAft>
                      <a:spcPts val="0"/>
                    </a:spcAft>
                    <a:buClr>
                      <a:srgbClr val="032D60"/>
                    </a:buClr>
                    <a:buSzPts val="800"/>
                    <a:buFont typeface="Salesforce Sans"/>
                    <a:buNone/>
                  </a:pPr>
                  <a:r>
                    <a:rPr b="1" lang="en" sz="700">
                      <a:solidFill>
                        <a:srgbClr val="032D60"/>
                      </a:solidFill>
                      <a:latin typeface="Salesforce Sans"/>
                      <a:ea typeface="Salesforce Sans"/>
                      <a:cs typeface="Salesforce Sans"/>
                      <a:sym typeface="Salesforce Sans"/>
                    </a:rPr>
                    <a:t>Data Mapping</a:t>
                  </a:r>
                  <a:endParaRPr b="1" sz="700">
                    <a:solidFill>
                      <a:srgbClr val="032D60"/>
                    </a:solidFill>
                    <a:latin typeface="Salesforce Sans"/>
                    <a:ea typeface="Salesforce Sans"/>
                    <a:cs typeface="Salesforce Sans"/>
                    <a:sym typeface="Salesforce Sans"/>
                  </a:endParaRPr>
                </a:p>
              </p:txBody>
            </p:sp>
            <p:sp>
              <p:nvSpPr>
                <p:cNvPr id="445" name="Google Shape;445;p58"/>
                <p:cNvSpPr/>
                <p:nvPr/>
              </p:nvSpPr>
              <p:spPr>
                <a:xfrm>
                  <a:off x="1881903" y="1724163"/>
                  <a:ext cx="274200" cy="274500"/>
                </a:xfrm>
                <a:prstGeom prst="ellipse">
                  <a:avLst/>
                </a:prstGeom>
                <a:solidFill>
                  <a:srgbClr val="EAF5FE"/>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Salesforce Sans"/>
                    <a:buNone/>
                  </a:pPr>
                  <a:r>
                    <a:t/>
                  </a:r>
                  <a:endParaRPr b="0" i="0" sz="1100" u="none" cap="none" strike="noStrike">
                    <a:solidFill>
                      <a:srgbClr val="000000"/>
                    </a:solidFill>
                    <a:latin typeface="Salesforce Sans"/>
                    <a:ea typeface="Salesforce Sans"/>
                    <a:cs typeface="Salesforce Sans"/>
                    <a:sym typeface="Salesforce Sans"/>
                  </a:endParaRPr>
                </a:p>
              </p:txBody>
            </p:sp>
          </p:grpSp>
          <p:grpSp>
            <p:nvGrpSpPr>
              <p:cNvPr id="446" name="Google Shape;446;p58"/>
              <p:cNvGrpSpPr/>
              <p:nvPr/>
            </p:nvGrpSpPr>
            <p:grpSpPr>
              <a:xfrm>
                <a:off x="3410712" y="2843784"/>
                <a:ext cx="188595" cy="191856"/>
                <a:chOff x="14669934" y="917468"/>
                <a:chExt cx="996278" cy="1050691"/>
              </a:xfrm>
            </p:grpSpPr>
            <p:sp>
              <p:nvSpPr>
                <p:cNvPr id="447" name="Google Shape;447;p58"/>
                <p:cNvSpPr/>
                <p:nvPr/>
              </p:nvSpPr>
              <p:spPr>
                <a:xfrm>
                  <a:off x="14897334" y="917468"/>
                  <a:ext cx="488693" cy="1050691"/>
                </a:xfrm>
                <a:custGeom>
                  <a:rect b="b" l="l" r="r" t="t"/>
                  <a:pathLst>
                    <a:path extrusionOk="0" h="1050691" w="488693">
                      <a:moveTo>
                        <a:pt x="50091" y="787204"/>
                      </a:moveTo>
                      <a:cubicBezTo>
                        <a:pt x="29729" y="711456"/>
                        <a:pt x="18326" y="622677"/>
                        <a:pt x="18326" y="529011"/>
                      </a:cubicBezTo>
                      <a:cubicBezTo>
                        <a:pt x="18326" y="247198"/>
                        <a:pt x="120952" y="18326"/>
                        <a:pt x="248012" y="18326"/>
                      </a:cubicBezTo>
                      <a:cubicBezTo>
                        <a:pt x="375072" y="18326"/>
                        <a:pt x="477698" y="247198"/>
                        <a:pt x="477698" y="529011"/>
                      </a:cubicBezTo>
                      <a:cubicBezTo>
                        <a:pt x="477698" y="810824"/>
                        <a:pt x="375072" y="1039696"/>
                        <a:pt x="248012" y="1039696"/>
                      </a:cubicBezTo>
                      <a:cubicBezTo>
                        <a:pt x="222763" y="1039696"/>
                        <a:pt x="198328" y="1030736"/>
                        <a:pt x="175523" y="1013632"/>
                      </a:cubicBezTo>
                    </a:path>
                  </a:pathLst>
                </a:custGeom>
                <a:noFill/>
                <a:ln cap="rnd" cmpd="sng" w="9525">
                  <a:solidFill>
                    <a:srgbClr val="0476D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48" name="Google Shape;448;p58"/>
                <p:cNvSpPr/>
                <p:nvPr/>
              </p:nvSpPr>
              <p:spPr>
                <a:xfrm>
                  <a:off x="14946205" y="1113760"/>
                  <a:ext cx="138463" cy="57014"/>
                </a:xfrm>
                <a:custGeom>
                  <a:rect b="b" l="l" r="r" t="t"/>
                  <a:pathLst>
                    <a:path extrusionOk="0" h="57014" w="138463">
                      <a:moveTo>
                        <a:pt x="18326" y="18326"/>
                      </a:moveTo>
                      <a:cubicBezTo>
                        <a:pt x="51720" y="24842"/>
                        <a:pt x="85929" y="33801"/>
                        <a:pt x="121766" y="46019"/>
                      </a:cubicBezTo>
                    </a:path>
                  </a:pathLst>
                </a:custGeom>
                <a:noFill/>
                <a:ln cap="rnd" cmpd="sng" w="9525">
                  <a:solidFill>
                    <a:srgbClr val="0476D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49" name="Google Shape;449;p58"/>
                <p:cNvSpPr/>
                <p:nvPr/>
              </p:nvSpPr>
              <p:spPr>
                <a:xfrm>
                  <a:off x="15308652" y="1103932"/>
                  <a:ext cx="293216" cy="97738"/>
                </a:xfrm>
                <a:custGeom>
                  <a:rect b="b" l="l" r="r" t="t"/>
                  <a:pathLst>
                    <a:path extrusionOk="0" h="97738" w="293216">
                      <a:moveTo>
                        <a:pt x="279777" y="86797"/>
                      </a:moveTo>
                      <a:cubicBezTo>
                        <a:pt x="243125" y="23266"/>
                        <a:pt x="143758" y="4533"/>
                        <a:pt x="18326" y="28153"/>
                      </a:cubicBezTo>
                    </a:path>
                  </a:pathLst>
                </a:custGeom>
                <a:noFill/>
                <a:ln cap="rnd" cmpd="sng" w="9525">
                  <a:solidFill>
                    <a:srgbClr val="0476D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50" name="Google Shape;450;p58"/>
                <p:cNvSpPr/>
                <p:nvPr/>
              </p:nvSpPr>
              <p:spPr>
                <a:xfrm>
                  <a:off x="15127836" y="1556842"/>
                  <a:ext cx="252491" cy="162897"/>
                </a:xfrm>
                <a:custGeom>
                  <a:rect b="b" l="l" r="r" t="t"/>
                  <a:pathLst>
                    <a:path extrusionOk="0" h="162897" w="252491">
                      <a:moveTo>
                        <a:pt x="18326" y="146201"/>
                      </a:moveTo>
                      <a:cubicBezTo>
                        <a:pt x="43575" y="135612"/>
                        <a:pt x="68824" y="123395"/>
                        <a:pt x="94073" y="109549"/>
                      </a:cubicBezTo>
                      <a:cubicBezTo>
                        <a:pt x="107105" y="103033"/>
                        <a:pt x="120137" y="95702"/>
                        <a:pt x="133169" y="88372"/>
                      </a:cubicBezTo>
                      <a:cubicBezTo>
                        <a:pt x="171450" y="66381"/>
                        <a:pt x="207287" y="42761"/>
                        <a:pt x="240681" y="18326"/>
                      </a:cubicBezTo>
                    </a:path>
                  </a:pathLst>
                </a:custGeom>
                <a:noFill/>
                <a:ln cap="rnd" cmpd="sng" w="9525">
                  <a:solidFill>
                    <a:srgbClr val="0476D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51" name="Google Shape;451;p58"/>
                <p:cNvSpPr/>
                <p:nvPr/>
              </p:nvSpPr>
              <p:spPr>
                <a:xfrm>
                  <a:off x="14670684" y="1299463"/>
                  <a:ext cx="268781" cy="480548"/>
                </a:xfrm>
                <a:custGeom>
                  <a:rect b="b" l="l" r="r" t="t"/>
                  <a:pathLst>
                    <a:path extrusionOk="0" h="480548" w="268781">
                      <a:moveTo>
                        <a:pt x="171672" y="469553"/>
                      </a:moveTo>
                      <a:cubicBezTo>
                        <a:pt x="106513" y="465481"/>
                        <a:pt x="56829" y="442675"/>
                        <a:pt x="33209" y="401951"/>
                      </a:cubicBezTo>
                      <a:cubicBezTo>
                        <a:pt x="-20547" y="309099"/>
                        <a:pt x="75562" y="150273"/>
                        <a:pt x="253121" y="18326"/>
                      </a:cubicBezTo>
                    </a:path>
                  </a:pathLst>
                </a:custGeom>
                <a:noFill/>
                <a:ln cap="rnd" cmpd="sng" w="9525">
                  <a:solidFill>
                    <a:srgbClr val="0476D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52" name="Google Shape;452;p58"/>
                <p:cNvSpPr/>
                <p:nvPr/>
              </p:nvSpPr>
              <p:spPr>
                <a:xfrm>
                  <a:off x="15487025" y="1231861"/>
                  <a:ext cx="179187" cy="179187"/>
                </a:xfrm>
                <a:custGeom>
                  <a:rect b="b" l="l" r="r" t="t"/>
                  <a:pathLst>
                    <a:path extrusionOk="0" h="179187" w="179187">
                      <a:moveTo>
                        <a:pt x="166563" y="92445"/>
                      </a:moveTo>
                      <a:cubicBezTo>
                        <a:pt x="166563" y="133379"/>
                        <a:pt x="133379" y="166563"/>
                        <a:pt x="92444" y="166563"/>
                      </a:cubicBezTo>
                      <a:cubicBezTo>
                        <a:pt x="51510" y="166563"/>
                        <a:pt x="18326" y="133379"/>
                        <a:pt x="18326" y="92445"/>
                      </a:cubicBezTo>
                      <a:cubicBezTo>
                        <a:pt x="18326" y="51510"/>
                        <a:pt x="51510" y="18326"/>
                        <a:pt x="92444" y="18326"/>
                      </a:cubicBezTo>
                      <a:cubicBezTo>
                        <a:pt x="133379" y="18326"/>
                        <a:pt x="166563" y="51510"/>
                        <a:pt x="166563" y="92445"/>
                      </a:cubicBezTo>
                      <a:close/>
                    </a:path>
                  </a:pathLst>
                </a:custGeom>
                <a:noFill/>
                <a:ln cap="rnd" cmpd="sng" w="9525">
                  <a:solidFill>
                    <a:srgbClr val="0476D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53" name="Google Shape;453;p58"/>
                <p:cNvSpPr/>
                <p:nvPr/>
              </p:nvSpPr>
              <p:spPr>
                <a:xfrm>
                  <a:off x="14727106" y="1033940"/>
                  <a:ext cx="179187" cy="179187"/>
                </a:xfrm>
                <a:custGeom>
                  <a:rect b="b" l="l" r="r" t="t"/>
                  <a:pathLst>
                    <a:path extrusionOk="0" h="179187" w="179187">
                      <a:moveTo>
                        <a:pt x="166563" y="92444"/>
                      </a:moveTo>
                      <a:cubicBezTo>
                        <a:pt x="166563" y="133379"/>
                        <a:pt x="133379" y="166563"/>
                        <a:pt x="92445" y="166563"/>
                      </a:cubicBezTo>
                      <a:cubicBezTo>
                        <a:pt x="51510" y="166563"/>
                        <a:pt x="18326" y="133379"/>
                        <a:pt x="18326" y="92444"/>
                      </a:cubicBezTo>
                      <a:cubicBezTo>
                        <a:pt x="18326" y="51510"/>
                        <a:pt x="51510" y="18326"/>
                        <a:pt x="92445" y="18326"/>
                      </a:cubicBezTo>
                      <a:cubicBezTo>
                        <a:pt x="133379" y="18326"/>
                        <a:pt x="166563" y="51510"/>
                        <a:pt x="166563" y="92444"/>
                      </a:cubicBezTo>
                      <a:close/>
                    </a:path>
                  </a:pathLst>
                </a:custGeom>
                <a:noFill/>
                <a:ln cap="rnd" cmpd="sng" w="9525">
                  <a:solidFill>
                    <a:srgbClr val="0476D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54" name="Google Shape;454;p58"/>
                <p:cNvSpPr/>
                <p:nvPr/>
              </p:nvSpPr>
              <p:spPr>
                <a:xfrm>
                  <a:off x="14792266" y="1099099"/>
                  <a:ext cx="48869" cy="48869"/>
                </a:xfrm>
                <a:custGeom>
                  <a:rect b="b" l="l" r="r" t="t"/>
                  <a:pathLst>
                    <a:path extrusionOk="0" h="48869" w="48869">
                      <a:moveTo>
                        <a:pt x="36245" y="27285"/>
                      </a:moveTo>
                      <a:cubicBezTo>
                        <a:pt x="36245" y="32233"/>
                        <a:pt x="32234" y="36245"/>
                        <a:pt x="27285" y="36245"/>
                      </a:cubicBezTo>
                      <a:cubicBezTo>
                        <a:pt x="22337" y="36245"/>
                        <a:pt x="18326" y="32233"/>
                        <a:pt x="18326" y="27285"/>
                      </a:cubicBezTo>
                      <a:cubicBezTo>
                        <a:pt x="18326" y="22337"/>
                        <a:pt x="22337" y="18326"/>
                        <a:pt x="27285" y="18326"/>
                      </a:cubicBezTo>
                      <a:cubicBezTo>
                        <a:pt x="32234" y="18326"/>
                        <a:pt x="36245" y="22337"/>
                        <a:pt x="36245" y="27285"/>
                      </a:cubicBezTo>
                      <a:close/>
                    </a:path>
                  </a:pathLst>
                </a:custGeom>
                <a:noFill/>
                <a:ln cap="rnd" cmpd="sng" w="9525">
                  <a:solidFill>
                    <a:srgbClr val="0476D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55" name="Google Shape;455;p58"/>
                <p:cNvSpPr/>
                <p:nvPr/>
              </p:nvSpPr>
              <p:spPr>
                <a:xfrm>
                  <a:off x="15552184" y="1297020"/>
                  <a:ext cx="48869" cy="48869"/>
                </a:xfrm>
                <a:custGeom>
                  <a:rect b="b" l="l" r="r" t="t"/>
                  <a:pathLst>
                    <a:path extrusionOk="0" h="48869" w="48869">
                      <a:moveTo>
                        <a:pt x="36245" y="27285"/>
                      </a:moveTo>
                      <a:cubicBezTo>
                        <a:pt x="36245" y="32233"/>
                        <a:pt x="32233" y="36245"/>
                        <a:pt x="27285" y="36245"/>
                      </a:cubicBezTo>
                      <a:cubicBezTo>
                        <a:pt x="22337" y="36245"/>
                        <a:pt x="18326" y="32233"/>
                        <a:pt x="18326" y="27285"/>
                      </a:cubicBezTo>
                      <a:cubicBezTo>
                        <a:pt x="18326" y="22337"/>
                        <a:pt x="22337" y="18326"/>
                        <a:pt x="27285" y="18326"/>
                      </a:cubicBezTo>
                      <a:cubicBezTo>
                        <a:pt x="32233" y="18326"/>
                        <a:pt x="36245" y="22337"/>
                        <a:pt x="36245" y="27285"/>
                      </a:cubicBezTo>
                      <a:close/>
                    </a:path>
                  </a:pathLst>
                </a:custGeom>
                <a:noFill/>
                <a:ln cap="rnd" cmpd="sng" w="9525">
                  <a:solidFill>
                    <a:srgbClr val="0476D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56" name="Google Shape;456;p58"/>
                <p:cNvSpPr/>
                <p:nvPr/>
              </p:nvSpPr>
              <p:spPr>
                <a:xfrm>
                  <a:off x="14963309" y="1802818"/>
                  <a:ext cx="48869" cy="48869"/>
                </a:xfrm>
                <a:custGeom>
                  <a:rect b="b" l="l" r="r" t="t"/>
                  <a:pathLst>
                    <a:path extrusionOk="0" h="48869" w="48869">
                      <a:moveTo>
                        <a:pt x="36245" y="27285"/>
                      </a:moveTo>
                      <a:cubicBezTo>
                        <a:pt x="36245" y="32234"/>
                        <a:pt x="32234" y="36245"/>
                        <a:pt x="27285" y="36245"/>
                      </a:cubicBezTo>
                      <a:cubicBezTo>
                        <a:pt x="22337" y="36245"/>
                        <a:pt x="18326" y="32234"/>
                        <a:pt x="18326" y="27285"/>
                      </a:cubicBezTo>
                      <a:cubicBezTo>
                        <a:pt x="18326" y="22337"/>
                        <a:pt x="22337" y="18326"/>
                        <a:pt x="27285" y="18326"/>
                      </a:cubicBezTo>
                      <a:cubicBezTo>
                        <a:pt x="32234" y="18326"/>
                        <a:pt x="36245" y="22337"/>
                        <a:pt x="36245" y="27285"/>
                      </a:cubicBezTo>
                      <a:close/>
                    </a:path>
                  </a:pathLst>
                </a:custGeom>
                <a:noFill/>
                <a:ln cap="rnd" cmpd="sng" w="9525">
                  <a:solidFill>
                    <a:srgbClr val="0476D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57" name="Google Shape;457;p58"/>
                <p:cNvSpPr/>
                <p:nvPr/>
              </p:nvSpPr>
              <p:spPr>
                <a:xfrm>
                  <a:off x="14898150" y="1737658"/>
                  <a:ext cx="179187" cy="179187"/>
                </a:xfrm>
                <a:custGeom>
                  <a:rect b="b" l="l" r="r" t="t"/>
                  <a:pathLst>
                    <a:path extrusionOk="0" h="179187" w="179187">
                      <a:moveTo>
                        <a:pt x="166563" y="92445"/>
                      </a:moveTo>
                      <a:cubicBezTo>
                        <a:pt x="166563" y="133379"/>
                        <a:pt x="133379" y="166563"/>
                        <a:pt x="92445" y="166563"/>
                      </a:cubicBezTo>
                      <a:cubicBezTo>
                        <a:pt x="51510" y="166563"/>
                        <a:pt x="18326" y="133379"/>
                        <a:pt x="18326" y="92445"/>
                      </a:cubicBezTo>
                      <a:cubicBezTo>
                        <a:pt x="18326" y="51510"/>
                        <a:pt x="51510" y="18326"/>
                        <a:pt x="92445" y="18326"/>
                      </a:cubicBezTo>
                      <a:cubicBezTo>
                        <a:pt x="133379" y="18326"/>
                        <a:pt x="166563" y="51510"/>
                        <a:pt x="166563" y="92445"/>
                      </a:cubicBezTo>
                      <a:close/>
                    </a:path>
                  </a:pathLst>
                </a:custGeom>
                <a:noFill/>
                <a:ln cap="rnd" cmpd="sng" w="9525">
                  <a:solidFill>
                    <a:srgbClr val="0476D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58" name="Google Shape;458;p58"/>
                <p:cNvSpPr/>
                <p:nvPr/>
              </p:nvSpPr>
              <p:spPr>
                <a:xfrm>
                  <a:off x="14669934" y="1172403"/>
                  <a:ext cx="944807" cy="610866"/>
                </a:xfrm>
                <a:custGeom>
                  <a:rect b="b" l="l" r="r" t="t"/>
                  <a:pathLst>
                    <a:path extrusionOk="0" h="610866" w="944807">
                      <a:moveTo>
                        <a:pt x="327990" y="103033"/>
                      </a:moveTo>
                      <a:cubicBezTo>
                        <a:pt x="385004" y="67195"/>
                        <a:pt x="487630" y="21584"/>
                        <a:pt x="487630" y="21584"/>
                      </a:cubicBezTo>
                      <a:cubicBezTo>
                        <a:pt x="521839" y="37059"/>
                        <a:pt x="556862" y="54163"/>
                        <a:pt x="591070" y="74526"/>
                      </a:cubicBezTo>
                      <a:cubicBezTo>
                        <a:pt x="835417" y="215432"/>
                        <a:pt x="982025" y="419055"/>
                        <a:pt x="918495" y="529011"/>
                      </a:cubicBezTo>
                      <a:cubicBezTo>
                        <a:pt x="881843" y="592541"/>
                        <a:pt x="782475" y="611274"/>
                        <a:pt x="657044" y="587654"/>
                      </a:cubicBezTo>
                      <a:cubicBezTo>
                        <a:pt x="566636" y="570550"/>
                        <a:pt x="463195" y="531454"/>
                        <a:pt x="360570" y="472811"/>
                      </a:cubicBezTo>
                      <a:cubicBezTo>
                        <a:pt x="116223" y="331904"/>
                        <a:pt x="-30385" y="128282"/>
                        <a:pt x="33145" y="18326"/>
                      </a:cubicBezTo>
                    </a:path>
                  </a:pathLst>
                </a:custGeom>
                <a:noFill/>
                <a:ln cap="rnd" cmpd="sng" w="9525">
                  <a:solidFill>
                    <a:srgbClr val="0476D4"/>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grpSp>
          <p:nvGrpSpPr>
            <p:cNvPr id="459" name="Google Shape;459;p58"/>
            <p:cNvGrpSpPr/>
            <p:nvPr/>
          </p:nvGrpSpPr>
          <p:grpSpPr>
            <a:xfrm>
              <a:off x="3777548" y="2947451"/>
              <a:ext cx="1245310" cy="297980"/>
              <a:chOff x="3336790" y="3628162"/>
              <a:chExt cx="1245310" cy="297980"/>
            </a:xfrm>
          </p:grpSpPr>
          <p:grpSp>
            <p:nvGrpSpPr>
              <p:cNvPr id="460" name="Google Shape;460;p58"/>
              <p:cNvGrpSpPr/>
              <p:nvPr/>
            </p:nvGrpSpPr>
            <p:grpSpPr>
              <a:xfrm>
                <a:off x="3336790" y="3628162"/>
                <a:ext cx="1245310" cy="297980"/>
                <a:chOff x="1881903" y="1700683"/>
                <a:chExt cx="1245310" cy="297980"/>
              </a:xfrm>
            </p:grpSpPr>
            <p:sp>
              <p:nvSpPr>
                <p:cNvPr id="461" name="Google Shape;461;p58"/>
                <p:cNvSpPr txBox="1"/>
                <p:nvPr/>
              </p:nvSpPr>
              <p:spPr>
                <a:xfrm>
                  <a:off x="2120413" y="1700683"/>
                  <a:ext cx="1006800" cy="274500"/>
                </a:xfrm>
                <a:prstGeom prst="rect">
                  <a:avLst/>
                </a:prstGeom>
                <a:noFill/>
                <a:ln>
                  <a:noFill/>
                </a:ln>
              </p:spPr>
              <p:txBody>
                <a:bodyPr anchorCtr="0" anchor="t" bIns="91300" lIns="91300" spcFirstLastPara="1" rIns="91300" wrap="square" tIns="91300">
                  <a:noAutofit/>
                </a:bodyPr>
                <a:lstStyle/>
                <a:p>
                  <a:pPr indent="0" lvl="0" marL="0" marR="0" rtl="0" algn="l">
                    <a:lnSpc>
                      <a:spcPct val="100000"/>
                    </a:lnSpc>
                    <a:spcBef>
                      <a:spcPts val="0"/>
                    </a:spcBef>
                    <a:spcAft>
                      <a:spcPts val="0"/>
                    </a:spcAft>
                    <a:buClr>
                      <a:srgbClr val="032D60"/>
                    </a:buClr>
                    <a:buSzPts val="800"/>
                    <a:buFont typeface="Salesforce Sans"/>
                    <a:buNone/>
                  </a:pPr>
                  <a:r>
                    <a:rPr b="1" lang="en" sz="700">
                      <a:solidFill>
                        <a:srgbClr val="032D60"/>
                      </a:solidFill>
                      <a:latin typeface="Salesforce Sans"/>
                      <a:ea typeface="Salesforce Sans"/>
                      <a:cs typeface="Salesforce Sans"/>
                      <a:sym typeface="Salesforce Sans"/>
                    </a:rPr>
                    <a:t>Identity Resolution</a:t>
                  </a:r>
                  <a:endParaRPr b="1" sz="700">
                    <a:solidFill>
                      <a:srgbClr val="032D60"/>
                    </a:solidFill>
                    <a:latin typeface="Salesforce Sans"/>
                    <a:ea typeface="Salesforce Sans"/>
                    <a:cs typeface="Salesforce Sans"/>
                    <a:sym typeface="Salesforce Sans"/>
                  </a:endParaRPr>
                </a:p>
              </p:txBody>
            </p:sp>
            <p:sp>
              <p:nvSpPr>
                <p:cNvPr id="462" name="Google Shape;462;p58"/>
                <p:cNvSpPr/>
                <p:nvPr/>
              </p:nvSpPr>
              <p:spPr>
                <a:xfrm>
                  <a:off x="1881903" y="1724163"/>
                  <a:ext cx="274200" cy="274500"/>
                </a:xfrm>
                <a:prstGeom prst="ellipse">
                  <a:avLst/>
                </a:prstGeom>
                <a:solidFill>
                  <a:srgbClr val="EAF5FE"/>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Salesforce Sans"/>
                    <a:buNone/>
                  </a:pPr>
                  <a:r>
                    <a:t/>
                  </a:r>
                  <a:endParaRPr b="0" i="0" sz="1100" u="none" cap="none" strike="noStrike">
                    <a:solidFill>
                      <a:srgbClr val="000000"/>
                    </a:solidFill>
                    <a:latin typeface="Salesforce Sans"/>
                    <a:ea typeface="Salesforce Sans"/>
                    <a:cs typeface="Salesforce Sans"/>
                    <a:sym typeface="Salesforce Sans"/>
                  </a:endParaRPr>
                </a:p>
              </p:txBody>
            </p:sp>
          </p:grpSp>
          <p:grpSp>
            <p:nvGrpSpPr>
              <p:cNvPr id="463" name="Google Shape;463;p58"/>
              <p:cNvGrpSpPr/>
              <p:nvPr/>
            </p:nvGrpSpPr>
            <p:grpSpPr>
              <a:xfrm>
                <a:off x="3374136" y="3685032"/>
                <a:ext cx="188598" cy="191836"/>
                <a:chOff x="8113818" y="1811130"/>
                <a:chExt cx="747811" cy="747900"/>
              </a:xfrm>
            </p:grpSpPr>
            <p:sp>
              <p:nvSpPr>
                <p:cNvPr id="464" name="Google Shape;464;p58"/>
                <p:cNvSpPr/>
                <p:nvPr/>
              </p:nvSpPr>
              <p:spPr>
                <a:xfrm>
                  <a:off x="8476940" y="2028445"/>
                  <a:ext cx="140499" cy="280998"/>
                </a:xfrm>
                <a:custGeom>
                  <a:rect b="b" l="l" r="r" t="t"/>
                  <a:pathLst>
                    <a:path extrusionOk="0" h="407244" w="203622">
                      <a:moveTo>
                        <a:pt x="192627" y="392177"/>
                      </a:moveTo>
                      <a:lnTo>
                        <a:pt x="173893" y="300139"/>
                      </a:lnTo>
                      <a:cubicBezTo>
                        <a:pt x="169821" y="279777"/>
                        <a:pt x="158418" y="261044"/>
                        <a:pt x="142943" y="248012"/>
                      </a:cubicBezTo>
                      <a:cubicBezTo>
                        <a:pt x="132355" y="239867"/>
                        <a:pt x="122581" y="234166"/>
                        <a:pt x="112807" y="231722"/>
                      </a:cubicBezTo>
                      <a:lnTo>
                        <a:pt x="33802" y="208917"/>
                      </a:lnTo>
                      <a:cubicBezTo>
                        <a:pt x="32172" y="208102"/>
                        <a:pt x="30543" y="207288"/>
                        <a:pt x="28914" y="206473"/>
                      </a:cubicBezTo>
                      <a:cubicBezTo>
                        <a:pt x="24842" y="204030"/>
                        <a:pt x="22398" y="199143"/>
                        <a:pt x="21584" y="194256"/>
                      </a:cubicBezTo>
                      <a:lnTo>
                        <a:pt x="18326" y="163305"/>
                      </a:lnTo>
                      <a:cubicBezTo>
                        <a:pt x="40317" y="146201"/>
                        <a:pt x="56607" y="120952"/>
                        <a:pt x="64752" y="90816"/>
                      </a:cubicBezTo>
                      <a:cubicBezTo>
                        <a:pt x="78598" y="89187"/>
                        <a:pt x="90001" y="73711"/>
                        <a:pt x="90001" y="54164"/>
                      </a:cubicBezTo>
                      <a:cubicBezTo>
                        <a:pt x="90001" y="36245"/>
                        <a:pt x="81042" y="20770"/>
                        <a:pt x="68010" y="18326"/>
                      </a:cubicBezTo>
                    </a:path>
                  </a:pathLst>
                </a:custGeom>
                <a:noFill/>
                <a:ln cap="rnd" cmpd="sng" w="9525">
                  <a:solidFill>
                    <a:srgbClr val="0476D4"/>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65" name="Google Shape;465;p58"/>
                <p:cNvSpPr/>
                <p:nvPr/>
              </p:nvSpPr>
              <p:spPr>
                <a:xfrm>
                  <a:off x="8271564" y="2027884"/>
                  <a:ext cx="140499" cy="280998"/>
                </a:xfrm>
                <a:custGeom>
                  <a:rect b="b" l="l" r="r" t="t"/>
                  <a:pathLst>
                    <a:path extrusionOk="0" h="407244" w="203622">
                      <a:moveTo>
                        <a:pt x="142943" y="18326"/>
                      </a:moveTo>
                      <a:cubicBezTo>
                        <a:pt x="130725" y="21584"/>
                        <a:pt x="121766" y="36245"/>
                        <a:pt x="121766" y="54163"/>
                      </a:cubicBezTo>
                      <a:cubicBezTo>
                        <a:pt x="121766" y="73711"/>
                        <a:pt x="132355" y="89187"/>
                        <a:pt x="146200" y="90816"/>
                      </a:cubicBezTo>
                      <a:cubicBezTo>
                        <a:pt x="154345" y="120952"/>
                        <a:pt x="170635" y="146201"/>
                        <a:pt x="192626" y="163305"/>
                      </a:cubicBezTo>
                      <a:lnTo>
                        <a:pt x="189369" y="194256"/>
                      </a:lnTo>
                      <a:cubicBezTo>
                        <a:pt x="188554" y="199143"/>
                        <a:pt x="186111" y="204029"/>
                        <a:pt x="182038" y="206473"/>
                      </a:cubicBezTo>
                      <a:cubicBezTo>
                        <a:pt x="180409" y="207288"/>
                        <a:pt x="178780" y="208102"/>
                        <a:pt x="177151" y="208916"/>
                      </a:cubicBezTo>
                      <a:lnTo>
                        <a:pt x="98960" y="231722"/>
                      </a:lnTo>
                      <a:cubicBezTo>
                        <a:pt x="89186" y="234166"/>
                        <a:pt x="78598" y="239053"/>
                        <a:pt x="68010" y="248012"/>
                      </a:cubicBezTo>
                      <a:cubicBezTo>
                        <a:pt x="51720" y="261044"/>
                        <a:pt x="41132" y="279777"/>
                        <a:pt x="37059" y="300139"/>
                      </a:cubicBezTo>
                      <a:lnTo>
                        <a:pt x="18326" y="392177"/>
                      </a:lnTo>
                    </a:path>
                  </a:pathLst>
                </a:custGeom>
                <a:noFill/>
                <a:ln cap="rnd" cmpd="sng" w="9525">
                  <a:solidFill>
                    <a:srgbClr val="0476D4"/>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66" name="Google Shape;466;p58"/>
                <p:cNvSpPr/>
                <p:nvPr/>
              </p:nvSpPr>
              <p:spPr>
                <a:xfrm>
                  <a:off x="8357387" y="1938102"/>
                  <a:ext cx="174219" cy="112399"/>
                </a:xfrm>
                <a:custGeom>
                  <a:rect b="b" l="l" r="r" t="t"/>
                  <a:pathLst>
                    <a:path extrusionOk="0" h="162897" w="252491">
                      <a:moveTo>
                        <a:pt x="240726" y="148644"/>
                      </a:moveTo>
                      <a:cubicBezTo>
                        <a:pt x="240726" y="148644"/>
                        <a:pt x="247242" y="18326"/>
                        <a:pt x="129956" y="18326"/>
                      </a:cubicBezTo>
                      <a:cubicBezTo>
                        <a:pt x="12669" y="18326"/>
                        <a:pt x="18371" y="149459"/>
                        <a:pt x="18371" y="149459"/>
                      </a:cubicBezTo>
                    </a:path>
                  </a:pathLst>
                </a:custGeom>
                <a:noFill/>
                <a:ln cap="rnd" cmpd="sng" w="9525">
                  <a:solidFill>
                    <a:srgbClr val="0476D4"/>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67" name="Google Shape;467;p58"/>
                <p:cNvSpPr/>
                <p:nvPr/>
              </p:nvSpPr>
              <p:spPr>
                <a:xfrm>
                  <a:off x="8363029" y="1973403"/>
                  <a:ext cx="162979" cy="44960"/>
                </a:xfrm>
                <a:custGeom>
                  <a:rect b="b" l="l" r="r" t="t"/>
                  <a:pathLst>
                    <a:path extrusionOk="0" h="65159" w="236201">
                      <a:moveTo>
                        <a:pt x="18326" y="41205"/>
                      </a:moveTo>
                      <a:cubicBezTo>
                        <a:pt x="23213" y="31431"/>
                        <a:pt x="32172" y="24915"/>
                        <a:pt x="41946" y="20843"/>
                      </a:cubicBezTo>
                      <a:cubicBezTo>
                        <a:pt x="58236" y="15141"/>
                        <a:pt x="75340" y="20028"/>
                        <a:pt x="90815" y="26544"/>
                      </a:cubicBezTo>
                      <a:cubicBezTo>
                        <a:pt x="112807" y="36318"/>
                        <a:pt x="132355" y="48535"/>
                        <a:pt x="157603" y="50979"/>
                      </a:cubicBezTo>
                      <a:cubicBezTo>
                        <a:pt x="181224" y="53422"/>
                        <a:pt x="203215" y="50979"/>
                        <a:pt x="224392" y="40390"/>
                      </a:cubicBezTo>
                    </a:path>
                  </a:pathLst>
                </a:custGeom>
                <a:noFill/>
                <a:ln cap="rnd" cmpd="sng" w="9525">
                  <a:solidFill>
                    <a:srgbClr val="0476D4"/>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68" name="Google Shape;468;p58"/>
                <p:cNvSpPr/>
                <p:nvPr/>
              </p:nvSpPr>
              <p:spPr>
                <a:xfrm>
                  <a:off x="8384352" y="2158068"/>
                  <a:ext cx="73059" cy="73059"/>
                </a:xfrm>
                <a:custGeom>
                  <a:rect b="b" l="l" r="r" t="t"/>
                  <a:pathLst>
                    <a:path extrusionOk="0" h="105883" w="105883">
                      <a:moveTo>
                        <a:pt x="18326" y="18326"/>
                      </a:moveTo>
                      <a:lnTo>
                        <a:pt x="90816" y="93259"/>
                      </a:lnTo>
                    </a:path>
                  </a:pathLst>
                </a:custGeom>
                <a:noFill/>
                <a:ln cap="rnd" cmpd="sng" w="9525">
                  <a:solidFill>
                    <a:srgbClr val="0476D4"/>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69" name="Google Shape;469;p58"/>
                <p:cNvSpPr/>
                <p:nvPr/>
              </p:nvSpPr>
              <p:spPr>
                <a:xfrm>
                  <a:off x="8434294" y="2158068"/>
                  <a:ext cx="73059" cy="73059"/>
                </a:xfrm>
                <a:custGeom>
                  <a:rect b="b" l="l" r="r" t="t"/>
                  <a:pathLst>
                    <a:path extrusionOk="0" h="105883" w="105883">
                      <a:moveTo>
                        <a:pt x="90815" y="18326"/>
                      </a:moveTo>
                      <a:lnTo>
                        <a:pt x="18326" y="93259"/>
                      </a:lnTo>
                    </a:path>
                  </a:pathLst>
                </a:custGeom>
                <a:noFill/>
                <a:ln cap="rnd" cmpd="sng" w="9525">
                  <a:solidFill>
                    <a:srgbClr val="0476D4"/>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70" name="Google Shape;470;p58"/>
                <p:cNvSpPr/>
                <p:nvPr/>
              </p:nvSpPr>
              <p:spPr>
                <a:xfrm>
                  <a:off x="8434294" y="2209693"/>
                  <a:ext cx="22480" cy="56199"/>
                </a:xfrm>
                <a:custGeom>
                  <a:rect b="b" l="l" r="r" t="t"/>
                  <a:pathLst>
                    <a:path extrusionOk="0" h="81448" w="32579">
                      <a:moveTo>
                        <a:pt x="18326" y="18326"/>
                      </a:moveTo>
                      <a:lnTo>
                        <a:pt x="18326" y="68010"/>
                      </a:lnTo>
                    </a:path>
                  </a:pathLst>
                </a:custGeom>
                <a:noFill/>
                <a:ln cap="rnd" cmpd="sng" w="9525">
                  <a:solidFill>
                    <a:srgbClr val="0476D4"/>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71" name="Google Shape;471;p58"/>
                <p:cNvSpPr/>
                <p:nvPr/>
              </p:nvSpPr>
              <p:spPr>
                <a:xfrm>
                  <a:off x="8113818" y="1811130"/>
                  <a:ext cx="663157" cy="663157"/>
                </a:xfrm>
                <a:custGeom>
                  <a:rect b="b" l="l" r="r" t="t"/>
                  <a:pathLst>
                    <a:path extrusionOk="0" h="961097" w="961097">
                      <a:moveTo>
                        <a:pt x="923635" y="459290"/>
                      </a:moveTo>
                      <a:cubicBezTo>
                        <a:pt x="937093" y="702283"/>
                        <a:pt x="751018" y="910177"/>
                        <a:pt x="508025" y="923635"/>
                      </a:cubicBezTo>
                      <a:cubicBezTo>
                        <a:pt x="265032" y="937093"/>
                        <a:pt x="57138" y="751018"/>
                        <a:pt x="43680" y="508025"/>
                      </a:cubicBezTo>
                      <a:cubicBezTo>
                        <a:pt x="30222" y="265032"/>
                        <a:pt x="216297" y="57137"/>
                        <a:pt x="459290" y="43679"/>
                      </a:cubicBezTo>
                      <a:cubicBezTo>
                        <a:pt x="702283" y="30222"/>
                        <a:pt x="910177" y="216297"/>
                        <a:pt x="923635" y="459290"/>
                      </a:cubicBezTo>
                      <a:close/>
                    </a:path>
                  </a:pathLst>
                </a:custGeom>
                <a:noFill/>
                <a:ln cap="rnd" cmpd="sng" w="9525">
                  <a:solidFill>
                    <a:srgbClr val="0476D4"/>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72" name="Google Shape;472;p58"/>
                <p:cNvSpPr/>
                <p:nvPr/>
              </p:nvSpPr>
              <p:spPr>
                <a:xfrm>
                  <a:off x="8659310" y="2356711"/>
                  <a:ext cx="202319" cy="202319"/>
                </a:xfrm>
                <a:custGeom>
                  <a:rect b="b" l="l" r="r" t="t"/>
                  <a:pathLst>
                    <a:path extrusionOk="0" h="293216" w="293216">
                      <a:moveTo>
                        <a:pt x="100589" y="18326"/>
                      </a:moveTo>
                      <a:lnTo>
                        <a:pt x="261044" y="178780"/>
                      </a:lnTo>
                      <a:cubicBezTo>
                        <a:pt x="283849" y="201586"/>
                        <a:pt x="283849" y="238238"/>
                        <a:pt x="261044" y="261044"/>
                      </a:cubicBezTo>
                      <a:lnTo>
                        <a:pt x="261044" y="261044"/>
                      </a:lnTo>
                      <a:cubicBezTo>
                        <a:pt x="238238" y="283849"/>
                        <a:pt x="201586" y="283849"/>
                        <a:pt x="178780" y="261044"/>
                      </a:cubicBezTo>
                      <a:lnTo>
                        <a:pt x="18326" y="100589"/>
                      </a:lnTo>
                    </a:path>
                  </a:pathLst>
                </a:custGeom>
                <a:noFill/>
                <a:ln cap="rnd" cmpd="sng" w="9525">
                  <a:solidFill>
                    <a:srgbClr val="0476D4"/>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73" name="Google Shape;473;p58"/>
                <p:cNvSpPr/>
                <p:nvPr/>
              </p:nvSpPr>
              <p:spPr>
                <a:xfrm>
                  <a:off x="8559988" y="2257390"/>
                  <a:ext cx="230419" cy="230419"/>
                </a:xfrm>
                <a:custGeom>
                  <a:rect b="b" l="l" r="r" t="t"/>
                  <a:pathLst>
                    <a:path extrusionOk="0" h="333940" w="333940">
                      <a:moveTo>
                        <a:pt x="18326" y="322130"/>
                      </a:moveTo>
                      <a:cubicBezTo>
                        <a:pt x="159233" y="271632"/>
                        <a:pt x="270818" y="159233"/>
                        <a:pt x="322130" y="18326"/>
                      </a:cubicBezTo>
                    </a:path>
                  </a:pathLst>
                </a:custGeom>
                <a:noFill/>
                <a:ln cap="rnd" cmpd="sng" w="9525">
                  <a:solidFill>
                    <a:srgbClr val="0476D4"/>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grpSp>
      <p:pic>
        <p:nvPicPr>
          <p:cNvPr descr="Industries_Icon_Square_2Color_RGB.png" id="474" name="Google Shape;474;p58"/>
          <p:cNvPicPr preferRelativeResize="0"/>
          <p:nvPr/>
        </p:nvPicPr>
        <p:blipFill rotWithShape="1">
          <a:blip r:embed="rId6">
            <a:alphaModFix/>
          </a:blip>
          <a:srcRect b="0" l="0" r="0" t="0"/>
          <a:stretch/>
        </p:blipFill>
        <p:spPr>
          <a:xfrm>
            <a:off x="1368241" y="1655975"/>
            <a:ext cx="124418" cy="139363"/>
          </a:xfrm>
          <a:prstGeom prst="rect">
            <a:avLst/>
          </a:prstGeom>
          <a:noFill/>
          <a:ln>
            <a:noFill/>
          </a:ln>
        </p:spPr>
      </p:pic>
      <p:grpSp>
        <p:nvGrpSpPr>
          <p:cNvPr id="475" name="Google Shape;475;p58"/>
          <p:cNvGrpSpPr/>
          <p:nvPr/>
        </p:nvGrpSpPr>
        <p:grpSpPr>
          <a:xfrm>
            <a:off x="506156" y="1090720"/>
            <a:ext cx="1280100" cy="3060805"/>
            <a:chOff x="506156" y="1090720"/>
            <a:chExt cx="1280100" cy="3060805"/>
          </a:xfrm>
        </p:grpSpPr>
        <p:sp>
          <p:nvSpPr>
            <p:cNvPr id="476" name="Google Shape;476;p58"/>
            <p:cNvSpPr/>
            <p:nvPr/>
          </p:nvSpPr>
          <p:spPr>
            <a:xfrm>
              <a:off x="527488" y="1419725"/>
              <a:ext cx="1236300" cy="2731800"/>
            </a:xfrm>
            <a:prstGeom prst="roundRect">
              <a:avLst>
                <a:gd fmla="val 6217" name="adj"/>
              </a:avLst>
            </a:prstGeom>
            <a:solidFill>
              <a:srgbClr val="FFFFFF">
                <a:alpha val="61180"/>
              </a:srgbClr>
            </a:solid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205CA0"/>
                </a:buClr>
                <a:buSzPts val="600"/>
                <a:buFont typeface="Questrial"/>
                <a:buNone/>
              </a:pPr>
              <a:r>
                <a:t/>
              </a:r>
              <a:endParaRPr b="1" i="0" sz="600" u="none" cap="none" strike="noStrike">
                <a:solidFill>
                  <a:srgbClr val="205CA0"/>
                </a:solidFill>
                <a:latin typeface="Questrial"/>
                <a:ea typeface="Questrial"/>
                <a:cs typeface="Questrial"/>
                <a:sym typeface="Questrial"/>
              </a:endParaRPr>
            </a:p>
          </p:txBody>
        </p:sp>
        <p:sp>
          <p:nvSpPr>
            <p:cNvPr id="477" name="Google Shape;477;p58"/>
            <p:cNvSpPr txBox="1"/>
            <p:nvPr/>
          </p:nvSpPr>
          <p:spPr>
            <a:xfrm>
              <a:off x="671328" y="1090720"/>
              <a:ext cx="924300" cy="323100"/>
            </a:xfrm>
            <a:prstGeom prst="rect">
              <a:avLst/>
            </a:prstGeom>
            <a:noFill/>
            <a:ln>
              <a:noFill/>
            </a:ln>
          </p:spPr>
          <p:txBody>
            <a:bodyPr anchorCtr="0" anchor="ctr" bIns="91300" lIns="91300" spcFirstLastPara="1" rIns="91300" wrap="square" tIns="91300">
              <a:spAutoFit/>
            </a:bodyPr>
            <a:lstStyle/>
            <a:p>
              <a:pPr indent="0" lvl="0" marL="0" marR="0" rtl="0" algn="ctr">
                <a:lnSpc>
                  <a:spcPct val="115000"/>
                </a:lnSpc>
                <a:spcBef>
                  <a:spcPts val="0"/>
                </a:spcBef>
                <a:spcAft>
                  <a:spcPts val="0"/>
                </a:spcAft>
                <a:buClr>
                  <a:srgbClr val="032D60"/>
                </a:buClr>
                <a:buSzPts val="900"/>
                <a:buFont typeface="Questrial"/>
                <a:buNone/>
              </a:pPr>
              <a:r>
                <a:rPr lang="en" sz="900">
                  <a:solidFill>
                    <a:srgbClr val="5867E8"/>
                  </a:solidFill>
                  <a:latin typeface="Avant Garde Demi SFDC"/>
                  <a:ea typeface="Avant Garde Demi SFDC"/>
                  <a:cs typeface="Avant Garde Demi SFDC"/>
                  <a:sym typeface="Avant Garde Demi SFDC"/>
                </a:rPr>
                <a:t>Data Systems</a:t>
              </a:r>
              <a:endParaRPr sz="500">
                <a:latin typeface="Avant Garde Demi SFDC"/>
                <a:ea typeface="Avant Garde Demi SFDC"/>
                <a:cs typeface="Avant Garde Demi SFDC"/>
                <a:sym typeface="Avant Garde Demi SFDC"/>
              </a:endParaRPr>
            </a:p>
          </p:txBody>
        </p:sp>
        <p:sp>
          <p:nvSpPr>
            <p:cNvPr id="478" name="Google Shape;478;p58"/>
            <p:cNvSpPr txBox="1"/>
            <p:nvPr/>
          </p:nvSpPr>
          <p:spPr>
            <a:xfrm>
              <a:off x="506156" y="1401275"/>
              <a:ext cx="1280100" cy="2731800"/>
            </a:xfrm>
            <a:prstGeom prst="rect">
              <a:avLst/>
            </a:prstGeom>
            <a:noFill/>
            <a:ln>
              <a:noFill/>
            </a:ln>
          </p:spPr>
          <p:txBody>
            <a:bodyPr anchorCtr="0" anchor="t" bIns="91300" lIns="91300" spcFirstLastPara="1" rIns="91300" wrap="square" tIns="91300">
              <a:noAutofit/>
            </a:bodyPr>
            <a:lstStyle/>
            <a:p>
              <a:pPr indent="0" lvl="0" marL="0" marR="0" rtl="0" algn="l">
                <a:lnSpc>
                  <a:spcPct val="150000"/>
                </a:lnSpc>
                <a:spcBef>
                  <a:spcPts val="0"/>
                </a:spcBef>
                <a:spcAft>
                  <a:spcPts val="0"/>
                </a:spcAft>
                <a:buNone/>
              </a:pPr>
              <a:r>
                <a:rPr b="1" lang="en" sz="700">
                  <a:solidFill>
                    <a:srgbClr val="032D60"/>
                  </a:solidFill>
                  <a:latin typeface="Salesforce Sans"/>
                  <a:ea typeface="Salesforce Sans"/>
                  <a:cs typeface="Salesforce Sans"/>
                  <a:sym typeface="Salesforce Sans"/>
                </a:rPr>
                <a:t>CRM </a:t>
              </a:r>
              <a:endParaRPr b="1" sz="700">
                <a:solidFill>
                  <a:srgbClr val="032D60"/>
                </a:solidFill>
                <a:latin typeface="Salesforce Sans"/>
                <a:ea typeface="Salesforce Sans"/>
                <a:cs typeface="Salesforce Sans"/>
                <a:sym typeface="Salesforce Sans"/>
              </a:endParaRPr>
            </a:p>
            <a:p>
              <a:pPr indent="0" lvl="0" marL="0" marR="0" rtl="0" algn="l">
                <a:lnSpc>
                  <a:spcPct val="100000"/>
                </a:lnSpc>
                <a:spcBef>
                  <a:spcPts val="0"/>
                </a:spcBef>
                <a:spcAft>
                  <a:spcPts val="0"/>
                </a:spcAft>
                <a:buClr>
                  <a:srgbClr val="032D60"/>
                </a:buClr>
                <a:buSzPts val="700"/>
                <a:buFont typeface="Salesforce Sans"/>
                <a:buNone/>
              </a:pPr>
              <a:r>
                <a:t/>
              </a:r>
              <a:endParaRPr b="1" sz="700">
                <a:solidFill>
                  <a:srgbClr val="032D60"/>
                </a:solidFill>
                <a:latin typeface="Salesforce Sans"/>
                <a:ea typeface="Salesforce Sans"/>
                <a:cs typeface="Salesforce Sans"/>
                <a:sym typeface="Salesforce Sans"/>
              </a:endParaRPr>
            </a:p>
            <a:p>
              <a:pPr indent="0" lvl="0" marL="0" marR="0" rtl="0" algn="l">
                <a:lnSpc>
                  <a:spcPct val="100000"/>
                </a:lnSpc>
                <a:spcBef>
                  <a:spcPts val="0"/>
                </a:spcBef>
                <a:spcAft>
                  <a:spcPts val="0"/>
                </a:spcAft>
                <a:buClr>
                  <a:srgbClr val="032D60"/>
                </a:buClr>
                <a:buSzPts val="700"/>
                <a:buFont typeface="Salesforce Sans"/>
                <a:buNone/>
              </a:pPr>
              <a:r>
                <a:t/>
              </a:r>
              <a:endParaRPr b="1" sz="700">
                <a:solidFill>
                  <a:srgbClr val="032D60"/>
                </a:solidFill>
                <a:latin typeface="Salesforce Sans"/>
                <a:ea typeface="Salesforce Sans"/>
                <a:cs typeface="Salesforce Sans"/>
                <a:sym typeface="Salesforce Sans"/>
              </a:endParaRPr>
            </a:p>
            <a:p>
              <a:pPr indent="0" lvl="0" marL="0" rtl="0" algn="l">
                <a:lnSpc>
                  <a:spcPct val="150000"/>
                </a:lnSpc>
                <a:spcBef>
                  <a:spcPts val="0"/>
                </a:spcBef>
                <a:spcAft>
                  <a:spcPts val="0"/>
                </a:spcAft>
                <a:buClr>
                  <a:srgbClr val="032D60"/>
                </a:buClr>
                <a:buSzPts val="700"/>
                <a:buFont typeface="Salesforce Sans"/>
                <a:buNone/>
              </a:pPr>
              <a:r>
                <a:t/>
              </a:r>
              <a:endParaRPr b="1" sz="500">
                <a:solidFill>
                  <a:srgbClr val="032D60"/>
                </a:solidFill>
                <a:latin typeface="Salesforce Sans"/>
                <a:ea typeface="Salesforce Sans"/>
                <a:cs typeface="Salesforce Sans"/>
                <a:sym typeface="Salesforce Sans"/>
              </a:endParaRPr>
            </a:p>
            <a:p>
              <a:pPr indent="0" lvl="0" marL="0" rtl="0" algn="l">
                <a:lnSpc>
                  <a:spcPct val="150000"/>
                </a:lnSpc>
                <a:spcBef>
                  <a:spcPts val="0"/>
                </a:spcBef>
                <a:spcAft>
                  <a:spcPts val="0"/>
                </a:spcAft>
                <a:buClr>
                  <a:srgbClr val="032D60"/>
                </a:buClr>
                <a:buSzPts val="700"/>
                <a:buFont typeface="Salesforce Sans"/>
                <a:buNone/>
              </a:pPr>
              <a:r>
                <a:rPr b="1" lang="en" sz="700">
                  <a:solidFill>
                    <a:srgbClr val="032D60"/>
                  </a:solidFill>
                  <a:latin typeface="Salesforce Sans"/>
                  <a:ea typeface="Salesforce Sans"/>
                  <a:cs typeface="Salesforce Sans"/>
                  <a:sym typeface="Salesforce Sans"/>
                </a:rPr>
                <a:t>Cloud Storage</a:t>
              </a:r>
              <a:endParaRPr b="1" sz="100">
                <a:solidFill>
                  <a:srgbClr val="032D60"/>
                </a:solidFill>
                <a:latin typeface="Salesforce Sans"/>
                <a:ea typeface="Salesforce Sans"/>
                <a:cs typeface="Salesforce Sans"/>
                <a:sym typeface="Salesforce Sans"/>
              </a:endParaRPr>
            </a:p>
            <a:p>
              <a:pPr indent="0" lvl="0" marL="0" rtl="0" algn="l">
                <a:lnSpc>
                  <a:spcPct val="150000"/>
                </a:lnSpc>
                <a:spcBef>
                  <a:spcPts val="0"/>
                </a:spcBef>
                <a:spcAft>
                  <a:spcPts val="0"/>
                </a:spcAft>
                <a:buNone/>
              </a:pPr>
              <a:r>
                <a:rPr lang="en" sz="700">
                  <a:solidFill>
                    <a:srgbClr val="032D60"/>
                  </a:solidFill>
                  <a:latin typeface="Salesforce Sans"/>
                  <a:ea typeface="Salesforce Sans"/>
                  <a:cs typeface="Salesforce Sans"/>
                  <a:sym typeface="Salesforce Sans"/>
                </a:rPr>
                <a:t>        Amazon S3</a:t>
              </a:r>
              <a:endParaRPr sz="700">
                <a:solidFill>
                  <a:srgbClr val="032D60"/>
                </a:solidFill>
                <a:latin typeface="Salesforce Sans"/>
                <a:ea typeface="Salesforce Sans"/>
                <a:cs typeface="Salesforce Sans"/>
                <a:sym typeface="Salesforce Sans"/>
              </a:endParaRPr>
            </a:p>
            <a:p>
              <a:pPr indent="0" lvl="0" marL="0" rtl="0" algn="l">
                <a:lnSpc>
                  <a:spcPct val="150000"/>
                </a:lnSpc>
                <a:spcBef>
                  <a:spcPts val="0"/>
                </a:spcBef>
                <a:spcAft>
                  <a:spcPts val="0"/>
                </a:spcAft>
                <a:buNone/>
              </a:pPr>
              <a:r>
                <a:rPr lang="en" sz="700">
                  <a:solidFill>
                    <a:srgbClr val="032D60"/>
                  </a:solidFill>
                  <a:latin typeface="Salesforce Sans"/>
                  <a:ea typeface="Salesforce Sans"/>
                  <a:cs typeface="Salesforce Sans"/>
                  <a:sym typeface="Salesforce Sans"/>
                </a:rPr>
                <a:t>        Google Cloud</a:t>
              </a:r>
              <a:endParaRPr sz="700">
                <a:solidFill>
                  <a:srgbClr val="032D60"/>
                </a:solidFill>
                <a:latin typeface="Salesforce Sans"/>
                <a:ea typeface="Salesforce Sans"/>
                <a:cs typeface="Salesforce Sans"/>
                <a:sym typeface="Salesforce Sans"/>
              </a:endParaRPr>
            </a:p>
            <a:p>
              <a:pPr indent="0" lvl="0" marL="0" rtl="0" algn="l">
                <a:lnSpc>
                  <a:spcPct val="150000"/>
                </a:lnSpc>
                <a:spcBef>
                  <a:spcPts val="0"/>
                </a:spcBef>
                <a:spcAft>
                  <a:spcPts val="0"/>
                </a:spcAft>
                <a:buNone/>
              </a:pPr>
              <a:r>
                <a:rPr lang="en" sz="700">
                  <a:solidFill>
                    <a:srgbClr val="032D60"/>
                  </a:solidFill>
                  <a:latin typeface="Salesforce Sans"/>
                  <a:ea typeface="Salesforce Sans"/>
                  <a:cs typeface="Salesforce Sans"/>
                  <a:sym typeface="Salesforce Sans"/>
                </a:rPr>
                <a:t>        Microsoft Azure</a:t>
              </a:r>
              <a:endParaRPr sz="700">
                <a:solidFill>
                  <a:srgbClr val="032D60"/>
                </a:solidFill>
                <a:latin typeface="Salesforce Sans"/>
                <a:ea typeface="Salesforce Sans"/>
                <a:cs typeface="Salesforce Sans"/>
                <a:sym typeface="Salesforce Sans"/>
              </a:endParaRPr>
            </a:p>
            <a:p>
              <a:pPr indent="0" lvl="0" marL="0" rtl="0" algn="l">
                <a:lnSpc>
                  <a:spcPct val="150000"/>
                </a:lnSpc>
                <a:spcBef>
                  <a:spcPts val="0"/>
                </a:spcBef>
                <a:spcAft>
                  <a:spcPts val="0"/>
                </a:spcAft>
                <a:buClr>
                  <a:srgbClr val="032D60"/>
                </a:buClr>
                <a:buSzPts val="700"/>
                <a:buFont typeface="Salesforce Sans"/>
                <a:buNone/>
              </a:pPr>
              <a:r>
                <a:t/>
              </a:r>
              <a:endParaRPr b="1" sz="700">
                <a:solidFill>
                  <a:srgbClr val="032D60"/>
                </a:solidFill>
                <a:latin typeface="Salesforce Sans"/>
                <a:ea typeface="Salesforce Sans"/>
                <a:cs typeface="Salesforce Sans"/>
                <a:sym typeface="Salesforce Sans"/>
              </a:endParaRPr>
            </a:p>
            <a:p>
              <a:pPr indent="0" lvl="0" marL="0" rtl="0" algn="l">
                <a:lnSpc>
                  <a:spcPct val="150000"/>
                </a:lnSpc>
                <a:spcBef>
                  <a:spcPts val="0"/>
                </a:spcBef>
                <a:spcAft>
                  <a:spcPts val="0"/>
                </a:spcAft>
                <a:buClr>
                  <a:srgbClr val="032D60"/>
                </a:buClr>
                <a:buSzPts val="700"/>
                <a:buFont typeface="Salesforce Sans"/>
                <a:buNone/>
              </a:pPr>
              <a:r>
                <a:rPr b="1" lang="en" sz="700">
                  <a:solidFill>
                    <a:srgbClr val="032D60"/>
                  </a:solidFill>
                  <a:latin typeface="Salesforce Sans"/>
                  <a:ea typeface="Salesforce Sans"/>
                  <a:cs typeface="Salesforce Sans"/>
                  <a:sym typeface="Salesforce Sans"/>
                </a:rPr>
                <a:t>Data Lakes &amp; Warehouses</a:t>
              </a:r>
              <a:endParaRPr b="1" sz="700">
                <a:solidFill>
                  <a:srgbClr val="032D60"/>
                </a:solidFill>
                <a:latin typeface="Salesforce Sans"/>
                <a:ea typeface="Salesforce Sans"/>
                <a:cs typeface="Salesforce Sans"/>
                <a:sym typeface="Salesforce Sans"/>
              </a:endParaRPr>
            </a:p>
            <a:p>
              <a:pPr indent="0" lvl="0" marL="0" rtl="0" algn="l">
                <a:lnSpc>
                  <a:spcPct val="150000"/>
                </a:lnSpc>
                <a:spcBef>
                  <a:spcPts val="0"/>
                </a:spcBef>
                <a:spcAft>
                  <a:spcPts val="0"/>
                </a:spcAft>
                <a:buNone/>
              </a:pPr>
              <a:r>
                <a:rPr lang="en" sz="700">
                  <a:solidFill>
                    <a:srgbClr val="032D60"/>
                  </a:solidFill>
                  <a:latin typeface="Salesforce Sans"/>
                  <a:ea typeface="Salesforce Sans"/>
                  <a:cs typeface="Salesforce Sans"/>
                  <a:sym typeface="Salesforce Sans"/>
                </a:rPr>
                <a:t>        Snowflake</a:t>
              </a:r>
              <a:endParaRPr sz="700">
                <a:solidFill>
                  <a:srgbClr val="032D60"/>
                </a:solidFill>
                <a:latin typeface="Salesforce Sans"/>
                <a:ea typeface="Salesforce Sans"/>
                <a:cs typeface="Salesforce Sans"/>
                <a:sym typeface="Salesforce Sans"/>
              </a:endParaRPr>
            </a:p>
            <a:p>
              <a:pPr indent="0" lvl="0" marL="0" rtl="0" algn="l">
                <a:lnSpc>
                  <a:spcPct val="150000"/>
                </a:lnSpc>
                <a:spcBef>
                  <a:spcPts val="0"/>
                </a:spcBef>
                <a:spcAft>
                  <a:spcPts val="0"/>
                </a:spcAft>
                <a:buNone/>
              </a:pPr>
              <a:r>
                <a:rPr lang="en" sz="700">
                  <a:solidFill>
                    <a:srgbClr val="032D60"/>
                  </a:solidFill>
                  <a:latin typeface="Salesforce Sans"/>
                  <a:ea typeface="Salesforce Sans"/>
                  <a:cs typeface="Salesforce Sans"/>
                  <a:sym typeface="Salesforce Sans"/>
                </a:rPr>
                <a:t>        Google BigQuery</a:t>
              </a:r>
              <a:endParaRPr b="1" sz="700">
                <a:solidFill>
                  <a:srgbClr val="032D60"/>
                </a:solidFill>
                <a:latin typeface="Salesforce Sans"/>
                <a:ea typeface="Salesforce Sans"/>
                <a:cs typeface="Salesforce Sans"/>
                <a:sym typeface="Salesforce Sans"/>
              </a:endParaRPr>
            </a:p>
            <a:p>
              <a:pPr indent="0" lvl="0" marL="0" rtl="0" algn="l">
                <a:lnSpc>
                  <a:spcPct val="150000"/>
                </a:lnSpc>
                <a:spcBef>
                  <a:spcPts val="0"/>
                </a:spcBef>
                <a:spcAft>
                  <a:spcPts val="0"/>
                </a:spcAft>
                <a:buClr>
                  <a:srgbClr val="032D60"/>
                </a:buClr>
                <a:buSzPts val="700"/>
                <a:buFont typeface="Salesforce Sans"/>
                <a:buNone/>
              </a:pPr>
              <a:r>
                <a:t/>
              </a:r>
              <a:endParaRPr b="1" sz="300">
                <a:solidFill>
                  <a:srgbClr val="032D60"/>
                </a:solidFill>
                <a:latin typeface="Salesforce Sans"/>
                <a:ea typeface="Salesforce Sans"/>
                <a:cs typeface="Salesforce Sans"/>
                <a:sym typeface="Salesforce Sans"/>
              </a:endParaRPr>
            </a:p>
            <a:p>
              <a:pPr indent="0" lvl="0" marL="0" rtl="0" algn="l">
                <a:lnSpc>
                  <a:spcPct val="150000"/>
                </a:lnSpc>
                <a:spcBef>
                  <a:spcPts val="0"/>
                </a:spcBef>
                <a:spcAft>
                  <a:spcPts val="0"/>
                </a:spcAft>
                <a:buClr>
                  <a:srgbClr val="032D60"/>
                </a:buClr>
                <a:buSzPts val="700"/>
                <a:buFont typeface="Salesforce Sans"/>
                <a:buNone/>
              </a:pPr>
              <a:r>
                <a:t/>
              </a:r>
              <a:endParaRPr b="1" sz="200">
                <a:solidFill>
                  <a:srgbClr val="032D60"/>
                </a:solidFill>
                <a:latin typeface="Salesforce Sans"/>
                <a:ea typeface="Salesforce Sans"/>
                <a:cs typeface="Salesforce Sans"/>
                <a:sym typeface="Salesforce Sans"/>
              </a:endParaRPr>
            </a:p>
            <a:p>
              <a:pPr indent="0" lvl="0" marL="0" rtl="0" algn="l">
                <a:lnSpc>
                  <a:spcPct val="150000"/>
                </a:lnSpc>
                <a:spcBef>
                  <a:spcPts val="0"/>
                </a:spcBef>
                <a:spcAft>
                  <a:spcPts val="0"/>
                </a:spcAft>
                <a:buClr>
                  <a:srgbClr val="032D60"/>
                </a:buClr>
                <a:buSzPts val="700"/>
                <a:buFont typeface="Salesforce Sans"/>
                <a:buNone/>
              </a:pPr>
              <a:r>
                <a:rPr b="1" lang="en" sz="700">
                  <a:solidFill>
                    <a:srgbClr val="032D60"/>
                  </a:solidFill>
                  <a:latin typeface="Salesforce Sans"/>
                  <a:ea typeface="Salesforce Sans"/>
                  <a:cs typeface="Salesforce Sans"/>
                  <a:sym typeface="Salesforce Sans"/>
                </a:rPr>
                <a:t>Mobile &amp; Web</a:t>
              </a:r>
              <a:endParaRPr b="1" sz="700">
                <a:solidFill>
                  <a:srgbClr val="032D60"/>
                </a:solidFill>
                <a:latin typeface="Salesforce Sans"/>
                <a:ea typeface="Salesforce Sans"/>
                <a:cs typeface="Salesforce Sans"/>
                <a:sym typeface="Salesforce Sans"/>
              </a:endParaRPr>
            </a:p>
            <a:p>
              <a:pPr indent="0" lvl="0" marL="0" rtl="0" algn="l">
                <a:lnSpc>
                  <a:spcPct val="150000"/>
                </a:lnSpc>
                <a:spcBef>
                  <a:spcPts val="0"/>
                </a:spcBef>
                <a:spcAft>
                  <a:spcPts val="0"/>
                </a:spcAft>
                <a:buClr>
                  <a:srgbClr val="032D60"/>
                </a:buClr>
                <a:buSzPts val="700"/>
                <a:buFont typeface="Salesforce Sans"/>
                <a:buNone/>
              </a:pPr>
              <a:r>
                <a:t/>
              </a:r>
              <a:endParaRPr b="1" sz="300">
                <a:solidFill>
                  <a:srgbClr val="032D60"/>
                </a:solidFill>
                <a:latin typeface="Salesforce Sans"/>
                <a:ea typeface="Salesforce Sans"/>
                <a:cs typeface="Salesforce Sans"/>
                <a:sym typeface="Salesforce Sans"/>
              </a:endParaRPr>
            </a:p>
            <a:p>
              <a:pPr indent="0" lvl="0" marL="0" rtl="0" algn="l">
                <a:lnSpc>
                  <a:spcPct val="150000"/>
                </a:lnSpc>
                <a:spcBef>
                  <a:spcPts val="0"/>
                </a:spcBef>
                <a:spcAft>
                  <a:spcPts val="0"/>
                </a:spcAft>
                <a:buClr>
                  <a:srgbClr val="032D60"/>
                </a:buClr>
                <a:buSzPts val="700"/>
                <a:buFont typeface="Salesforce Sans"/>
                <a:buNone/>
              </a:pPr>
              <a:r>
                <a:t/>
              </a:r>
              <a:endParaRPr b="1" sz="200">
                <a:solidFill>
                  <a:srgbClr val="032D60"/>
                </a:solidFill>
                <a:latin typeface="Salesforce Sans"/>
                <a:ea typeface="Salesforce Sans"/>
                <a:cs typeface="Salesforce Sans"/>
                <a:sym typeface="Salesforce Sans"/>
              </a:endParaRPr>
            </a:p>
            <a:p>
              <a:pPr indent="0" lvl="0" marL="0" rtl="0" algn="l">
                <a:lnSpc>
                  <a:spcPct val="150000"/>
                </a:lnSpc>
                <a:spcBef>
                  <a:spcPts val="0"/>
                </a:spcBef>
                <a:spcAft>
                  <a:spcPts val="0"/>
                </a:spcAft>
                <a:buClr>
                  <a:srgbClr val="032D60"/>
                </a:buClr>
                <a:buSzPts val="700"/>
                <a:buFont typeface="Salesforce Sans"/>
                <a:buNone/>
              </a:pPr>
              <a:r>
                <a:rPr b="1" lang="en" sz="700">
                  <a:solidFill>
                    <a:srgbClr val="032D60"/>
                  </a:solidFill>
                  <a:latin typeface="Salesforce Sans"/>
                  <a:ea typeface="Salesforce Sans"/>
                  <a:cs typeface="Salesforce Sans"/>
                  <a:sym typeface="Salesforce Sans"/>
                </a:rPr>
                <a:t>APIs &amp; SDKs</a:t>
              </a:r>
              <a:endParaRPr b="1" sz="700">
                <a:solidFill>
                  <a:srgbClr val="032D60"/>
                </a:solidFill>
                <a:latin typeface="Salesforce Sans"/>
                <a:ea typeface="Salesforce Sans"/>
                <a:cs typeface="Salesforce Sans"/>
                <a:sym typeface="Salesforce Sans"/>
              </a:endParaRPr>
            </a:p>
            <a:p>
              <a:pPr indent="0" lvl="0" marL="0" rtl="0" algn="l">
                <a:lnSpc>
                  <a:spcPct val="150000"/>
                </a:lnSpc>
                <a:spcBef>
                  <a:spcPts val="0"/>
                </a:spcBef>
                <a:spcAft>
                  <a:spcPts val="0"/>
                </a:spcAft>
                <a:buClr>
                  <a:srgbClr val="032D60"/>
                </a:buClr>
                <a:buSzPts val="700"/>
                <a:buFont typeface="Salesforce Sans"/>
                <a:buNone/>
              </a:pPr>
              <a:r>
                <a:t/>
              </a:r>
              <a:endParaRPr b="1" sz="300">
                <a:solidFill>
                  <a:srgbClr val="032D60"/>
                </a:solidFill>
                <a:latin typeface="Salesforce Sans"/>
                <a:ea typeface="Salesforce Sans"/>
                <a:cs typeface="Salesforce Sans"/>
                <a:sym typeface="Salesforce Sans"/>
              </a:endParaRPr>
            </a:p>
            <a:p>
              <a:pPr indent="0" lvl="0" marL="0" rtl="0" algn="l">
                <a:lnSpc>
                  <a:spcPct val="150000"/>
                </a:lnSpc>
                <a:spcBef>
                  <a:spcPts val="0"/>
                </a:spcBef>
                <a:spcAft>
                  <a:spcPts val="0"/>
                </a:spcAft>
                <a:buClr>
                  <a:srgbClr val="032D60"/>
                </a:buClr>
                <a:buSzPts val="700"/>
                <a:buFont typeface="Salesforce Sans"/>
                <a:buNone/>
              </a:pPr>
              <a:r>
                <a:t/>
              </a:r>
              <a:endParaRPr b="1" sz="200">
                <a:solidFill>
                  <a:srgbClr val="032D60"/>
                </a:solidFill>
                <a:latin typeface="Salesforce Sans"/>
                <a:ea typeface="Salesforce Sans"/>
                <a:cs typeface="Salesforce Sans"/>
                <a:sym typeface="Salesforce Sans"/>
              </a:endParaRPr>
            </a:p>
            <a:p>
              <a:pPr indent="0" lvl="0" marL="0" rtl="0" algn="l">
                <a:lnSpc>
                  <a:spcPct val="150000"/>
                </a:lnSpc>
                <a:spcBef>
                  <a:spcPts val="0"/>
                </a:spcBef>
                <a:spcAft>
                  <a:spcPts val="0"/>
                </a:spcAft>
                <a:buClr>
                  <a:srgbClr val="032D60"/>
                </a:buClr>
                <a:buSzPts val="700"/>
                <a:buFont typeface="Salesforce Sans"/>
                <a:buNone/>
              </a:pPr>
              <a:r>
                <a:rPr b="1" lang="en" sz="700">
                  <a:solidFill>
                    <a:srgbClr val="032D60"/>
                  </a:solidFill>
                  <a:latin typeface="Salesforce Sans"/>
                  <a:ea typeface="Salesforce Sans"/>
                  <a:cs typeface="Salesforce Sans"/>
                  <a:sym typeface="Salesforce Sans"/>
                </a:rPr>
                <a:t>Legacy Systems</a:t>
              </a:r>
              <a:endParaRPr sz="700">
                <a:solidFill>
                  <a:srgbClr val="032D60"/>
                </a:solidFill>
                <a:latin typeface="Salesforce Sans"/>
                <a:ea typeface="Salesforce Sans"/>
                <a:cs typeface="Salesforce Sans"/>
                <a:sym typeface="Salesforce Sans"/>
              </a:endParaRPr>
            </a:p>
            <a:p>
              <a:pPr indent="0" lvl="0" marL="0" marR="0" rtl="0" algn="ctr">
                <a:lnSpc>
                  <a:spcPct val="100000"/>
                </a:lnSpc>
                <a:spcBef>
                  <a:spcPts val="0"/>
                </a:spcBef>
                <a:spcAft>
                  <a:spcPts val="0"/>
                </a:spcAft>
                <a:buClr>
                  <a:srgbClr val="032D60"/>
                </a:buClr>
                <a:buSzPts val="700"/>
                <a:buFont typeface="Salesforce Sans"/>
                <a:buNone/>
              </a:pPr>
              <a:r>
                <a:t/>
              </a:r>
              <a:endParaRPr sz="700">
                <a:solidFill>
                  <a:srgbClr val="032D60"/>
                </a:solidFill>
                <a:latin typeface="Salesforce Sans"/>
                <a:ea typeface="Salesforce Sans"/>
                <a:cs typeface="Salesforce Sans"/>
                <a:sym typeface="Salesforce Sans"/>
              </a:endParaRPr>
            </a:p>
          </p:txBody>
        </p:sp>
        <p:pic>
          <p:nvPicPr>
            <p:cNvPr descr="Google Shape;556;p56" id="479" name="Google Shape;479;p58"/>
            <p:cNvPicPr preferRelativeResize="0"/>
            <p:nvPr/>
          </p:nvPicPr>
          <p:blipFill rotWithShape="1">
            <a:blip r:embed="rId7">
              <a:alphaModFix/>
            </a:blip>
            <a:srcRect b="0" l="0" r="0" t="0"/>
            <a:stretch/>
          </p:blipFill>
          <p:spPr>
            <a:xfrm>
              <a:off x="946424" y="1651313"/>
              <a:ext cx="156259" cy="158953"/>
            </a:xfrm>
            <a:prstGeom prst="rect">
              <a:avLst/>
            </a:prstGeom>
            <a:noFill/>
            <a:ln>
              <a:noFill/>
            </a:ln>
          </p:spPr>
        </p:pic>
        <p:pic>
          <p:nvPicPr>
            <p:cNvPr descr="Google Shape;3138;p227" id="480" name="Google Shape;480;p58"/>
            <p:cNvPicPr preferRelativeResize="0"/>
            <p:nvPr/>
          </p:nvPicPr>
          <p:blipFill rotWithShape="1">
            <a:blip r:embed="rId8">
              <a:alphaModFix/>
            </a:blip>
            <a:srcRect b="0" l="0" r="0" t="0"/>
            <a:stretch/>
          </p:blipFill>
          <p:spPr>
            <a:xfrm>
              <a:off x="590742" y="1668585"/>
              <a:ext cx="124418" cy="124417"/>
            </a:xfrm>
            <a:prstGeom prst="rect">
              <a:avLst/>
            </a:prstGeom>
            <a:noFill/>
            <a:ln>
              <a:noFill/>
            </a:ln>
          </p:spPr>
        </p:pic>
        <p:pic>
          <p:nvPicPr>
            <p:cNvPr descr="Google Shape;3212;p233" id="481" name="Google Shape;481;p58"/>
            <p:cNvPicPr preferRelativeResize="0"/>
            <p:nvPr/>
          </p:nvPicPr>
          <p:blipFill rotWithShape="1">
            <a:blip r:embed="rId9">
              <a:alphaModFix/>
            </a:blip>
            <a:srcRect b="0" l="0" r="0" t="0"/>
            <a:stretch/>
          </p:blipFill>
          <p:spPr>
            <a:xfrm>
              <a:off x="1153424" y="1656456"/>
              <a:ext cx="156259" cy="138399"/>
            </a:xfrm>
            <a:prstGeom prst="rect">
              <a:avLst/>
            </a:prstGeom>
            <a:noFill/>
            <a:ln>
              <a:noFill/>
            </a:ln>
          </p:spPr>
        </p:pic>
        <p:pic>
          <p:nvPicPr>
            <p:cNvPr descr="Google Shape;3150;p228" id="482" name="Google Shape;482;p58"/>
            <p:cNvPicPr preferRelativeResize="0"/>
            <p:nvPr/>
          </p:nvPicPr>
          <p:blipFill rotWithShape="1">
            <a:blip r:embed="rId10">
              <a:alphaModFix/>
            </a:blip>
            <a:srcRect b="0" l="0" r="0" t="0"/>
            <a:stretch/>
          </p:blipFill>
          <p:spPr>
            <a:xfrm>
              <a:off x="752659" y="1664382"/>
              <a:ext cx="156259" cy="132823"/>
            </a:xfrm>
            <a:prstGeom prst="rect">
              <a:avLst/>
            </a:prstGeom>
            <a:noFill/>
            <a:ln>
              <a:noFill/>
            </a:ln>
          </p:spPr>
        </p:pic>
        <p:pic>
          <p:nvPicPr>
            <p:cNvPr descr="snowflake-bug-color-rgb@2x.png" id="483" name="Google Shape;483;p58"/>
            <p:cNvPicPr preferRelativeResize="0"/>
            <p:nvPr/>
          </p:nvPicPr>
          <p:blipFill rotWithShape="1">
            <a:blip r:embed="rId11">
              <a:alphaModFix/>
            </a:blip>
            <a:srcRect b="0" l="0" r="0" t="0"/>
            <a:stretch/>
          </p:blipFill>
          <p:spPr>
            <a:xfrm>
              <a:off x="611439" y="2934521"/>
              <a:ext cx="124418" cy="118507"/>
            </a:xfrm>
            <a:prstGeom prst="rect">
              <a:avLst/>
            </a:prstGeom>
            <a:noFill/>
            <a:ln>
              <a:noFill/>
            </a:ln>
          </p:spPr>
        </p:pic>
        <p:pic>
          <p:nvPicPr>
            <p:cNvPr id="484" name="Google Shape;484;p58"/>
            <p:cNvPicPr preferRelativeResize="0"/>
            <p:nvPr/>
          </p:nvPicPr>
          <p:blipFill>
            <a:blip r:embed="rId12">
              <a:alphaModFix/>
            </a:blip>
            <a:stretch>
              <a:fillRect/>
            </a:stretch>
          </p:blipFill>
          <p:spPr>
            <a:xfrm>
              <a:off x="595515" y="3080903"/>
              <a:ext cx="156257" cy="156288"/>
            </a:xfrm>
            <a:prstGeom prst="rect">
              <a:avLst/>
            </a:prstGeom>
            <a:noFill/>
            <a:ln>
              <a:noFill/>
            </a:ln>
          </p:spPr>
        </p:pic>
        <p:pic>
          <p:nvPicPr>
            <p:cNvPr id="485" name="Google Shape;485;p58"/>
            <p:cNvPicPr preferRelativeResize="0"/>
            <p:nvPr/>
          </p:nvPicPr>
          <p:blipFill>
            <a:blip r:embed="rId13">
              <a:alphaModFix/>
            </a:blip>
            <a:stretch>
              <a:fillRect/>
            </a:stretch>
          </p:blipFill>
          <p:spPr>
            <a:xfrm>
              <a:off x="539663" y="2291212"/>
              <a:ext cx="225843" cy="127031"/>
            </a:xfrm>
            <a:prstGeom prst="rect">
              <a:avLst/>
            </a:prstGeom>
            <a:noFill/>
            <a:ln>
              <a:noFill/>
            </a:ln>
          </p:spPr>
        </p:pic>
        <p:pic>
          <p:nvPicPr>
            <p:cNvPr descr="Amazon S3 Logo.png" id="486" name="Google Shape;486;p58"/>
            <p:cNvPicPr preferRelativeResize="0"/>
            <p:nvPr/>
          </p:nvPicPr>
          <p:blipFill rotWithShape="1">
            <a:blip r:embed="rId14">
              <a:alphaModFix/>
            </a:blip>
            <a:srcRect b="0" l="0" r="0" t="0"/>
            <a:stretch/>
          </p:blipFill>
          <p:spPr>
            <a:xfrm>
              <a:off x="590388" y="2114494"/>
              <a:ext cx="124415" cy="148833"/>
            </a:xfrm>
            <a:prstGeom prst="rect">
              <a:avLst/>
            </a:prstGeom>
            <a:noFill/>
            <a:ln>
              <a:noFill/>
            </a:ln>
          </p:spPr>
        </p:pic>
        <p:pic>
          <p:nvPicPr>
            <p:cNvPr id="487" name="Google Shape;487;p58"/>
            <p:cNvPicPr preferRelativeResize="0"/>
            <p:nvPr/>
          </p:nvPicPr>
          <p:blipFill>
            <a:blip r:embed="rId15">
              <a:alphaModFix/>
            </a:blip>
            <a:stretch>
              <a:fillRect/>
            </a:stretch>
          </p:blipFill>
          <p:spPr>
            <a:xfrm>
              <a:off x="590387" y="2446119"/>
              <a:ext cx="124421" cy="124436"/>
            </a:xfrm>
            <a:prstGeom prst="rect">
              <a:avLst/>
            </a:prstGeom>
            <a:noFill/>
            <a:ln>
              <a:noFill/>
            </a:ln>
          </p:spPr>
        </p:pic>
        <p:cxnSp>
          <p:nvCxnSpPr>
            <p:cNvPr id="488" name="Google Shape;488;p58"/>
            <p:cNvCxnSpPr/>
            <p:nvPr/>
          </p:nvCxnSpPr>
          <p:spPr>
            <a:xfrm flipH="1" rot="10800000">
              <a:off x="584646" y="1883921"/>
              <a:ext cx="1097700" cy="1200"/>
            </a:xfrm>
            <a:prstGeom prst="straightConnector1">
              <a:avLst/>
            </a:prstGeom>
            <a:noFill/>
            <a:ln cap="rnd" cmpd="sng" w="9525">
              <a:solidFill>
                <a:srgbClr val="ACBCF4"/>
              </a:solidFill>
              <a:prstDash val="solid"/>
              <a:round/>
              <a:headEnd len="sm" w="sm" type="none"/>
              <a:tailEnd len="sm" w="sm" type="none"/>
            </a:ln>
          </p:spPr>
        </p:cxnSp>
        <p:cxnSp>
          <p:nvCxnSpPr>
            <p:cNvPr id="489" name="Google Shape;489;p58"/>
            <p:cNvCxnSpPr/>
            <p:nvPr/>
          </p:nvCxnSpPr>
          <p:spPr>
            <a:xfrm flipH="1" rot="10800000">
              <a:off x="584646" y="2688193"/>
              <a:ext cx="1097700" cy="1200"/>
            </a:xfrm>
            <a:prstGeom prst="straightConnector1">
              <a:avLst/>
            </a:prstGeom>
            <a:noFill/>
            <a:ln cap="rnd" cmpd="sng" w="9525">
              <a:solidFill>
                <a:srgbClr val="ACBCF4"/>
              </a:solidFill>
              <a:prstDash val="solid"/>
              <a:round/>
              <a:headEnd len="sm" w="sm" type="none"/>
              <a:tailEnd len="sm" w="sm" type="none"/>
            </a:ln>
          </p:spPr>
        </p:cxnSp>
        <p:cxnSp>
          <p:nvCxnSpPr>
            <p:cNvPr id="490" name="Google Shape;490;p58"/>
            <p:cNvCxnSpPr/>
            <p:nvPr/>
          </p:nvCxnSpPr>
          <p:spPr>
            <a:xfrm flipH="1" rot="10800000">
              <a:off x="584646" y="3304555"/>
              <a:ext cx="1097700" cy="1200"/>
            </a:xfrm>
            <a:prstGeom prst="straightConnector1">
              <a:avLst/>
            </a:prstGeom>
            <a:noFill/>
            <a:ln cap="rnd" cmpd="sng" w="9525">
              <a:solidFill>
                <a:srgbClr val="ACBCF4"/>
              </a:solidFill>
              <a:prstDash val="solid"/>
              <a:round/>
              <a:headEnd len="sm" w="sm" type="none"/>
              <a:tailEnd len="sm" w="sm" type="none"/>
            </a:ln>
          </p:spPr>
        </p:cxnSp>
        <p:cxnSp>
          <p:nvCxnSpPr>
            <p:cNvPr id="491" name="Google Shape;491;p58"/>
            <p:cNvCxnSpPr/>
            <p:nvPr/>
          </p:nvCxnSpPr>
          <p:spPr>
            <a:xfrm flipH="1" rot="10800000">
              <a:off x="584646" y="3578875"/>
              <a:ext cx="1097700" cy="1200"/>
            </a:xfrm>
            <a:prstGeom prst="straightConnector1">
              <a:avLst/>
            </a:prstGeom>
            <a:noFill/>
            <a:ln cap="rnd" cmpd="sng" w="9525">
              <a:solidFill>
                <a:srgbClr val="ACBCF4"/>
              </a:solidFill>
              <a:prstDash val="solid"/>
              <a:round/>
              <a:headEnd len="sm" w="sm" type="none"/>
              <a:tailEnd len="sm" w="sm" type="none"/>
            </a:ln>
          </p:spPr>
        </p:cxnSp>
        <p:cxnSp>
          <p:nvCxnSpPr>
            <p:cNvPr id="492" name="Google Shape;492;p58"/>
            <p:cNvCxnSpPr/>
            <p:nvPr/>
          </p:nvCxnSpPr>
          <p:spPr>
            <a:xfrm flipH="1" rot="10800000">
              <a:off x="602391" y="3853200"/>
              <a:ext cx="1097700" cy="1200"/>
            </a:xfrm>
            <a:prstGeom prst="straightConnector1">
              <a:avLst/>
            </a:prstGeom>
            <a:noFill/>
            <a:ln cap="rnd" cmpd="sng" w="9525">
              <a:solidFill>
                <a:srgbClr val="ACBCF4"/>
              </a:solidFill>
              <a:prstDash val="solid"/>
              <a:round/>
              <a:headEnd len="sm" w="sm" type="none"/>
              <a:tailEnd len="sm" w="sm" type="none"/>
            </a:ln>
          </p:spPr>
        </p:cxnSp>
      </p:grpSp>
      <p:grpSp>
        <p:nvGrpSpPr>
          <p:cNvPr id="493" name="Google Shape;493;p58"/>
          <p:cNvGrpSpPr/>
          <p:nvPr/>
        </p:nvGrpSpPr>
        <p:grpSpPr>
          <a:xfrm>
            <a:off x="4967670" y="1102250"/>
            <a:ext cx="1861101" cy="1897918"/>
            <a:chOff x="4967670" y="1102250"/>
            <a:chExt cx="1861101" cy="1897918"/>
          </a:xfrm>
        </p:grpSpPr>
        <p:grpSp>
          <p:nvGrpSpPr>
            <p:cNvPr id="494" name="Google Shape;494;p58"/>
            <p:cNvGrpSpPr/>
            <p:nvPr/>
          </p:nvGrpSpPr>
          <p:grpSpPr>
            <a:xfrm>
              <a:off x="5351667" y="1695881"/>
              <a:ext cx="213900" cy="214200"/>
              <a:chOff x="5275279" y="1880556"/>
              <a:chExt cx="213900" cy="214200"/>
            </a:xfrm>
          </p:grpSpPr>
          <p:sp>
            <p:nvSpPr>
              <p:cNvPr id="495" name="Google Shape;495;p58"/>
              <p:cNvSpPr/>
              <p:nvPr/>
            </p:nvSpPr>
            <p:spPr>
              <a:xfrm>
                <a:off x="5275279" y="1880556"/>
                <a:ext cx="213900" cy="214200"/>
              </a:xfrm>
              <a:prstGeom prst="ellipse">
                <a:avLst/>
              </a:prstGeom>
              <a:solidFill>
                <a:srgbClr val="FFFFFF"/>
              </a:solidFill>
              <a:ln>
                <a:noFill/>
              </a:ln>
              <a:effectLst>
                <a:outerShdw blurRad="584200" rotWithShape="0" dir="3660000" dist="203200">
                  <a:srgbClr val="000000">
                    <a:alpha val="16470"/>
                  </a:srgbClr>
                </a:outerShdw>
              </a:effectLst>
            </p:spPr>
            <p:txBody>
              <a:bodyPr anchorCtr="0" anchor="ctr" bIns="34250" lIns="34250" spcFirstLastPara="1" rIns="34250" wrap="square" tIns="34250">
                <a:noAutofit/>
              </a:bodyPr>
              <a:lstStyle/>
              <a:p>
                <a:pPr indent="0" lvl="0" marL="0" marR="0" rtl="0" algn="ctr">
                  <a:lnSpc>
                    <a:spcPct val="100000"/>
                  </a:lnSpc>
                  <a:spcBef>
                    <a:spcPts val="0"/>
                  </a:spcBef>
                  <a:spcAft>
                    <a:spcPts val="0"/>
                  </a:spcAft>
                  <a:buClr>
                    <a:srgbClr val="FFFFFF"/>
                  </a:buClr>
                  <a:buSzPts val="1400"/>
                  <a:buFont typeface="Salesforce Sans"/>
                  <a:buNone/>
                </a:pPr>
                <a:r>
                  <a:t/>
                </a:r>
                <a:endParaRPr b="0" i="0" sz="1400" u="none" cap="none" strike="noStrike">
                  <a:solidFill>
                    <a:srgbClr val="FFFFFF"/>
                  </a:solidFill>
                  <a:latin typeface="Salesforce Sans"/>
                  <a:ea typeface="Salesforce Sans"/>
                  <a:cs typeface="Salesforce Sans"/>
                  <a:sym typeface="Salesforce Sans"/>
                </a:endParaRPr>
              </a:p>
            </p:txBody>
          </p:sp>
          <p:pic>
            <p:nvPicPr>
              <p:cNvPr descr="Google Shape;374;p42" id="496" name="Google Shape;496;p58"/>
              <p:cNvPicPr preferRelativeResize="0"/>
              <p:nvPr/>
            </p:nvPicPr>
            <p:blipFill rotWithShape="1">
              <a:blip r:embed="rId16">
                <a:alphaModFix/>
              </a:blip>
              <a:srcRect b="0" l="0" r="0" t="0"/>
              <a:stretch/>
            </p:blipFill>
            <p:spPr>
              <a:xfrm>
                <a:off x="5292263" y="1897891"/>
                <a:ext cx="179925" cy="179508"/>
              </a:xfrm>
              <a:prstGeom prst="rect">
                <a:avLst/>
              </a:prstGeom>
              <a:noFill/>
              <a:ln>
                <a:noFill/>
              </a:ln>
            </p:spPr>
          </p:pic>
        </p:grpSp>
        <p:grpSp>
          <p:nvGrpSpPr>
            <p:cNvPr id="497" name="Google Shape;497;p58"/>
            <p:cNvGrpSpPr/>
            <p:nvPr/>
          </p:nvGrpSpPr>
          <p:grpSpPr>
            <a:xfrm>
              <a:off x="5581076" y="1518211"/>
              <a:ext cx="213900" cy="214200"/>
              <a:chOff x="5489168" y="1698074"/>
              <a:chExt cx="213900" cy="214200"/>
            </a:xfrm>
          </p:grpSpPr>
          <p:sp>
            <p:nvSpPr>
              <p:cNvPr id="498" name="Google Shape;498;p58"/>
              <p:cNvSpPr/>
              <p:nvPr/>
            </p:nvSpPr>
            <p:spPr>
              <a:xfrm>
                <a:off x="5489168" y="1698074"/>
                <a:ext cx="213900" cy="214200"/>
              </a:xfrm>
              <a:prstGeom prst="ellipse">
                <a:avLst/>
              </a:prstGeom>
              <a:solidFill>
                <a:srgbClr val="FFFFFF"/>
              </a:solidFill>
              <a:ln>
                <a:noFill/>
              </a:ln>
              <a:effectLst>
                <a:outerShdw blurRad="584200" rotWithShape="0" dir="3660000" dist="203200">
                  <a:srgbClr val="000000">
                    <a:alpha val="16470"/>
                  </a:srgbClr>
                </a:outerShdw>
              </a:effectLst>
            </p:spPr>
            <p:txBody>
              <a:bodyPr anchorCtr="0" anchor="ctr" bIns="34250" lIns="34250" spcFirstLastPara="1" rIns="34250" wrap="square" tIns="34250">
                <a:noAutofit/>
              </a:bodyPr>
              <a:lstStyle/>
              <a:p>
                <a:pPr indent="0" lvl="0" marL="0" marR="0" rtl="0" algn="ctr">
                  <a:lnSpc>
                    <a:spcPct val="100000"/>
                  </a:lnSpc>
                  <a:spcBef>
                    <a:spcPts val="0"/>
                  </a:spcBef>
                  <a:spcAft>
                    <a:spcPts val="0"/>
                  </a:spcAft>
                  <a:buClr>
                    <a:srgbClr val="FFFFFF"/>
                  </a:buClr>
                  <a:buSzPts val="1400"/>
                  <a:buFont typeface="Salesforce Sans"/>
                  <a:buNone/>
                </a:pPr>
                <a:r>
                  <a:t/>
                </a:r>
                <a:endParaRPr b="0" i="0" sz="1400" u="none" cap="none" strike="noStrike">
                  <a:solidFill>
                    <a:srgbClr val="FFFFFF"/>
                  </a:solidFill>
                  <a:latin typeface="Salesforce Sans"/>
                  <a:ea typeface="Salesforce Sans"/>
                  <a:cs typeface="Salesforce Sans"/>
                  <a:sym typeface="Salesforce Sans"/>
                </a:endParaRPr>
              </a:p>
            </p:txBody>
          </p:sp>
          <p:pic>
            <p:nvPicPr>
              <p:cNvPr descr="Google Shape;375;p42" id="499" name="Google Shape;499;p58"/>
              <p:cNvPicPr preferRelativeResize="0"/>
              <p:nvPr/>
            </p:nvPicPr>
            <p:blipFill rotWithShape="1">
              <a:blip r:embed="rId17">
                <a:alphaModFix/>
              </a:blip>
              <a:srcRect b="0" l="0" r="0" t="0"/>
              <a:stretch/>
            </p:blipFill>
            <p:spPr>
              <a:xfrm>
                <a:off x="5500799" y="1715417"/>
                <a:ext cx="179925" cy="179508"/>
              </a:xfrm>
              <a:prstGeom prst="rect">
                <a:avLst/>
              </a:prstGeom>
              <a:noFill/>
              <a:ln>
                <a:noFill/>
              </a:ln>
            </p:spPr>
          </p:pic>
        </p:grpSp>
        <p:grpSp>
          <p:nvGrpSpPr>
            <p:cNvPr id="500" name="Google Shape;500;p58"/>
            <p:cNvGrpSpPr/>
            <p:nvPr/>
          </p:nvGrpSpPr>
          <p:grpSpPr>
            <a:xfrm>
              <a:off x="5883370" y="1449260"/>
              <a:ext cx="213900" cy="214200"/>
              <a:chOff x="5818183" y="1623560"/>
              <a:chExt cx="213900" cy="214200"/>
            </a:xfrm>
          </p:grpSpPr>
          <p:sp>
            <p:nvSpPr>
              <p:cNvPr id="501" name="Google Shape;501;p58"/>
              <p:cNvSpPr/>
              <p:nvPr/>
            </p:nvSpPr>
            <p:spPr>
              <a:xfrm flipH="1">
                <a:off x="5818183" y="1623560"/>
                <a:ext cx="213900" cy="214200"/>
              </a:xfrm>
              <a:prstGeom prst="ellipse">
                <a:avLst/>
              </a:prstGeom>
              <a:solidFill>
                <a:srgbClr val="FFFFFF"/>
              </a:solidFill>
              <a:ln>
                <a:noFill/>
              </a:ln>
              <a:effectLst>
                <a:outerShdw blurRad="584200" rotWithShape="0" dir="3660000" dist="203200">
                  <a:srgbClr val="000000">
                    <a:alpha val="16470"/>
                  </a:srgbClr>
                </a:outerShdw>
              </a:effectLst>
            </p:spPr>
            <p:txBody>
              <a:bodyPr anchorCtr="0" anchor="ctr" bIns="34250" lIns="34250" spcFirstLastPara="1" rIns="34250" wrap="square" tIns="34250">
                <a:noAutofit/>
              </a:bodyPr>
              <a:lstStyle/>
              <a:p>
                <a:pPr indent="0" lvl="0" marL="0" marR="0" rtl="0" algn="ctr">
                  <a:lnSpc>
                    <a:spcPct val="100000"/>
                  </a:lnSpc>
                  <a:spcBef>
                    <a:spcPts val="0"/>
                  </a:spcBef>
                  <a:spcAft>
                    <a:spcPts val="0"/>
                  </a:spcAft>
                  <a:buClr>
                    <a:srgbClr val="FFFFFF"/>
                  </a:buClr>
                  <a:buSzPts val="1400"/>
                  <a:buFont typeface="Salesforce Sans"/>
                  <a:buNone/>
                </a:pPr>
                <a:r>
                  <a:t/>
                </a:r>
                <a:endParaRPr b="0" i="0" sz="1400" u="none" cap="none" strike="noStrike">
                  <a:solidFill>
                    <a:srgbClr val="FFFFFF"/>
                  </a:solidFill>
                  <a:latin typeface="Salesforce Sans"/>
                  <a:ea typeface="Salesforce Sans"/>
                  <a:cs typeface="Salesforce Sans"/>
                  <a:sym typeface="Salesforce Sans"/>
                </a:endParaRPr>
              </a:p>
            </p:txBody>
          </p:sp>
          <p:pic>
            <p:nvPicPr>
              <p:cNvPr descr="Google Shape;378;p42" id="502" name="Google Shape;502;p58"/>
              <p:cNvPicPr preferRelativeResize="0"/>
              <p:nvPr/>
            </p:nvPicPr>
            <p:blipFill rotWithShape="1">
              <a:blip r:embed="rId18">
                <a:alphaModFix/>
              </a:blip>
              <a:srcRect b="0" l="0" r="0" t="0"/>
              <a:stretch/>
            </p:blipFill>
            <p:spPr>
              <a:xfrm>
                <a:off x="5835170" y="1640901"/>
                <a:ext cx="179925" cy="179493"/>
              </a:xfrm>
              <a:prstGeom prst="rect">
                <a:avLst/>
              </a:prstGeom>
              <a:noFill/>
              <a:ln>
                <a:noFill/>
              </a:ln>
            </p:spPr>
          </p:pic>
        </p:grpSp>
        <p:grpSp>
          <p:nvGrpSpPr>
            <p:cNvPr id="503" name="Google Shape;503;p58"/>
            <p:cNvGrpSpPr/>
            <p:nvPr/>
          </p:nvGrpSpPr>
          <p:grpSpPr>
            <a:xfrm>
              <a:off x="5174412" y="1967035"/>
              <a:ext cx="213900" cy="214200"/>
              <a:chOff x="5160675" y="2152460"/>
              <a:chExt cx="213900" cy="214200"/>
            </a:xfrm>
          </p:grpSpPr>
          <p:sp>
            <p:nvSpPr>
              <p:cNvPr id="504" name="Google Shape;504;p58"/>
              <p:cNvSpPr/>
              <p:nvPr/>
            </p:nvSpPr>
            <p:spPr>
              <a:xfrm>
                <a:off x="5160675" y="2152460"/>
                <a:ext cx="213900" cy="214200"/>
              </a:xfrm>
              <a:prstGeom prst="ellipse">
                <a:avLst/>
              </a:prstGeom>
              <a:solidFill>
                <a:srgbClr val="FFFFFF"/>
              </a:solidFill>
              <a:ln>
                <a:noFill/>
              </a:ln>
              <a:effectLst>
                <a:outerShdw blurRad="584200" rotWithShape="0" dir="3660000" dist="203200">
                  <a:srgbClr val="000000">
                    <a:alpha val="16470"/>
                  </a:srgbClr>
                </a:outerShdw>
              </a:effectLst>
            </p:spPr>
            <p:txBody>
              <a:bodyPr anchorCtr="0" anchor="ctr" bIns="34250" lIns="34250" spcFirstLastPara="1" rIns="34250" wrap="square" tIns="34250">
                <a:noAutofit/>
              </a:bodyPr>
              <a:lstStyle/>
              <a:p>
                <a:pPr indent="0" lvl="0" marL="0" marR="0" rtl="0" algn="ctr">
                  <a:lnSpc>
                    <a:spcPct val="100000"/>
                  </a:lnSpc>
                  <a:spcBef>
                    <a:spcPts val="0"/>
                  </a:spcBef>
                  <a:spcAft>
                    <a:spcPts val="0"/>
                  </a:spcAft>
                  <a:buClr>
                    <a:srgbClr val="FFFFFF"/>
                  </a:buClr>
                  <a:buSzPts val="1400"/>
                  <a:buFont typeface="Salesforce Sans"/>
                  <a:buNone/>
                </a:pPr>
                <a:r>
                  <a:t/>
                </a:r>
                <a:endParaRPr b="0" i="0" sz="1400" u="none" cap="none" strike="noStrike">
                  <a:solidFill>
                    <a:srgbClr val="FFFFFF"/>
                  </a:solidFill>
                  <a:latin typeface="Salesforce Sans"/>
                  <a:ea typeface="Salesforce Sans"/>
                  <a:cs typeface="Salesforce Sans"/>
                  <a:sym typeface="Salesforce Sans"/>
                </a:endParaRPr>
              </a:p>
            </p:txBody>
          </p:sp>
          <p:pic>
            <p:nvPicPr>
              <p:cNvPr descr="Google Shape;381;p42" id="505" name="Google Shape;505;p58"/>
              <p:cNvPicPr preferRelativeResize="0"/>
              <p:nvPr/>
            </p:nvPicPr>
            <p:blipFill rotWithShape="1">
              <a:blip r:embed="rId19">
                <a:alphaModFix/>
              </a:blip>
              <a:srcRect b="0" l="0" r="0" t="0"/>
              <a:stretch/>
            </p:blipFill>
            <p:spPr>
              <a:xfrm>
                <a:off x="5205401" y="2197259"/>
                <a:ext cx="124450" cy="124490"/>
              </a:xfrm>
              <a:prstGeom prst="rect">
                <a:avLst/>
              </a:prstGeom>
              <a:noFill/>
              <a:ln>
                <a:noFill/>
              </a:ln>
            </p:spPr>
          </p:pic>
        </p:grpSp>
        <p:grpSp>
          <p:nvGrpSpPr>
            <p:cNvPr id="506" name="Google Shape;506;p58"/>
            <p:cNvGrpSpPr/>
            <p:nvPr/>
          </p:nvGrpSpPr>
          <p:grpSpPr>
            <a:xfrm>
              <a:off x="6201195" y="1518198"/>
              <a:ext cx="213900" cy="214200"/>
              <a:chOff x="6124808" y="1721148"/>
              <a:chExt cx="213900" cy="214200"/>
            </a:xfrm>
          </p:grpSpPr>
          <p:sp>
            <p:nvSpPr>
              <p:cNvPr id="507" name="Google Shape;507;p58"/>
              <p:cNvSpPr/>
              <p:nvPr/>
            </p:nvSpPr>
            <p:spPr>
              <a:xfrm flipH="1">
                <a:off x="6124808" y="1721148"/>
                <a:ext cx="213900" cy="214200"/>
              </a:xfrm>
              <a:prstGeom prst="ellipse">
                <a:avLst/>
              </a:prstGeom>
              <a:solidFill>
                <a:srgbClr val="FFFFFF"/>
              </a:solidFill>
              <a:ln>
                <a:noFill/>
              </a:ln>
              <a:effectLst>
                <a:outerShdw blurRad="584200" rotWithShape="0" dir="3660000" dist="203200">
                  <a:srgbClr val="000000">
                    <a:alpha val="16470"/>
                  </a:srgbClr>
                </a:outerShdw>
              </a:effectLst>
            </p:spPr>
            <p:txBody>
              <a:bodyPr anchorCtr="0" anchor="ctr" bIns="34250" lIns="34250" spcFirstLastPara="1" rIns="34250" wrap="square" tIns="34250">
                <a:noAutofit/>
              </a:bodyPr>
              <a:lstStyle/>
              <a:p>
                <a:pPr indent="0" lvl="0" marL="0" marR="0" rtl="0" algn="ctr">
                  <a:lnSpc>
                    <a:spcPct val="100000"/>
                  </a:lnSpc>
                  <a:spcBef>
                    <a:spcPts val="0"/>
                  </a:spcBef>
                  <a:spcAft>
                    <a:spcPts val="0"/>
                  </a:spcAft>
                  <a:buClr>
                    <a:srgbClr val="FFFFFF"/>
                  </a:buClr>
                  <a:buSzPts val="1400"/>
                  <a:buFont typeface="Salesforce Sans"/>
                  <a:buNone/>
                </a:pPr>
                <a:r>
                  <a:t/>
                </a:r>
                <a:endParaRPr b="0" i="0" sz="1400" u="none" cap="none" strike="noStrike">
                  <a:solidFill>
                    <a:srgbClr val="FFFFFF"/>
                  </a:solidFill>
                  <a:latin typeface="Salesforce Sans"/>
                  <a:ea typeface="Salesforce Sans"/>
                  <a:cs typeface="Salesforce Sans"/>
                  <a:sym typeface="Salesforce Sans"/>
                </a:endParaRPr>
              </a:p>
            </p:txBody>
          </p:sp>
          <p:pic>
            <p:nvPicPr>
              <p:cNvPr descr="Industries_Icon_Square_2Color_RGB.png" id="508" name="Google Shape;508;p58"/>
              <p:cNvPicPr preferRelativeResize="0"/>
              <p:nvPr/>
            </p:nvPicPr>
            <p:blipFill rotWithShape="1">
              <a:blip r:embed="rId6">
                <a:alphaModFix/>
              </a:blip>
              <a:srcRect b="0" l="0" r="0" t="0"/>
              <a:stretch/>
            </p:blipFill>
            <p:spPr>
              <a:xfrm>
                <a:off x="6169525" y="1758543"/>
                <a:ext cx="124450" cy="139419"/>
              </a:xfrm>
              <a:prstGeom prst="rect">
                <a:avLst/>
              </a:prstGeom>
              <a:noFill/>
              <a:ln>
                <a:noFill/>
              </a:ln>
            </p:spPr>
          </p:pic>
        </p:grpSp>
        <p:grpSp>
          <p:nvGrpSpPr>
            <p:cNvPr id="509" name="Google Shape;509;p58"/>
            <p:cNvGrpSpPr/>
            <p:nvPr/>
          </p:nvGrpSpPr>
          <p:grpSpPr>
            <a:xfrm>
              <a:off x="6449249" y="1700398"/>
              <a:ext cx="213900" cy="214200"/>
              <a:chOff x="6338708" y="1879935"/>
              <a:chExt cx="213900" cy="214200"/>
            </a:xfrm>
          </p:grpSpPr>
          <p:sp>
            <p:nvSpPr>
              <p:cNvPr id="510" name="Google Shape;510;p58"/>
              <p:cNvSpPr/>
              <p:nvPr/>
            </p:nvSpPr>
            <p:spPr>
              <a:xfrm flipH="1">
                <a:off x="6338708" y="1879935"/>
                <a:ext cx="213900" cy="214200"/>
              </a:xfrm>
              <a:prstGeom prst="ellipse">
                <a:avLst/>
              </a:prstGeom>
              <a:solidFill>
                <a:srgbClr val="FFFFFF"/>
              </a:solidFill>
              <a:ln>
                <a:noFill/>
              </a:ln>
              <a:effectLst>
                <a:outerShdw blurRad="584200" rotWithShape="0" dir="3660000" dist="203200">
                  <a:srgbClr val="000000">
                    <a:alpha val="16470"/>
                  </a:srgbClr>
                </a:outerShdw>
              </a:effectLst>
            </p:spPr>
            <p:txBody>
              <a:bodyPr anchorCtr="0" anchor="ctr" bIns="34250" lIns="34250" spcFirstLastPara="1" rIns="34250" wrap="square" tIns="34250">
                <a:noAutofit/>
              </a:bodyPr>
              <a:lstStyle/>
              <a:p>
                <a:pPr indent="0" lvl="0" marL="0" marR="0" rtl="0" algn="ctr">
                  <a:lnSpc>
                    <a:spcPct val="100000"/>
                  </a:lnSpc>
                  <a:spcBef>
                    <a:spcPts val="0"/>
                  </a:spcBef>
                  <a:spcAft>
                    <a:spcPts val="0"/>
                  </a:spcAft>
                  <a:buClr>
                    <a:srgbClr val="FFFFFF"/>
                  </a:buClr>
                  <a:buSzPts val="1400"/>
                  <a:buFont typeface="Salesforce Sans"/>
                  <a:buNone/>
                </a:pPr>
                <a:r>
                  <a:t/>
                </a:r>
                <a:endParaRPr b="0" i="0" sz="1400" u="none" cap="none" strike="noStrike">
                  <a:solidFill>
                    <a:srgbClr val="FFFFFF"/>
                  </a:solidFill>
                  <a:latin typeface="Salesforce Sans"/>
                  <a:ea typeface="Salesforce Sans"/>
                  <a:cs typeface="Salesforce Sans"/>
                  <a:sym typeface="Salesforce Sans"/>
                </a:endParaRPr>
              </a:p>
            </p:txBody>
          </p:sp>
          <p:pic>
            <p:nvPicPr>
              <p:cNvPr descr="Icon (1).png" id="511" name="Google Shape;511;p58"/>
              <p:cNvPicPr preferRelativeResize="0"/>
              <p:nvPr/>
            </p:nvPicPr>
            <p:blipFill rotWithShape="1">
              <a:blip r:embed="rId20">
                <a:alphaModFix/>
              </a:blip>
              <a:srcRect b="0" l="0" r="0" t="0"/>
              <a:stretch/>
            </p:blipFill>
            <p:spPr>
              <a:xfrm>
                <a:off x="6367500" y="1910431"/>
                <a:ext cx="156300" cy="153206"/>
              </a:xfrm>
              <a:prstGeom prst="rect">
                <a:avLst/>
              </a:prstGeom>
              <a:noFill/>
              <a:ln>
                <a:noFill/>
              </a:ln>
            </p:spPr>
          </p:pic>
        </p:grpSp>
        <p:grpSp>
          <p:nvGrpSpPr>
            <p:cNvPr id="512" name="Google Shape;512;p58"/>
            <p:cNvGrpSpPr/>
            <p:nvPr/>
          </p:nvGrpSpPr>
          <p:grpSpPr>
            <a:xfrm>
              <a:off x="6614870" y="1973773"/>
              <a:ext cx="213900" cy="214200"/>
              <a:chOff x="6487483" y="2152398"/>
              <a:chExt cx="213900" cy="214200"/>
            </a:xfrm>
          </p:grpSpPr>
          <p:sp>
            <p:nvSpPr>
              <p:cNvPr id="513" name="Google Shape;513;p58"/>
              <p:cNvSpPr/>
              <p:nvPr/>
            </p:nvSpPr>
            <p:spPr>
              <a:xfrm flipH="1">
                <a:off x="6487483" y="2152398"/>
                <a:ext cx="213900" cy="214200"/>
              </a:xfrm>
              <a:prstGeom prst="ellipse">
                <a:avLst/>
              </a:prstGeom>
              <a:solidFill>
                <a:srgbClr val="FFFFFF"/>
              </a:solidFill>
              <a:ln>
                <a:noFill/>
              </a:ln>
              <a:effectLst>
                <a:outerShdw blurRad="584200" rotWithShape="0" dir="3660000" dist="203200">
                  <a:srgbClr val="000000">
                    <a:alpha val="16470"/>
                  </a:srgbClr>
                </a:outerShdw>
              </a:effectLst>
            </p:spPr>
            <p:txBody>
              <a:bodyPr anchorCtr="0" anchor="ctr" bIns="34250" lIns="34250" spcFirstLastPara="1" rIns="34250" wrap="square" tIns="34250">
                <a:noAutofit/>
              </a:bodyPr>
              <a:lstStyle/>
              <a:p>
                <a:pPr indent="0" lvl="0" marL="0" marR="0" rtl="0" algn="ctr">
                  <a:lnSpc>
                    <a:spcPct val="100000"/>
                  </a:lnSpc>
                  <a:spcBef>
                    <a:spcPts val="0"/>
                  </a:spcBef>
                  <a:spcAft>
                    <a:spcPts val="0"/>
                  </a:spcAft>
                  <a:buClr>
                    <a:srgbClr val="FFFFFF"/>
                  </a:buClr>
                  <a:buSzPts val="1400"/>
                  <a:buFont typeface="Salesforce Sans"/>
                  <a:buNone/>
                </a:pPr>
                <a:r>
                  <a:t/>
                </a:r>
                <a:endParaRPr b="0" i="0" sz="1400" u="none" cap="none" strike="noStrike">
                  <a:solidFill>
                    <a:srgbClr val="FFFFFF"/>
                  </a:solidFill>
                  <a:latin typeface="Salesforce Sans"/>
                  <a:ea typeface="Salesforce Sans"/>
                  <a:cs typeface="Salesforce Sans"/>
                  <a:sym typeface="Salesforce Sans"/>
                </a:endParaRPr>
              </a:p>
            </p:txBody>
          </p:sp>
          <p:pic>
            <p:nvPicPr>
              <p:cNvPr descr="Slack.png" id="514" name="Google Shape;514;p58"/>
              <p:cNvPicPr preferRelativeResize="0"/>
              <p:nvPr/>
            </p:nvPicPr>
            <p:blipFill rotWithShape="1">
              <a:blip r:embed="rId21">
                <a:alphaModFix/>
              </a:blip>
              <a:srcRect b="0" l="0" r="0" t="0"/>
              <a:stretch/>
            </p:blipFill>
            <p:spPr>
              <a:xfrm>
                <a:off x="6516275" y="2181341"/>
                <a:ext cx="156300" cy="156322"/>
              </a:xfrm>
              <a:prstGeom prst="rect">
                <a:avLst/>
              </a:prstGeom>
              <a:noFill/>
              <a:ln>
                <a:noFill/>
              </a:ln>
            </p:spPr>
          </p:pic>
        </p:grpSp>
        <p:grpSp>
          <p:nvGrpSpPr>
            <p:cNvPr id="515" name="Google Shape;515;p58"/>
            <p:cNvGrpSpPr/>
            <p:nvPr/>
          </p:nvGrpSpPr>
          <p:grpSpPr>
            <a:xfrm>
              <a:off x="5361509" y="1720212"/>
              <a:ext cx="1280014" cy="1279956"/>
              <a:chOff x="158471" y="0"/>
              <a:chExt cx="4218900" cy="4220100"/>
            </a:xfrm>
          </p:grpSpPr>
          <p:grpSp>
            <p:nvGrpSpPr>
              <p:cNvPr id="516" name="Google Shape;516;p58"/>
              <p:cNvGrpSpPr/>
              <p:nvPr/>
            </p:nvGrpSpPr>
            <p:grpSpPr>
              <a:xfrm>
                <a:off x="158471" y="0"/>
                <a:ext cx="4218900" cy="4220100"/>
                <a:chOff x="158472" y="0"/>
                <a:chExt cx="4218900" cy="4220100"/>
              </a:xfrm>
            </p:grpSpPr>
            <p:sp>
              <p:nvSpPr>
                <p:cNvPr id="517" name="Google Shape;517;p58"/>
                <p:cNvSpPr/>
                <p:nvPr/>
              </p:nvSpPr>
              <p:spPr>
                <a:xfrm>
                  <a:off x="158472" y="0"/>
                  <a:ext cx="4218900" cy="4220100"/>
                </a:xfrm>
                <a:prstGeom prst="ellipse">
                  <a:avLst/>
                </a:prstGeom>
                <a:solidFill>
                  <a:srgbClr val="EAF5FE"/>
                </a:solidFill>
                <a:ln cap="flat" cmpd="sng" w="28575">
                  <a:solidFill>
                    <a:srgbClr val="5867E8"/>
                  </a:solidFill>
                  <a:prstDash val="solid"/>
                  <a:round/>
                  <a:headEnd len="sm" w="sm" type="none"/>
                  <a:tailEnd len="sm" w="sm" type="none"/>
                </a:ln>
              </p:spPr>
              <p:txBody>
                <a:bodyPr anchorCtr="0" anchor="ctr" bIns="34250" lIns="34250" spcFirstLastPara="1" rIns="34250" wrap="square" tIns="34250">
                  <a:noAutofit/>
                </a:bodyPr>
                <a:lstStyle/>
                <a:p>
                  <a:pPr indent="0" lvl="0" marL="0" marR="0" rtl="0" algn="ctr">
                    <a:lnSpc>
                      <a:spcPct val="100000"/>
                    </a:lnSpc>
                    <a:spcBef>
                      <a:spcPts val="0"/>
                    </a:spcBef>
                    <a:spcAft>
                      <a:spcPts val="0"/>
                    </a:spcAft>
                    <a:buClr>
                      <a:srgbClr val="FFFFFF"/>
                    </a:buClr>
                    <a:buSzPts val="1400"/>
                    <a:buFont typeface="Salesforce Sans"/>
                    <a:buNone/>
                  </a:pPr>
                  <a:r>
                    <a:t/>
                  </a:r>
                  <a:endParaRPr b="0" i="0" sz="1400" u="none" cap="none" strike="noStrike">
                    <a:solidFill>
                      <a:srgbClr val="FFFFFF"/>
                    </a:solidFill>
                    <a:latin typeface="Salesforce Sans"/>
                    <a:ea typeface="Salesforce Sans"/>
                    <a:cs typeface="Salesforce Sans"/>
                    <a:sym typeface="Salesforce Sans"/>
                  </a:endParaRPr>
                </a:p>
              </p:txBody>
            </p:sp>
            <p:pic>
              <p:nvPicPr>
                <p:cNvPr descr="Google Shape;364;p42" id="518" name="Google Shape;518;p58"/>
                <p:cNvPicPr preferRelativeResize="0"/>
                <p:nvPr/>
              </p:nvPicPr>
              <p:blipFill rotWithShape="1">
                <a:blip r:embed="rId22">
                  <a:alphaModFix/>
                </a:blip>
                <a:srcRect b="0" l="0" r="0" t="0"/>
                <a:stretch/>
              </p:blipFill>
              <p:spPr>
                <a:xfrm>
                  <a:off x="397446" y="210324"/>
                  <a:ext cx="3797094" cy="3796969"/>
                </a:xfrm>
                <a:prstGeom prst="rect">
                  <a:avLst/>
                </a:prstGeom>
                <a:noFill/>
                <a:ln>
                  <a:noFill/>
                </a:ln>
                <a:effectLst>
                  <a:outerShdw blurRad="584200" rotWithShape="0" dir="3660000" dist="203200">
                    <a:srgbClr val="000000">
                      <a:alpha val="16470"/>
                    </a:srgbClr>
                  </a:outerShdw>
                </a:effectLst>
              </p:spPr>
            </p:pic>
          </p:grpSp>
          <p:pic>
            <p:nvPicPr>
              <p:cNvPr descr="Google Shape;366;p42" id="519" name="Google Shape;519;p58"/>
              <p:cNvPicPr preferRelativeResize="0"/>
              <p:nvPr/>
            </p:nvPicPr>
            <p:blipFill rotWithShape="1">
              <a:blip r:embed="rId23">
                <a:alphaModFix/>
              </a:blip>
              <a:srcRect b="14936" l="20186" r="18714" t="11338"/>
              <a:stretch/>
            </p:blipFill>
            <p:spPr>
              <a:xfrm>
                <a:off x="700967" y="402489"/>
                <a:ext cx="3375431" cy="3435824"/>
              </a:xfrm>
              <a:prstGeom prst="rect">
                <a:avLst/>
              </a:prstGeom>
              <a:noFill/>
              <a:ln>
                <a:noFill/>
              </a:ln>
            </p:spPr>
          </p:pic>
        </p:grpSp>
        <p:sp>
          <p:nvSpPr>
            <p:cNvPr id="520" name="Google Shape;520;p58"/>
            <p:cNvSpPr/>
            <p:nvPr/>
          </p:nvSpPr>
          <p:spPr>
            <a:xfrm>
              <a:off x="4967670" y="2238172"/>
              <a:ext cx="384000" cy="230400"/>
            </a:xfrm>
            <a:prstGeom prst="rightArrow">
              <a:avLst>
                <a:gd fmla="val 32000" name="adj1"/>
                <a:gd fmla="val 101692" name="adj2"/>
              </a:avLst>
            </a:prstGeom>
            <a:solidFill>
              <a:srgbClr val="888888"/>
            </a:solidFill>
            <a:ln>
              <a:noFill/>
            </a:ln>
          </p:spPr>
          <p:txBody>
            <a:bodyPr anchorCtr="0" anchor="ctr" bIns="28575" lIns="28575" spcFirstLastPara="1" rIns="28575" wrap="square" tIns="28575">
              <a:noAutofit/>
            </a:bodyPr>
            <a:lstStyle/>
            <a:p>
              <a:pPr indent="0" lvl="0" marL="0" marR="0" rtl="0" algn="ctr">
                <a:lnSpc>
                  <a:spcPct val="90000"/>
                </a:lnSpc>
                <a:spcBef>
                  <a:spcPts val="0"/>
                </a:spcBef>
                <a:spcAft>
                  <a:spcPts val="0"/>
                </a:spcAft>
                <a:buClr>
                  <a:srgbClr val="003366"/>
                </a:buClr>
                <a:buSzPts val="1300"/>
                <a:buFont typeface="Salesforce Sans"/>
                <a:buNone/>
              </a:pPr>
              <a:r>
                <a:t/>
              </a:r>
              <a:endParaRPr b="1" i="0" sz="1300" u="none" cap="none" strike="noStrike">
                <a:solidFill>
                  <a:srgbClr val="003366"/>
                </a:solidFill>
                <a:latin typeface="Salesforce Sans"/>
                <a:ea typeface="Salesforce Sans"/>
                <a:cs typeface="Salesforce Sans"/>
                <a:sym typeface="Salesforce Sans"/>
              </a:endParaRPr>
            </a:p>
          </p:txBody>
        </p:sp>
        <p:sp>
          <p:nvSpPr>
            <p:cNvPr id="521" name="Google Shape;521;p58"/>
            <p:cNvSpPr txBox="1"/>
            <p:nvPr/>
          </p:nvSpPr>
          <p:spPr>
            <a:xfrm>
              <a:off x="5200363" y="1102250"/>
              <a:ext cx="1595100" cy="300300"/>
            </a:xfrm>
            <a:prstGeom prst="rect">
              <a:avLst/>
            </a:prstGeom>
            <a:noFill/>
            <a:ln>
              <a:noFill/>
            </a:ln>
          </p:spPr>
          <p:txBody>
            <a:bodyPr anchorCtr="0" anchor="ctr" bIns="91300" lIns="91300" spcFirstLastPara="1" rIns="91300" wrap="square" tIns="91300">
              <a:noAutofit/>
            </a:bodyPr>
            <a:lstStyle/>
            <a:p>
              <a:pPr indent="0" lvl="0" marL="0" marR="0" rtl="0" algn="ctr">
                <a:lnSpc>
                  <a:spcPct val="115000"/>
                </a:lnSpc>
                <a:spcBef>
                  <a:spcPts val="0"/>
                </a:spcBef>
                <a:spcAft>
                  <a:spcPts val="0"/>
                </a:spcAft>
                <a:buClr>
                  <a:srgbClr val="032D60"/>
                </a:buClr>
                <a:buSzPts val="900"/>
                <a:buFont typeface="Questrial"/>
                <a:buNone/>
              </a:pPr>
              <a:r>
                <a:t/>
              </a:r>
              <a:endParaRPr sz="500">
                <a:solidFill>
                  <a:srgbClr val="5867E8"/>
                </a:solidFill>
                <a:latin typeface="Avant Garde Demi SFDC"/>
                <a:ea typeface="Avant Garde Demi SFDC"/>
                <a:cs typeface="Avant Garde Demi SFDC"/>
                <a:sym typeface="Avant Garde Demi SFDC"/>
              </a:endParaRPr>
            </a:p>
          </p:txBody>
        </p:sp>
      </p:grpSp>
      <p:grpSp>
        <p:nvGrpSpPr>
          <p:cNvPr id="522" name="Google Shape;522;p58"/>
          <p:cNvGrpSpPr/>
          <p:nvPr/>
        </p:nvGrpSpPr>
        <p:grpSpPr>
          <a:xfrm>
            <a:off x="6641783" y="1118238"/>
            <a:ext cx="1996055" cy="3412638"/>
            <a:chOff x="6641783" y="1118238"/>
            <a:chExt cx="1996055" cy="3412638"/>
          </a:xfrm>
        </p:grpSpPr>
        <p:sp>
          <p:nvSpPr>
            <p:cNvPr id="523" name="Google Shape;523;p58"/>
            <p:cNvSpPr/>
            <p:nvPr/>
          </p:nvSpPr>
          <p:spPr>
            <a:xfrm>
              <a:off x="6641783" y="2247161"/>
              <a:ext cx="408900" cy="230400"/>
            </a:xfrm>
            <a:prstGeom prst="rightArrow">
              <a:avLst>
                <a:gd fmla="val 32000" name="adj1"/>
                <a:gd fmla="val 101692" name="adj2"/>
              </a:avLst>
            </a:prstGeom>
            <a:solidFill>
              <a:srgbClr val="888888"/>
            </a:solidFill>
            <a:ln>
              <a:noFill/>
            </a:ln>
          </p:spPr>
          <p:txBody>
            <a:bodyPr anchorCtr="0" anchor="ctr" bIns="28575" lIns="28575" spcFirstLastPara="1" rIns="28575" wrap="square" tIns="28575">
              <a:noAutofit/>
            </a:bodyPr>
            <a:lstStyle/>
            <a:p>
              <a:pPr indent="0" lvl="0" marL="0" marR="0" rtl="0" algn="ctr">
                <a:lnSpc>
                  <a:spcPct val="90000"/>
                </a:lnSpc>
                <a:spcBef>
                  <a:spcPts val="0"/>
                </a:spcBef>
                <a:spcAft>
                  <a:spcPts val="0"/>
                </a:spcAft>
                <a:buClr>
                  <a:srgbClr val="003366"/>
                </a:buClr>
                <a:buSzPts val="1300"/>
                <a:buFont typeface="Salesforce Sans"/>
                <a:buNone/>
              </a:pPr>
              <a:r>
                <a:t/>
              </a:r>
              <a:endParaRPr b="1" i="0" sz="1300" u="none" cap="none" strike="noStrike">
                <a:solidFill>
                  <a:srgbClr val="003366"/>
                </a:solidFill>
                <a:latin typeface="Salesforce Sans"/>
                <a:ea typeface="Salesforce Sans"/>
                <a:cs typeface="Salesforce Sans"/>
                <a:sym typeface="Salesforce Sans"/>
              </a:endParaRPr>
            </a:p>
          </p:txBody>
        </p:sp>
        <p:sp>
          <p:nvSpPr>
            <p:cNvPr id="524" name="Google Shape;524;p58"/>
            <p:cNvSpPr/>
            <p:nvPr/>
          </p:nvSpPr>
          <p:spPr>
            <a:xfrm>
              <a:off x="7050713" y="1388675"/>
              <a:ext cx="1494300" cy="3142200"/>
            </a:xfrm>
            <a:prstGeom prst="roundRect">
              <a:avLst>
                <a:gd fmla="val 11165" name="adj"/>
              </a:avLst>
            </a:prstGeom>
            <a:solidFill>
              <a:srgbClr val="FFFFFF"/>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Salesforce Sans"/>
                <a:buNone/>
              </a:pPr>
              <a:r>
                <a:t/>
              </a:r>
              <a:endParaRPr b="0" i="0" sz="1100" u="none" cap="none" strike="noStrike">
                <a:solidFill>
                  <a:srgbClr val="000000"/>
                </a:solidFill>
                <a:latin typeface="Salesforce Sans"/>
                <a:ea typeface="Salesforce Sans"/>
                <a:cs typeface="Salesforce Sans"/>
                <a:sym typeface="Salesforce Sans"/>
              </a:endParaRPr>
            </a:p>
          </p:txBody>
        </p:sp>
        <p:grpSp>
          <p:nvGrpSpPr>
            <p:cNvPr id="525" name="Google Shape;525;p58"/>
            <p:cNvGrpSpPr/>
            <p:nvPr/>
          </p:nvGrpSpPr>
          <p:grpSpPr>
            <a:xfrm>
              <a:off x="7143596" y="1816865"/>
              <a:ext cx="1099135" cy="291425"/>
              <a:chOff x="6995390" y="2700253"/>
              <a:chExt cx="1099135" cy="291425"/>
            </a:xfrm>
          </p:grpSpPr>
          <p:sp>
            <p:nvSpPr>
              <p:cNvPr id="526" name="Google Shape;526;p58"/>
              <p:cNvSpPr txBox="1"/>
              <p:nvPr/>
            </p:nvSpPr>
            <p:spPr>
              <a:xfrm>
                <a:off x="7260825" y="2700253"/>
                <a:ext cx="833700" cy="274500"/>
              </a:xfrm>
              <a:prstGeom prst="rect">
                <a:avLst/>
              </a:prstGeom>
              <a:noFill/>
              <a:ln>
                <a:noFill/>
              </a:ln>
            </p:spPr>
            <p:txBody>
              <a:bodyPr anchorCtr="0" anchor="t" bIns="91300" lIns="91300" spcFirstLastPara="1" rIns="91300" wrap="square" tIns="91300">
                <a:noAutofit/>
              </a:bodyPr>
              <a:lstStyle/>
              <a:p>
                <a:pPr indent="0" lvl="0" marL="0" marR="0" rtl="0" algn="l">
                  <a:lnSpc>
                    <a:spcPct val="100000"/>
                  </a:lnSpc>
                  <a:spcBef>
                    <a:spcPts val="1000"/>
                  </a:spcBef>
                  <a:spcAft>
                    <a:spcPts val="0"/>
                  </a:spcAft>
                  <a:buClr>
                    <a:srgbClr val="032D60"/>
                  </a:buClr>
                  <a:buSzPts val="800"/>
                  <a:buFont typeface="Salesforce Sans"/>
                  <a:buNone/>
                </a:pPr>
                <a:r>
                  <a:rPr b="1" lang="en" sz="700">
                    <a:solidFill>
                      <a:srgbClr val="032D60"/>
                    </a:solidFill>
                    <a:latin typeface="Salesforce Sans"/>
                    <a:ea typeface="Salesforce Sans"/>
                    <a:cs typeface="Salesforce Sans"/>
                    <a:sym typeface="Salesforce Sans"/>
                  </a:rPr>
                  <a:t>Segmentation</a:t>
                </a:r>
                <a:endParaRPr b="1" sz="700">
                  <a:solidFill>
                    <a:srgbClr val="032D60"/>
                  </a:solidFill>
                  <a:latin typeface="Salesforce Sans"/>
                  <a:ea typeface="Salesforce Sans"/>
                  <a:cs typeface="Salesforce Sans"/>
                  <a:sym typeface="Salesforce Sans"/>
                </a:endParaRPr>
              </a:p>
              <a:p>
                <a:pPr indent="0" lvl="0" marL="0" marR="0" rtl="0" algn="l">
                  <a:lnSpc>
                    <a:spcPct val="100000"/>
                  </a:lnSpc>
                  <a:spcBef>
                    <a:spcPts val="1000"/>
                  </a:spcBef>
                  <a:spcAft>
                    <a:spcPts val="0"/>
                  </a:spcAft>
                  <a:buClr>
                    <a:srgbClr val="032D60"/>
                  </a:buClr>
                  <a:buSzPts val="800"/>
                  <a:buFont typeface="Salesforce Sans"/>
                  <a:buNone/>
                </a:pPr>
                <a:r>
                  <a:t/>
                </a:r>
                <a:endParaRPr b="1" sz="700">
                  <a:solidFill>
                    <a:srgbClr val="032D60"/>
                  </a:solidFill>
                  <a:latin typeface="Salesforce Sans"/>
                  <a:ea typeface="Salesforce Sans"/>
                  <a:cs typeface="Salesforce Sans"/>
                  <a:sym typeface="Salesforce Sans"/>
                </a:endParaRPr>
              </a:p>
            </p:txBody>
          </p:sp>
          <p:grpSp>
            <p:nvGrpSpPr>
              <p:cNvPr id="527" name="Google Shape;527;p58"/>
              <p:cNvGrpSpPr/>
              <p:nvPr/>
            </p:nvGrpSpPr>
            <p:grpSpPr>
              <a:xfrm>
                <a:off x="6995390" y="2717178"/>
                <a:ext cx="274200" cy="274500"/>
                <a:chOff x="6995390" y="2720282"/>
                <a:chExt cx="274200" cy="274500"/>
              </a:xfrm>
            </p:grpSpPr>
            <p:sp>
              <p:nvSpPr>
                <p:cNvPr id="528" name="Google Shape;528;p58"/>
                <p:cNvSpPr/>
                <p:nvPr/>
              </p:nvSpPr>
              <p:spPr>
                <a:xfrm>
                  <a:off x="6995390" y="2720282"/>
                  <a:ext cx="274200" cy="274500"/>
                </a:xfrm>
                <a:prstGeom prst="ellipse">
                  <a:avLst/>
                </a:prstGeom>
                <a:solidFill>
                  <a:srgbClr val="EAF5FE"/>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Salesforce Sans"/>
                    <a:buNone/>
                  </a:pPr>
                  <a:r>
                    <a:t/>
                  </a:r>
                  <a:endParaRPr b="0" i="0" sz="1100" u="none" cap="none" strike="noStrike">
                    <a:solidFill>
                      <a:srgbClr val="000000"/>
                    </a:solidFill>
                    <a:latin typeface="Salesforce Sans"/>
                    <a:ea typeface="Salesforce Sans"/>
                    <a:cs typeface="Salesforce Sans"/>
                    <a:sym typeface="Salesforce Sans"/>
                  </a:endParaRPr>
                </a:p>
              </p:txBody>
            </p:sp>
            <p:grpSp>
              <p:nvGrpSpPr>
                <p:cNvPr id="529" name="Google Shape;529;p58"/>
                <p:cNvGrpSpPr/>
                <p:nvPr/>
              </p:nvGrpSpPr>
              <p:grpSpPr>
                <a:xfrm>
                  <a:off x="7054339" y="2761488"/>
                  <a:ext cx="156306" cy="191848"/>
                  <a:chOff x="1712203" y="2010488"/>
                  <a:chExt cx="736249" cy="779238"/>
                </a:xfrm>
              </p:grpSpPr>
              <p:sp>
                <p:nvSpPr>
                  <p:cNvPr id="530" name="Google Shape;530;p58"/>
                  <p:cNvSpPr/>
                  <p:nvPr/>
                </p:nvSpPr>
                <p:spPr>
                  <a:xfrm>
                    <a:off x="2090630" y="2176025"/>
                    <a:ext cx="213558" cy="365298"/>
                  </a:xfrm>
                  <a:custGeom>
                    <a:rect b="b" l="l" r="r" t="t"/>
                    <a:pathLst>
                      <a:path extrusionOk="0" h="529418" w="309505">
                        <a:moveTo>
                          <a:pt x="298510" y="511907"/>
                        </a:moveTo>
                        <a:cubicBezTo>
                          <a:pt x="287922" y="485028"/>
                          <a:pt x="270818" y="460594"/>
                          <a:pt x="248827" y="441860"/>
                        </a:cubicBezTo>
                        <a:cubicBezTo>
                          <a:pt x="230093" y="426385"/>
                          <a:pt x="210546" y="416611"/>
                          <a:pt x="192627" y="412539"/>
                        </a:cubicBezTo>
                        <a:lnTo>
                          <a:pt x="47648" y="370185"/>
                        </a:lnTo>
                        <a:cubicBezTo>
                          <a:pt x="44390" y="369371"/>
                          <a:pt x="41132" y="367742"/>
                          <a:pt x="38688" y="366113"/>
                        </a:cubicBezTo>
                        <a:cubicBezTo>
                          <a:pt x="31358" y="361226"/>
                          <a:pt x="25656" y="353081"/>
                          <a:pt x="24842" y="343307"/>
                        </a:cubicBezTo>
                        <a:lnTo>
                          <a:pt x="18326" y="286293"/>
                        </a:lnTo>
                        <a:cubicBezTo>
                          <a:pt x="59050" y="254528"/>
                          <a:pt x="89187" y="207288"/>
                          <a:pt x="103033" y="152717"/>
                        </a:cubicBezTo>
                        <a:cubicBezTo>
                          <a:pt x="129097" y="150273"/>
                          <a:pt x="148644" y="121766"/>
                          <a:pt x="148644" y="85114"/>
                        </a:cubicBezTo>
                        <a:cubicBezTo>
                          <a:pt x="148644" y="51720"/>
                          <a:pt x="131540" y="24027"/>
                          <a:pt x="108734" y="18326"/>
                        </a:cubicBezTo>
                      </a:path>
                    </a:pathLst>
                  </a:custGeom>
                  <a:noFill/>
                  <a:ln cap="rnd" cmpd="sng" w="9525">
                    <a:solidFill>
                      <a:srgbClr val="0476D4"/>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31" name="Google Shape;531;p58"/>
                  <p:cNvSpPr/>
                  <p:nvPr/>
                </p:nvSpPr>
                <p:spPr>
                  <a:xfrm>
                    <a:off x="1712203" y="2176585"/>
                    <a:ext cx="511418" cy="505798"/>
                  </a:xfrm>
                  <a:custGeom>
                    <a:rect b="b" l="l" r="r" t="t"/>
                    <a:pathLst>
                      <a:path extrusionOk="0" h="733040" w="741185">
                        <a:moveTo>
                          <a:pt x="249146" y="18326"/>
                        </a:moveTo>
                        <a:cubicBezTo>
                          <a:pt x="226340" y="24842"/>
                          <a:pt x="210050" y="51720"/>
                          <a:pt x="210050" y="84300"/>
                        </a:cubicBezTo>
                        <a:cubicBezTo>
                          <a:pt x="210050" y="120952"/>
                          <a:pt x="229598" y="149459"/>
                          <a:pt x="255662" y="151902"/>
                        </a:cubicBezTo>
                        <a:cubicBezTo>
                          <a:pt x="270323" y="206473"/>
                          <a:pt x="300459" y="253713"/>
                          <a:pt x="340369" y="285478"/>
                        </a:cubicBezTo>
                        <a:lnTo>
                          <a:pt x="333853" y="342493"/>
                        </a:lnTo>
                        <a:cubicBezTo>
                          <a:pt x="333038" y="351452"/>
                          <a:pt x="328151" y="359597"/>
                          <a:pt x="320006" y="365298"/>
                        </a:cubicBezTo>
                        <a:cubicBezTo>
                          <a:pt x="317563" y="366927"/>
                          <a:pt x="314305" y="368556"/>
                          <a:pt x="311047" y="369371"/>
                        </a:cubicBezTo>
                        <a:lnTo>
                          <a:pt x="166883" y="411724"/>
                        </a:lnTo>
                        <a:cubicBezTo>
                          <a:pt x="148149" y="415797"/>
                          <a:pt x="129416" y="425571"/>
                          <a:pt x="109868" y="441046"/>
                        </a:cubicBezTo>
                        <a:cubicBezTo>
                          <a:pt x="80546" y="465481"/>
                          <a:pt x="60184" y="499689"/>
                          <a:pt x="52854" y="537156"/>
                        </a:cubicBezTo>
                        <a:lnTo>
                          <a:pt x="18645" y="706570"/>
                        </a:lnTo>
                        <a:cubicBezTo>
                          <a:pt x="17831" y="709013"/>
                          <a:pt x="18645" y="711456"/>
                          <a:pt x="20275" y="713085"/>
                        </a:cubicBezTo>
                        <a:cubicBezTo>
                          <a:pt x="21904" y="714714"/>
                          <a:pt x="24347" y="716343"/>
                          <a:pt x="26790" y="716343"/>
                        </a:cubicBezTo>
                        <a:lnTo>
                          <a:pt x="727251" y="716343"/>
                        </a:lnTo>
                      </a:path>
                    </a:pathLst>
                  </a:custGeom>
                  <a:noFill/>
                  <a:ln cap="rnd" cmpd="sng" w="9525">
                    <a:solidFill>
                      <a:srgbClr val="0476D4"/>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32" name="Google Shape;532;p58"/>
                  <p:cNvSpPr/>
                  <p:nvPr/>
                </p:nvSpPr>
                <p:spPr>
                  <a:xfrm>
                    <a:off x="1871728" y="2010488"/>
                    <a:ext cx="303479" cy="191079"/>
                  </a:xfrm>
                  <a:custGeom>
                    <a:rect b="b" l="l" r="r" t="t"/>
                    <a:pathLst>
                      <a:path extrusionOk="0" h="276926" w="439824">
                        <a:moveTo>
                          <a:pt x="427284" y="258600"/>
                        </a:moveTo>
                        <a:cubicBezTo>
                          <a:pt x="427284" y="258600"/>
                          <a:pt x="439502" y="18326"/>
                          <a:pt x="223662" y="18326"/>
                        </a:cubicBezTo>
                        <a:cubicBezTo>
                          <a:pt x="7822" y="18326"/>
                          <a:pt x="18411" y="258600"/>
                          <a:pt x="18411" y="258600"/>
                        </a:cubicBezTo>
                      </a:path>
                    </a:pathLst>
                  </a:custGeom>
                  <a:noFill/>
                  <a:ln cap="rnd" cmpd="sng" w="9525">
                    <a:solidFill>
                      <a:srgbClr val="0476D4"/>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33" name="Google Shape;533;p58"/>
                  <p:cNvSpPr/>
                  <p:nvPr/>
                </p:nvSpPr>
                <p:spPr>
                  <a:xfrm>
                    <a:off x="1881886" y="2076719"/>
                    <a:ext cx="286618" cy="67439"/>
                  </a:xfrm>
                  <a:custGeom>
                    <a:rect b="b" l="l" r="r" t="t"/>
                    <a:pathLst>
                      <a:path extrusionOk="0" h="97738" w="415389">
                        <a:moveTo>
                          <a:pt x="18326" y="59842"/>
                        </a:moveTo>
                        <a:cubicBezTo>
                          <a:pt x="26471" y="42737"/>
                          <a:pt x="43575" y="29706"/>
                          <a:pt x="61494" y="23190"/>
                        </a:cubicBezTo>
                        <a:cubicBezTo>
                          <a:pt x="90816" y="12601"/>
                          <a:pt x="123395" y="20746"/>
                          <a:pt x="151902" y="33778"/>
                        </a:cubicBezTo>
                        <a:cubicBezTo>
                          <a:pt x="192627" y="52511"/>
                          <a:pt x="228464" y="74503"/>
                          <a:pt x="274076" y="79389"/>
                        </a:cubicBezTo>
                        <a:cubicBezTo>
                          <a:pt x="318058" y="84276"/>
                          <a:pt x="357968" y="79389"/>
                          <a:pt x="397064" y="59027"/>
                        </a:cubicBezTo>
                      </a:path>
                    </a:pathLst>
                  </a:custGeom>
                  <a:noFill/>
                  <a:ln cap="rnd" cmpd="sng" w="9525">
                    <a:solidFill>
                      <a:srgbClr val="0476D4"/>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34" name="Google Shape;534;p58"/>
                  <p:cNvSpPr/>
                  <p:nvPr/>
                </p:nvSpPr>
                <p:spPr>
                  <a:xfrm>
                    <a:off x="1920605" y="2415630"/>
                    <a:ext cx="112399" cy="118019"/>
                  </a:xfrm>
                  <a:custGeom>
                    <a:rect b="b" l="l" r="r" t="t"/>
                    <a:pathLst>
                      <a:path extrusionOk="0" h="171042" w="162897">
                        <a:moveTo>
                          <a:pt x="18326" y="18326"/>
                        </a:moveTo>
                        <a:lnTo>
                          <a:pt x="151902" y="156789"/>
                        </a:lnTo>
                      </a:path>
                    </a:pathLst>
                  </a:custGeom>
                  <a:noFill/>
                  <a:ln cap="rnd" cmpd="sng" w="9525">
                    <a:solidFill>
                      <a:srgbClr val="0476D4"/>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35" name="Google Shape;535;p58"/>
                  <p:cNvSpPr/>
                  <p:nvPr/>
                </p:nvSpPr>
                <p:spPr>
                  <a:xfrm>
                    <a:off x="2012631" y="2415630"/>
                    <a:ext cx="112399" cy="118019"/>
                  </a:xfrm>
                  <a:custGeom>
                    <a:rect b="b" l="l" r="r" t="t"/>
                    <a:pathLst>
                      <a:path extrusionOk="0" h="171042" w="162897">
                        <a:moveTo>
                          <a:pt x="151902" y="18326"/>
                        </a:moveTo>
                        <a:lnTo>
                          <a:pt x="18326" y="156789"/>
                        </a:lnTo>
                      </a:path>
                    </a:pathLst>
                  </a:custGeom>
                  <a:noFill/>
                  <a:ln cap="rnd" cmpd="sng" w="9525">
                    <a:solidFill>
                      <a:srgbClr val="0476D4"/>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36" name="Google Shape;536;p58"/>
                  <p:cNvSpPr/>
                  <p:nvPr/>
                </p:nvSpPr>
                <p:spPr>
                  <a:xfrm>
                    <a:off x="2201173" y="2542447"/>
                    <a:ext cx="247279" cy="247279"/>
                  </a:xfrm>
                  <a:custGeom>
                    <a:rect b="b" l="l" r="r" t="t"/>
                    <a:pathLst>
                      <a:path extrusionOk="0" h="358375" w="358375">
                        <a:moveTo>
                          <a:pt x="340864" y="179595"/>
                        </a:moveTo>
                        <a:cubicBezTo>
                          <a:pt x="340864" y="90816"/>
                          <a:pt x="268374" y="18326"/>
                          <a:pt x="179595" y="18326"/>
                        </a:cubicBezTo>
                        <a:cubicBezTo>
                          <a:pt x="90816" y="18326"/>
                          <a:pt x="18326" y="90816"/>
                          <a:pt x="18326" y="179595"/>
                        </a:cubicBezTo>
                        <a:cubicBezTo>
                          <a:pt x="18326" y="268374"/>
                          <a:pt x="90816" y="340864"/>
                          <a:pt x="179595" y="340864"/>
                        </a:cubicBezTo>
                        <a:cubicBezTo>
                          <a:pt x="269189" y="340864"/>
                          <a:pt x="340864" y="268374"/>
                          <a:pt x="340864" y="179595"/>
                        </a:cubicBezTo>
                        <a:close/>
                      </a:path>
                    </a:pathLst>
                  </a:custGeom>
                  <a:noFill/>
                  <a:ln cap="flat" cmpd="sng" w="9525">
                    <a:solidFill>
                      <a:srgbClr val="0476D4"/>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37" name="Google Shape;537;p58"/>
                  <p:cNvSpPr/>
                  <p:nvPr/>
                </p:nvSpPr>
                <p:spPr>
                  <a:xfrm>
                    <a:off x="2312279" y="2597439"/>
                    <a:ext cx="22480" cy="134879"/>
                  </a:xfrm>
                  <a:custGeom>
                    <a:rect b="b" l="l" r="r" t="t"/>
                    <a:pathLst>
                      <a:path extrusionOk="0" h="195477" w="32579">
                        <a:moveTo>
                          <a:pt x="18326" y="181224"/>
                        </a:moveTo>
                        <a:lnTo>
                          <a:pt x="18326" y="18326"/>
                        </a:lnTo>
                      </a:path>
                    </a:pathLst>
                  </a:custGeom>
                  <a:noFill/>
                  <a:ln cap="rnd" cmpd="sng" w="9525">
                    <a:solidFill>
                      <a:srgbClr val="0476D4"/>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38" name="Google Shape;538;p58"/>
                  <p:cNvSpPr/>
                  <p:nvPr/>
                </p:nvSpPr>
                <p:spPr>
                  <a:xfrm>
                    <a:off x="2256726" y="2653553"/>
                    <a:ext cx="134879" cy="22480"/>
                  </a:xfrm>
                  <a:custGeom>
                    <a:rect b="b" l="l" r="r" t="t"/>
                    <a:pathLst>
                      <a:path extrusionOk="0" h="32579" w="195477">
                        <a:moveTo>
                          <a:pt x="18326" y="18326"/>
                        </a:moveTo>
                        <a:lnTo>
                          <a:pt x="180409" y="18326"/>
                        </a:lnTo>
                      </a:path>
                    </a:pathLst>
                  </a:custGeom>
                  <a:noFill/>
                  <a:ln cap="rnd" cmpd="sng" w="9525">
                    <a:solidFill>
                      <a:srgbClr val="0476D4"/>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39" name="Google Shape;539;p58"/>
                  <p:cNvSpPr/>
                  <p:nvPr/>
                </p:nvSpPr>
                <p:spPr>
                  <a:xfrm>
                    <a:off x="1924533" y="2488578"/>
                    <a:ext cx="196699" cy="118019"/>
                  </a:xfrm>
                  <a:custGeom>
                    <a:rect b="b" l="l" r="r" t="t"/>
                    <a:pathLst>
                      <a:path extrusionOk="0" h="171042" w="285071">
                        <a:moveTo>
                          <a:pt x="18326" y="18326"/>
                        </a:moveTo>
                        <a:lnTo>
                          <a:pt x="146201" y="155160"/>
                        </a:lnTo>
                        <a:lnTo>
                          <a:pt x="146201" y="154346"/>
                        </a:lnTo>
                        <a:lnTo>
                          <a:pt x="147015" y="155160"/>
                        </a:lnTo>
                        <a:lnTo>
                          <a:pt x="274076" y="18326"/>
                        </a:lnTo>
                      </a:path>
                    </a:pathLst>
                  </a:custGeom>
                  <a:noFill/>
                  <a:ln cap="rnd" cmpd="sng" w="9525">
                    <a:solidFill>
                      <a:srgbClr val="0476D4"/>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grpSp>
        <p:grpSp>
          <p:nvGrpSpPr>
            <p:cNvPr id="540" name="Google Shape;540;p58"/>
            <p:cNvGrpSpPr/>
            <p:nvPr/>
          </p:nvGrpSpPr>
          <p:grpSpPr>
            <a:xfrm>
              <a:off x="7143596" y="1468265"/>
              <a:ext cx="1304635" cy="274500"/>
              <a:chOff x="6995390" y="3099844"/>
              <a:chExt cx="1304635" cy="274500"/>
            </a:xfrm>
          </p:grpSpPr>
          <p:sp>
            <p:nvSpPr>
              <p:cNvPr id="541" name="Google Shape;541;p58"/>
              <p:cNvSpPr txBox="1"/>
              <p:nvPr/>
            </p:nvSpPr>
            <p:spPr>
              <a:xfrm>
                <a:off x="7247325" y="3100050"/>
                <a:ext cx="1052700" cy="230400"/>
              </a:xfrm>
              <a:prstGeom prst="rect">
                <a:avLst/>
              </a:prstGeom>
              <a:noFill/>
              <a:ln>
                <a:noFill/>
              </a:ln>
            </p:spPr>
            <p:txBody>
              <a:bodyPr anchorCtr="0" anchor="t" bIns="91300" lIns="91300" spcFirstLastPara="1" rIns="91300" wrap="square" tIns="91300">
                <a:noAutofit/>
              </a:bodyPr>
              <a:lstStyle/>
              <a:p>
                <a:pPr indent="0" lvl="0" marL="0" marR="0" rtl="0" algn="l">
                  <a:lnSpc>
                    <a:spcPct val="100000"/>
                  </a:lnSpc>
                  <a:spcBef>
                    <a:spcPts val="1000"/>
                  </a:spcBef>
                  <a:spcAft>
                    <a:spcPts val="0"/>
                  </a:spcAft>
                  <a:buClr>
                    <a:srgbClr val="032D60"/>
                  </a:buClr>
                  <a:buSzPts val="800"/>
                  <a:buFont typeface="Salesforce Sans"/>
                  <a:buNone/>
                </a:pPr>
                <a:r>
                  <a:rPr b="1" lang="en" sz="700">
                    <a:solidFill>
                      <a:srgbClr val="032D60"/>
                    </a:solidFill>
                    <a:latin typeface="Salesforce Sans"/>
                    <a:ea typeface="Salesforce Sans"/>
                    <a:cs typeface="Salesforce Sans"/>
                    <a:sym typeface="Salesforce Sans"/>
                  </a:rPr>
                  <a:t>Calculated Insights</a:t>
                </a:r>
                <a:endParaRPr b="1" sz="700">
                  <a:solidFill>
                    <a:srgbClr val="032D60"/>
                  </a:solidFill>
                  <a:latin typeface="Salesforce Sans"/>
                  <a:ea typeface="Salesforce Sans"/>
                  <a:cs typeface="Salesforce Sans"/>
                  <a:sym typeface="Salesforce Sans"/>
                </a:endParaRPr>
              </a:p>
              <a:p>
                <a:pPr indent="0" lvl="0" marL="0" marR="0" rtl="0" algn="l">
                  <a:lnSpc>
                    <a:spcPct val="100000"/>
                  </a:lnSpc>
                  <a:spcBef>
                    <a:spcPts val="1000"/>
                  </a:spcBef>
                  <a:spcAft>
                    <a:spcPts val="0"/>
                  </a:spcAft>
                  <a:buClr>
                    <a:srgbClr val="032D60"/>
                  </a:buClr>
                  <a:buSzPts val="800"/>
                  <a:buFont typeface="Salesforce Sans"/>
                  <a:buNone/>
                </a:pPr>
                <a:r>
                  <a:t/>
                </a:r>
                <a:endParaRPr b="1" sz="700">
                  <a:solidFill>
                    <a:srgbClr val="032D60"/>
                  </a:solidFill>
                  <a:latin typeface="Salesforce Sans"/>
                  <a:ea typeface="Salesforce Sans"/>
                  <a:cs typeface="Salesforce Sans"/>
                  <a:sym typeface="Salesforce Sans"/>
                </a:endParaRPr>
              </a:p>
            </p:txBody>
          </p:sp>
          <p:grpSp>
            <p:nvGrpSpPr>
              <p:cNvPr id="542" name="Google Shape;542;p58"/>
              <p:cNvGrpSpPr/>
              <p:nvPr/>
            </p:nvGrpSpPr>
            <p:grpSpPr>
              <a:xfrm>
                <a:off x="6995390" y="3099844"/>
                <a:ext cx="274200" cy="274500"/>
                <a:chOff x="6995390" y="3099844"/>
                <a:chExt cx="274200" cy="274500"/>
              </a:xfrm>
            </p:grpSpPr>
            <p:sp>
              <p:nvSpPr>
                <p:cNvPr id="543" name="Google Shape;543;p58"/>
                <p:cNvSpPr/>
                <p:nvPr/>
              </p:nvSpPr>
              <p:spPr>
                <a:xfrm>
                  <a:off x="6995390" y="3099844"/>
                  <a:ext cx="274200" cy="274500"/>
                </a:xfrm>
                <a:prstGeom prst="ellipse">
                  <a:avLst/>
                </a:prstGeom>
                <a:solidFill>
                  <a:srgbClr val="EAF5FE"/>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Salesforce Sans"/>
                    <a:buNone/>
                  </a:pPr>
                  <a:r>
                    <a:t/>
                  </a:r>
                  <a:endParaRPr b="0" i="0" sz="1100" u="none" cap="none" strike="noStrike">
                    <a:solidFill>
                      <a:srgbClr val="000000"/>
                    </a:solidFill>
                    <a:latin typeface="Salesforce Sans"/>
                    <a:ea typeface="Salesforce Sans"/>
                    <a:cs typeface="Salesforce Sans"/>
                    <a:sym typeface="Salesforce Sans"/>
                  </a:endParaRPr>
                </a:p>
              </p:txBody>
            </p:sp>
            <p:grpSp>
              <p:nvGrpSpPr>
                <p:cNvPr id="544" name="Google Shape;544;p58"/>
                <p:cNvGrpSpPr/>
                <p:nvPr/>
              </p:nvGrpSpPr>
              <p:grpSpPr>
                <a:xfrm>
                  <a:off x="7054328" y="3141178"/>
                  <a:ext cx="156307" cy="191829"/>
                  <a:chOff x="7311483" y="4271894"/>
                  <a:chExt cx="531658" cy="675218"/>
                </a:xfrm>
              </p:grpSpPr>
              <p:sp>
                <p:nvSpPr>
                  <p:cNvPr id="545" name="Google Shape;545;p58"/>
                  <p:cNvSpPr/>
                  <p:nvPr/>
                </p:nvSpPr>
                <p:spPr>
                  <a:xfrm>
                    <a:off x="7396032" y="4361520"/>
                    <a:ext cx="365719" cy="382095"/>
                  </a:xfrm>
                  <a:custGeom>
                    <a:rect b="b" l="l" r="r" t="t"/>
                    <a:pathLst>
                      <a:path extrusionOk="0" h="382095" w="365719">
                        <a:moveTo>
                          <a:pt x="355815" y="182618"/>
                        </a:moveTo>
                        <a:cubicBezTo>
                          <a:pt x="355815" y="83273"/>
                          <a:pt x="271754" y="3578"/>
                          <a:pt x="170772" y="10675"/>
                        </a:cubicBezTo>
                        <a:cubicBezTo>
                          <a:pt x="86711" y="16679"/>
                          <a:pt x="17934" y="83819"/>
                          <a:pt x="10838" y="168425"/>
                        </a:cubicBezTo>
                        <a:cubicBezTo>
                          <a:pt x="6471" y="221373"/>
                          <a:pt x="26122" y="269954"/>
                          <a:pt x="59964" y="303796"/>
                        </a:cubicBezTo>
                        <a:cubicBezTo>
                          <a:pt x="79069" y="322901"/>
                          <a:pt x="90532" y="348556"/>
                          <a:pt x="90532" y="375849"/>
                        </a:cubicBezTo>
                        <a:lnTo>
                          <a:pt x="90532" y="376395"/>
                        </a:lnTo>
                        <a:lnTo>
                          <a:pt x="276121" y="376395"/>
                        </a:lnTo>
                        <a:lnTo>
                          <a:pt x="276121" y="375849"/>
                        </a:lnTo>
                        <a:cubicBezTo>
                          <a:pt x="276121" y="349648"/>
                          <a:pt x="286492" y="323993"/>
                          <a:pt x="305051" y="305434"/>
                        </a:cubicBezTo>
                        <a:cubicBezTo>
                          <a:pt x="336165" y="273775"/>
                          <a:pt x="355815" y="230652"/>
                          <a:pt x="355815" y="182618"/>
                        </a:cubicBezTo>
                        <a:close/>
                      </a:path>
                    </a:pathLst>
                  </a:custGeom>
                  <a:noFill/>
                  <a:ln cap="rnd" cmpd="sng" w="9525">
                    <a:solidFill>
                      <a:srgbClr val="0476D4"/>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46" name="Google Shape;546;p58"/>
                  <p:cNvSpPr/>
                  <p:nvPr/>
                </p:nvSpPr>
                <p:spPr>
                  <a:xfrm>
                    <a:off x="7453404" y="4415453"/>
                    <a:ext cx="212881" cy="125545"/>
                  </a:xfrm>
                  <a:custGeom>
                    <a:rect b="b" l="l" r="r" t="t"/>
                    <a:pathLst>
                      <a:path extrusionOk="0" h="125545" w="212881">
                        <a:moveTo>
                          <a:pt x="10235" y="118859"/>
                        </a:moveTo>
                        <a:cubicBezTo>
                          <a:pt x="15147" y="60999"/>
                          <a:pt x="62091" y="14601"/>
                          <a:pt x="119951" y="10781"/>
                        </a:cubicBezTo>
                        <a:cubicBezTo>
                          <a:pt x="122680" y="10781"/>
                          <a:pt x="125409" y="10235"/>
                          <a:pt x="128684" y="10235"/>
                        </a:cubicBezTo>
                        <a:cubicBezTo>
                          <a:pt x="158706" y="10235"/>
                          <a:pt x="185999" y="21152"/>
                          <a:pt x="206741" y="39711"/>
                        </a:cubicBezTo>
                      </a:path>
                    </a:pathLst>
                  </a:custGeom>
                  <a:noFill/>
                  <a:ln cap="rnd" cmpd="sng" w="9525">
                    <a:solidFill>
                      <a:srgbClr val="0476D4"/>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47" name="Google Shape;547;p58"/>
                  <p:cNvSpPr/>
                  <p:nvPr/>
                </p:nvSpPr>
                <p:spPr>
                  <a:xfrm>
                    <a:off x="7475784" y="4764252"/>
                    <a:ext cx="207423" cy="16375"/>
                  </a:xfrm>
                  <a:custGeom>
                    <a:rect b="b" l="l" r="r" t="t"/>
                    <a:pathLst>
                      <a:path extrusionOk="0" h="16375" w="207423">
                        <a:moveTo>
                          <a:pt x="10235" y="10235"/>
                        </a:moveTo>
                        <a:lnTo>
                          <a:pt x="197462" y="10235"/>
                        </a:lnTo>
                      </a:path>
                    </a:pathLst>
                  </a:custGeom>
                  <a:noFill/>
                  <a:ln cap="rnd" cmpd="sng" w="9525">
                    <a:solidFill>
                      <a:srgbClr val="0476D4"/>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48" name="Google Shape;548;p58"/>
                  <p:cNvSpPr/>
                  <p:nvPr/>
                </p:nvSpPr>
                <p:spPr>
                  <a:xfrm>
                    <a:off x="7475238" y="4801370"/>
                    <a:ext cx="207423" cy="109170"/>
                  </a:xfrm>
                  <a:custGeom>
                    <a:rect b="b" l="l" r="r" t="t"/>
                    <a:pathLst>
                      <a:path extrusionOk="0" h="109170" w="207423">
                        <a:moveTo>
                          <a:pt x="107942" y="99754"/>
                        </a:moveTo>
                        <a:lnTo>
                          <a:pt x="99754" y="99754"/>
                        </a:lnTo>
                        <a:cubicBezTo>
                          <a:pt x="50082" y="99754"/>
                          <a:pt x="10235" y="59907"/>
                          <a:pt x="10235" y="10235"/>
                        </a:cubicBezTo>
                        <a:lnTo>
                          <a:pt x="10235" y="10235"/>
                        </a:lnTo>
                        <a:lnTo>
                          <a:pt x="197461" y="10235"/>
                        </a:lnTo>
                        <a:lnTo>
                          <a:pt x="197461" y="10235"/>
                        </a:lnTo>
                        <a:cubicBezTo>
                          <a:pt x="198007" y="59361"/>
                          <a:pt x="157614" y="99754"/>
                          <a:pt x="107942" y="99754"/>
                        </a:cubicBezTo>
                        <a:close/>
                      </a:path>
                    </a:pathLst>
                  </a:custGeom>
                  <a:noFill/>
                  <a:ln cap="rnd" cmpd="sng" w="9525">
                    <a:solidFill>
                      <a:srgbClr val="0476D4"/>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49" name="Google Shape;549;p58"/>
                  <p:cNvSpPr/>
                  <p:nvPr/>
                </p:nvSpPr>
                <p:spPr>
                  <a:xfrm>
                    <a:off x="7541286" y="4892527"/>
                    <a:ext cx="70960" cy="54585"/>
                  </a:xfrm>
                  <a:custGeom>
                    <a:rect b="b" l="l" r="r" t="t"/>
                    <a:pathLst>
                      <a:path extrusionOk="0" h="54585" w="70960">
                        <a:moveTo>
                          <a:pt x="10235" y="10235"/>
                        </a:moveTo>
                        <a:lnTo>
                          <a:pt x="10235" y="20060"/>
                        </a:lnTo>
                        <a:cubicBezTo>
                          <a:pt x="10235" y="35344"/>
                          <a:pt x="22789" y="47898"/>
                          <a:pt x="38073" y="47898"/>
                        </a:cubicBezTo>
                        <a:lnTo>
                          <a:pt x="38073" y="47898"/>
                        </a:lnTo>
                        <a:cubicBezTo>
                          <a:pt x="53357" y="47898"/>
                          <a:pt x="65911" y="35344"/>
                          <a:pt x="65911" y="20060"/>
                        </a:cubicBezTo>
                        <a:lnTo>
                          <a:pt x="65911" y="10235"/>
                        </a:lnTo>
                      </a:path>
                    </a:pathLst>
                  </a:custGeom>
                  <a:noFill/>
                  <a:ln cap="rnd" cmpd="sng" w="9525">
                    <a:solidFill>
                      <a:srgbClr val="0476D4"/>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50" name="Google Shape;550;p58"/>
                  <p:cNvSpPr/>
                  <p:nvPr/>
                </p:nvSpPr>
                <p:spPr>
                  <a:xfrm>
                    <a:off x="7569124" y="4271894"/>
                    <a:ext cx="16375" cy="60043"/>
                  </a:xfrm>
                  <a:custGeom>
                    <a:rect b="b" l="l" r="r" t="t"/>
                    <a:pathLst>
                      <a:path extrusionOk="0" h="60043" w="16375">
                        <a:moveTo>
                          <a:pt x="10235" y="54994"/>
                        </a:moveTo>
                        <a:lnTo>
                          <a:pt x="10235" y="10235"/>
                        </a:lnTo>
                      </a:path>
                    </a:pathLst>
                  </a:custGeom>
                  <a:noFill/>
                  <a:ln cap="rnd" cmpd="sng" w="9525">
                    <a:solidFill>
                      <a:srgbClr val="0476D4"/>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51" name="Google Shape;551;p58"/>
                  <p:cNvSpPr/>
                  <p:nvPr/>
                </p:nvSpPr>
                <p:spPr>
                  <a:xfrm>
                    <a:off x="7479605" y="4287724"/>
                    <a:ext cx="32751" cy="60043"/>
                  </a:xfrm>
                  <a:custGeom>
                    <a:rect b="b" l="l" r="r" t="t"/>
                    <a:pathLst>
                      <a:path extrusionOk="0" h="60043" w="32751">
                        <a:moveTo>
                          <a:pt x="25519" y="52265"/>
                        </a:moveTo>
                        <a:lnTo>
                          <a:pt x="10235" y="10235"/>
                        </a:lnTo>
                      </a:path>
                    </a:pathLst>
                  </a:custGeom>
                  <a:noFill/>
                  <a:ln cap="rnd" cmpd="sng" w="9525">
                    <a:solidFill>
                      <a:srgbClr val="0476D4"/>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52" name="Google Shape;552;p58"/>
                  <p:cNvSpPr/>
                  <p:nvPr/>
                </p:nvSpPr>
                <p:spPr>
                  <a:xfrm>
                    <a:off x="7401002" y="4333576"/>
                    <a:ext cx="49126" cy="49126"/>
                  </a:xfrm>
                  <a:custGeom>
                    <a:rect b="b" l="l" r="r" t="t"/>
                    <a:pathLst>
                      <a:path extrusionOk="0" h="49126" w="49126">
                        <a:moveTo>
                          <a:pt x="39165" y="44077"/>
                        </a:moveTo>
                        <a:lnTo>
                          <a:pt x="10235" y="10235"/>
                        </a:lnTo>
                      </a:path>
                    </a:pathLst>
                  </a:custGeom>
                  <a:noFill/>
                  <a:ln cap="rnd" cmpd="sng" w="9525">
                    <a:solidFill>
                      <a:srgbClr val="0476D4"/>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53" name="Google Shape;553;p58"/>
                  <p:cNvSpPr/>
                  <p:nvPr/>
                </p:nvSpPr>
                <p:spPr>
                  <a:xfrm>
                    <a:off x="7342596" y="4402899"/>
                    <a:ext cx="54585" cy="38209"/>
                  </a:xfrm>
                  <a:custGeom>
                    <a:rect b="b" l="l" r="r" t="t"/>
                    <a:pathLst>
                      <a:path extrusionOk="0" h="38209" w="54585">
                        <a:moveTo>
                          <a:pt x="48990" y="32615"/>
                        </a:moveTo>
                        <a:lnTo>
                          <a:pt x="10235" y="10235"/>
                        </a:lnTo>
                      </a:path>
                    </a:pathLst>
                  </a:custGeom>
                  <a:noFill/>
                  <a:ln cap="rnd" cmpd="sng" w="9525">
                    <a:solidFill>
                      <a:srgbClr val="0476D4"/>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54" name="Google Shape;554;p58"/>
                  <p:cNvSpPr/>
                  <p:nvPr/>
                </p:nvSpPr>
                <p:spPr>
                  <a:xfrm>
                    <a:off x="7311483" y="4488597"/>
                    <a:ext cx="60043" cy="27292"/>
                  </a:xfrm>
                  <a:custGeom>
                    <a:rect b="b" l="l" r="r" t="t"/>
                    <a:pathLst>
                      <a:path extrusionOk="0" h="27292" w="60043">
                        <a:moveTo>
                          <a:pt x="54449" y="17877"/>
                        </a:moveTo>
                        <a:lnTo>
                          <a:pt x="10235" y="10235"/>
                        </a:lnTo>
                      </a:path>
                    </a:pathLst>
                  </a:custGeom>
                  <a:noFill/>
                  <a:ln cap="rnd" cmpd="sng" w="9525">
                    <a:solidFill>
                      <a:srgbClr val="0476D4"/>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55" name="Google Shape;555;p58"/>
                  <p:cNvSpPr/>
                  <p:nvPr/>
                </p:nvSpPr>
                <p:spPr>
                  <a:xfrm>
                    <a:off x="7311483" y="4571566"/>
                    <a:ext cx="60043" cy="27292"/>
                  </a:xfrm>
                  <a:custGeom>
                    <a:rect b="b" l="l" r="r" t="t"/>
                    <a:pathLst>
                      <a:path extrusionOk="0" h="27292" w="60043">
                        <a:moveTo>
                          <a:pt x="54449" y="10235"/>
                        </a:moveTo>
                        <a:lnTo>
                          <a:pt x="10235" y="17877"/>
                        </a:lnTo>
                      </a:path>
                    </a:pathLst>
                  </a:custGeom>
                  <a:noFill/>
                  <a:ln cap="rnd" cmpd="sng" w="9525">
                    <a:solidFill>
                      <a:srgbClr val="0476D4"/>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56" name="Google Shape;556;p58"/>
                  <p:cNvSpPr/>
                  <p:nvPr/>
                </p:nvSpPr>
                <p:spPr>
                  <a:xfrm>
                    <a:off x="7783098" y="4571566"/>
                    <a:ext cx="60043" cy="27292"/>
                  </a:xfrm>
                  <a:custGeom>
                    <a:rect b="b" l="l" r="r" t="t"/>
                    <a:pathLst>
                      <a:path extrusionOk="0" h="27292" w="60043">
                        <a:moveTo>
                          <a:pt x="10235" y="10235"/>
                        </a:moveTo>
                        <a:lnTo>
                          <a:pt x="53903" y="17877"/>
                        </a:lnTo>
                      </a:path>
                    </a:pathLst>
                  </a:custGeom>
                  <a:noFill/>
                  <a:ln cap="rnd" cmpd="sng" w="9525">
                    <a:solidFill>
                      <a:srgbClr val="0476D4"/>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57" name="Google Shape;557;p58"/>
                  <p:cNvSpPr/>
                  <p:nvPr/>
                </p:nvSpPr>
                <p:spPr>
                  <a:xfrm>
                    <a:off x="7783098" y="4488597"/>
                    <a:ext cx="60043" cy="27292"/>
                  </a:xfrm>
                  <a:custGeom>
                    <a:rect b="b" l="l" r="r" t="t"/>
                    <a:pathLst>
                      <a:path extrusionOk="0" h="27292" w="60043">
                        <a:moveTo>
                          <a:pt x="10235" y="17877"/>
                        </a:moveTo>
                        <a:lnTo>
                          <a:pt x="53903" y="10235"/>
                        </a:lnTo>
                      </a:path>
                    </a:pathLst>
                  </a:custGeom>
                  <a:noFill/>
                  <a:ln cap="rnd" cmpd="sng" w="9525">
                    <a:solidFill>
                      <a:srgbClr val="0476D4"/>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58" name="Google Shape;558;p58"/>
                  <p:cNvSpPr/>
                  <p:nvPr/>
                </p:nvSpPr>
                <p:spPr>
                  <a:xfrm>
                    <a:off x="7756897" y="4402899"/>
                    <a:ext cx="54585" cy="38209"/>
                  </a:xfrm>
                  <a:custGeom>
                    <a:rect b="b" l="l" r="r" t="t"/>
                    <a:pathLst>
                      <a:path extrusionOk="0" h="38209" w="54585">
                        <a:moveTo>
                          <a:pt x="10235" y="32615"/>
                        </a:moveTo>
                        <a:lnTo>
                          <a:pt x="48990" y="10235"/>
                        </a:lnTo>
                      </a:path>
                    </a:pathLst>
                  </a:custGeom>
                  <a:noFill/>
                  <a:ln cap="rnd" cmpd="sng" w="9525">
                    <a:solidFill>
                      <a:srgbClr val="0476D4"/>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59" name="Google Shape;559;p58"/>
                  <p:cNvSpPr/>
                  <p:nvPr/>
                </p:nvSpPr>
                <p:spPr>
                  <a:xfrm>
                    <a:off x="7708862" y="4333576"/>
                    <a:ext cx="43668" cy="49126"/>
                  </a:xfrm>
                  <a:custGeom>
                    <a:rect b="b" l="l" r="r" t="t"/>
                    <a:pathLst>
                      <a:path extrusionOk="0" h="49126" w="43668">
                        <a:moveTo>
                          <a:pt x="10235" y="44077"/>
                        </a:moveTo>
                        <a:lnTo>
                          <a:pt x="38619" y="10235"/>
                        </a:lnTo>
                      </a:path>
                    </a:pathLst>
                  </a:custGeom>
                  <a:noFill/>
                  <a:ln cap="rnd" cmpd="sng" w="9525">
                    <a:solidFill>
                      <a:srgbClr val="0476D4"/>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60" name="Google Shape;560;p58"/>
                  <p:cNvSpPr/>
                  <p:nvPr/>
                </p:nvSpPr>
                <p:spPr>
                  <a:xfrm>
                    <a:off x="7643360" y="4287724"/>
                    <a:ext cx="32751" cy="60043"/>
                  </a:xfrm>
                  <a:custGeom>
                    <a:rect b="b" l="l" r="r" t="t"/>
                    <a:pathLst>
                      <a:path extrusionOk="0" h="60043" w="32751">
                        <a:moveTo>
                          <a:pt x="10235" y="52265"/>
                        </a:moveTo>
                        <a:lnTo>
                          <a:pt x="25519" y="10235"/>
                        </a:lnTo>
                      </a:path>
                    </a:pathLst>
                  </a:custGeom>
                  <a:noFill/>
                  <a:ln cap="rnd" cmpd="sng" w="9525">
                    <a:solidFill>
                      <a:srgbClr val="0476D4"/>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grpSp>
        <p:grpSp>
          <p:nvGrpSpPr>
            <p:cNvPr id="561" name="Google Shape;561;p58"/>
            <p:cNvGrpSpPr/>
            <p:nvPr/>
          </p:nvGrpSpPr>
          <p:grpSpPr>
            <a:xfrm>
              <a:off x="7143596" y="2530097"/>
              <a:ext cx="886022" cy="282369"/>
              <a:chOff x="6995378" y="3863875"/>
              <a:chExt cx="886022" cy="282369"/>
            </a:xfrm>
          </p:grpSpPr>
          <p:grpSp>
            <p:nvGrpSpPr>
              <p:cNvPr id="562" name="Google Shape;562;p58"/>
              <p:cNvGrpSpPr/>
              <p:nvPr/>
            </p:nvGrpSpPr>
            <p:grpSpPr>
              <a:xfrm>
                <a:off x="6995378" y="3863875"/>
                <a:ext cx="886022" cy="282369"/>
                <a:chOff x="6995378" y="3863875"/>
                <a:chExt cx="886022" cy="282369"/>
              </a:xfrm>
            </p:grpSpPr>
            <p:sp>
              <p:nvSpPr>
                <p:cNvPr id="563" name="Google Shape;563;p58"/>
                <p:cNvSpPr txBox="1"/>
                <p:nvPr/>
              </p:nvSpPr>
              <p:spPr>
                <a:xfrm>
                  <a:off x="7253200" y="3863875"/>
                  <a:ext cx="628200" cy="274500"/>
                </a:xfrm>
                <a:prstGeom prst="rect">
                  <a:avLst/>
                </a:prstGeom>
                <a:noFill/>
                <a:ln>
                  <a:noFill/>
                </a:ln>
              </p:spPr>
              <p:txBody>
                <a:bodyPr anchorCtr="0" anchor="t" bIns="91300" lIns="91300" spcFirstLastPara="1" rIns="91300" wrap="square" tIns="91300">
                  <a:noAutofit/>
                </a:bodyPr>
                <a:lstStyle/>
                <a:p>
                  <a:pPr indent="0" lvl="0" marL="0" marR="0" rtl="0" algn="l">
                    <a:lnSpc>
                      <a:spcPct val="100000"/>
                    </a:lnSpc>
                    <a:spcBef>
                      <a:spcPts val="1000"/>
                    </a:spcBef>
                    <a:spcAft>
                      <a:spcPts val="0"/>
                    </a:spcAft>
                    <a:buClr>
                      <a:srgbClr val="032D60"/>
                    </a:buClr>
                    <a:buSzPts val="800"/>
                    <a:buFont typeface="Salesforce Sans"/>
                    <a:buNone/>
                  </a:pPr>
                  <a:r>
                    <a:rPr b="1" lang="en" sz="700">
                      <a:solidFill>
                        <a:srgbClr val="032D60"/>
                      </a:solidFill>
                      <a:latin typeface="Salesforce Sans"/>
                      <a:ea typeface="Salesforce Sans"/>
                      <a:cs typeface="Salesforce Sans"/>
                      <a:sym typeface="Salesforce Sans"/>
                    </a:rPr>
                    <a:t>Analytics</a:t>
                  </a:r>
                  <a:endParaRPr b="1" sz="700">
                    <a:solidFill>
                      <a:srgbClr val="032D60"/>
                    </a:solidFill>
                    <a:latin typeface="Salesforce Sans"/>
                    <a:ea typeface="Salesforce Sans"/>
                    <a:cs typeface="Salesforce Sans"/>
                    <a:sym typeface="Salesforce Sans"/>
                  </a:endParaRPr>
                </a:p>
                <a:p>
                  <a:pPr indent="0" lvl="0" marL="0" marR="0" rtl="0" algn="l">
                    <a:lnSpc>
                      <a:spcPct val="100000"/>
                    </a:lnSpc>
                    <a:spcBef>
                      <a:spcPts val="1000"/>
                    </a:spcBef>
                    <a:spcAft>
                      <a:spcPts val="0"/>
                    </a:spcAft>
                    <a:buClr>
                      <a:srgbClr val="032D60"/>
                    </a:buClr>
                    <a:buSzPts val="800"/>
                    <a:buFont typeface="Salesforce Sans"/>
                    <a:buNone/>
                  </a:pPr>
                  <a:r>
                    <a:t/>
                  </a:r>
                  <a:endParaRPr b="1" sz="700">
                    <a:solidFill>
                      <a:srgbClr val="032D60"/>
                    </a:solidFill>
                    <a:latin typeface="Salesforce Sans"/>
                    <a:ea typeface="Salesforce Sans"/>
                    <a:cs typeface="Salesforce Sans"/>
                    <a:sym typeface="Salesforce Sans"/>
                  </a:endParaRPr>
                </a:p>
              </p:txBody>
            </p:sp>
            <p:sp>
              <p:nvSpPr>
                <p:cNvPr id="564" name="Google Shape;564;p58"/>
                <p:cNvSpPr/>
                <p:nvPr/>
              </p:nvSpPr>
              <p:spPr>
                <a:xfrm>
                  <a:off x="6995378" y="3871744"/>
                  <a:ext cx="274200" cy="274500"/>
                </a:xfrm>
                <a:prstGeom prst="ellipse">
                  <a:avLst/>
                </a:prstGeom>
                <a:solidFill>
                  <a:srgbClr val="EAF5FE"/>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Salesforce Sans"/>
                    <a:buNone/>
                  </a:pPr>
                  <a:r>
                    <a:t/>
                  </a:r>
                  <a:endParaRPr b="0" i="0" sz="1100" u="none" cap="none" strike="noStrike">
                    <a:solidFill>
                      <a:srgbClr val="000000"/>
                    </a:solidFill>
                    <a:latin typeface="Salesforce Sans"/>
                    <a:ea typeface="Salesforce Sans"/>
                    <a:cs typeface="Salesforce Sans"/>
                    <a:sym typeface="Salesforce Sans"/>
                  </a:endParaRPr>
                </a:p>
              </p:txBody>
            </p:sp>
          </p:grpSp>
          <p:pic>
            <p:nvPicPr>
              <p:cNvPr id="565" name="Google Shape;565;p58"/>
              <p:cNvPicPr preferRelativeResize="0"/>
              <p:nvPr/>
            </p:nvPicPr>
            <p:blipFill>
              <a:blip r:embed="rId24">
                <a:alphaModFix/>
              </a:blip>
              <a:stretch>
                <a:fillRect/>
              </a:stretch>
            </p:blipFill>
            <p:spPr>
              <a:xfrm>
                <a:off x="7006500" y="3888200"/>
                <a:ext cx="251950" cy="251950"/>
              </a:xfrm>
              <a:prstGeom prst="rect">
                <a:avLst/>
              </a:prstGeom>
              <a:noFill/>
              <a:ln>
                <a:noFill/>
              </a:ln>
            </p:spPr>
          </p:pic>
        </p:grpSp>
        <p:sp>
          <p:nvSpPr>
            <p:cNvPr id="566" name="Google Shape;566;p58"/>
            <p:cNvSpPr txBox="1"/>
            <p:nvPr/>
          </p:nvSpPr>
          <p:spPr>
            <a:xfrm>
              <a:off x="6958613" y="1118238"/>
              <a:ext cx="1674600" cy="300300"/>
            </a:xfrm>
            <a:prstGeom prst="rect">
              <a:avLst/>
            </a:prstGeom>
            <a:noFill/>
            <a:ln>
              <a:noFill/>
            </a:ln>
          </p:spPr>
          <p:txBody>
            <a:bodyPr anchorCtr="0" anchor="ctr" bIns="91300" lIns="91300" spcFirstLastPara="1" rIns="91300" wrap="square" tIns="91300">
              <a:noAutofit/>
            </a:bodyPr>
            <a:lstStyle/>
            <a:p>
              <a:pPr indent="0" lvl="0" marL="0" marR="0" rtl="0" algn="ctr">
                <a:lnSpc>
                  <a:spcPct val="115000"/>
                </a:lnSpc>
                <a:spcBef>
                  <a:spcPts val="0"/>
                </a:spcBef>
                <a:spcAft>
                  <a:spcPts val="0"/>
                </a:spcAft>
                <a:buClr>
                  <a:srgbClr val="032D60"/>
                </a:buClr>
                <a:buSzPts val="900"/>
                <a:buFont typeface="Questrial"/>
                <a:buNone/>
              </a:pPr>
              <a:r>
                <a:rPr lang="en" sz="900">
                  <a:solidFill>
                    <a:srgbClr val="5566E8"/>
                  </a:solidFill>
                  <a:latin typeface="Avant Garde Demi SFDC"/>
                  <a:ea typeface="Avant Garde Demi SFDC"/>
                  <a:cs typeface="Avant Garde Demi SFDC"/>
                  <a:sym typeface="Avant Garde Demi SFDC"/>
                </a:rPr>
                <a:t>Activate</a:t>
              </a:r>
              <a:endParaRPr sz="500">
                <a:solidFill>
                  <a:srgbClr val="5566E8"/>
                </a:solidFill>
                <a:latin typeface="Avant Garde Demi SFDC"/>
                <a:ea typeface="Avant Garde Demi SFDC"/>
                <a:cs typeface="Avant Garde Demi SFDC"/>
                <a:sym typeface="Avant Garde Demi SFDC"/>
              </a:endParaRPr>
            </a:p>
          </p:txBody>
        </p:sp>
        <p:grpSp>
          <p:nvGrpSpPr>
            <p:cNvPr id="567" name="Google Shape;567;p58"/>
            <p:cNvGrpSpPr/>
            <p:nvPr/>
          </p:nvGrpSpPr>
          <p:grpSpPr>
            <a:xfrm>
              <a:off x="7143596" y="2182625"/>
              <a:ext cx="1112635" cy="276782"/>
              <a:chOff x="6995390" y="3486000"/>
              <a:chExt cx="1112635" cy="276782"/>
            </a:xfrm>
          </p:grpSpPr>
          <p:sp>
            <p:nvSpPr>
              <p:cNvPr id="568" name="Google Shape;568;p58"/>
              <p:cNvSpPr txBox="1"/>
              <p:nvPr/>
            </p:nvSpPr>
            <p:spPr>
              <a:xfrm>
                <a:off x="7247325" y="3486000"/>
                <a:ext cx="860700" cy="274500"/>
              </a:xfrm>
              <a:prstGeom prst="rect">
                <a:avLst/>
              </a:prstGeom>
              <a:noFill/>
              <a:ln>
                <a:noFill/>
              </a:ln>
            </p:spPr>
            <p:txBody>
              <a:bodyPr anchorCtr="0" anchor="t" bIns="91300" lIns="91300" spcFirstLastPara="1" rIns="91300" wrap="square" tIns="91300">
                <a:noAutofit/>
              </a:bodyPr>
              <a:lstStyle/>
              <a:p>
                <a:pPr indent="0" lvl="0" marL="0" marR="0" rtl="0" algn="l">
                  <a:lnSpc>
                    <a:spcPct val="100000"/>
                  </a:lnSpc>
                  <a:spcBef>
                    <a:spcPts val="1000"/>
                  </a:spcBef>
                  <a:spcAft>
                    <a:spcPts val="0"/>
                  </a:spcAft>
                  <a:buClr>
                    <a:srgbClr val="032D60"/>
                  </a:buClr>
                  <a:buSzPts val="800"/>
                  <a:buFont typeface="Salesforce Sans"/>
                  <a:buNone/>
                </a:pPr>
                <a:r>
                  <a:rPr b="1" lang="en" sz="700">
                    <a:solidFill>
                      <a:srgbClr val="032D60"/>
                    </a:solidFill>
                    <a:latin typeface="Salesforce Sans"/>
                    <a:ea typeface="Salesforce Sans"/>
                    <a:cs typeface="Salesforce Sans"/>
                    <a:sym typeface="Salesforce Sans"/>
                  </a:rPr>
                  <a:t>Automations</a:t>
                </a:r>
                <a:endParaRPr b="1" sz="700">
                  <a:solidFill>
                    <a:srgbClr val="032D60"/>
                  </a:solidFill>
                  <a:latin typeface="Salesforce Sans"/>
                  <a:ea typeface="Salesforce Sans"/>
                  <a:cs typeface="Salesforce Sans"/>
                  <a:sym typeface="Salesforce Sans"/>
                </a:endParaRPr>
              </a:p>
              <a:p>
                <a:pPr indent="0" lvl="0" marL="0" marR="0" rtl="0" algn="l">
                  <a:lnSpc>
                    <a:spcPct val="100000"/>
                  </a:lnSpc>
                  <a:spcBef>
                    <a:spcPts val="1000"/>
                  </a:spcBef>
                  <a:spcAft>
                    <a:spcPts val="0"/>
                  </a:spcAft>
                  <a:buClr>
                    <a:srgbClr val="032D60"/>
                  </a:buClr>
                  <a:buSzPts val="800"/>
                  <a:buFont typeface="Salesforce Sans"/>
                  <a:buNone/>
                </a:pPr>
                <a:r>
                  <a:t/>
                </a:r>
                <a:endParaRPr b="1" sz="700">
                  <a:solidFill>
                    <a:srgbClr val="032D60"/>
                  </a:solidFill>
                  <a:latin typeface="Salesforce Sans"/>
                  <a:ea typeface="Salesforce Sans"/>
                  <a:cs typeface="Salesforce Sans"/>
                  <a:sym typeface="Salesforce Sans"/>
                </a:endParaRPr>
              </a:p>
            </p:txBody>
          </p:sp>
          <p:sp>
            <p:nvSpPr>
              <p:cNvPr id="569" name="Google Shape;569;p58"/>
              <p:cNvSpPr/>
              <p:nvPr/>
            </p:nvSpPr>
            <p:spPr>
              <a:xfrm>
                <a:off x="6995390" y="3488282"/>
                <a:ext cx="274200" cy="274500"/>
              </a:xfrm>
              <a:prstGeom prst="ellipse">
                <a:avLst/>
              </a:prstGeom>
              <a:solidFill>
                <a:srgbClr val="EAF5FE"/>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Salesforce Sans"/>
                  <a:buNone/>
                </a:pPr>
                <a:r>
                  <a:t/>
                </a:r>
                <a:endParaRPr b="0" i="0" sz="1100" u="none" cap="none" strike="noStrike">
                  <a:solidFill>
                    <a:srgbClr val="000000"/>
                  </a:solidFill>
                  <a:latin typeface="Salesforce Sans"/>
                  <a:ea typeface="Salesforce Sans"/>
                  <a:cs typeface="Salesforce Sans"/>
                  <a:sym typeface="Salesforce Sans"/>
                </a:endParaRPr>
              </a:p>
            </p:txBody>
          </p:sp>
          <p:pic>
            <p:nvPicPr>
              <p:cNvPr id="570" name="Google Shape;570;p58"/>
              <p:cNvPicPr preferRelativeResize="0"/>
              <p:nvPr/>
            </p:nvPicPr>
            <p:blipFill>
              <a:blip r:embed="rId25">
                <a:alphaModFix/>
              </a:blip>
              <a:stretch>
                <a:fillRect/>
              </a:stretch>
            </p:blipFill>
            <p:spPr>
              <a:xfrm>
                <a:off x="7017300" y="3508050"/>
                <a:ext cx="230400" cy="230400"/>
              </a:xfrm>
              <a:prstGeom prst="rect">
                <a:avLst/>
              </a:prstGeom>
              <a:noFill/>
              <a:ln>
                <a:noFill/>
              </a:ln>
            </p:spPr>
          </p:pic>
        </p:grpSp>
        <p:grpSp>
          <p:nvGrpSpPr>
            <p:cNvPr id="571" name="Google Shape;571;p58"/>
            <p:cNvGrpSpPr/>
            <p:nvPr/>
          </p:nvGrpSpPr>
          <p:grpSpPr>
            <a:xfrm>
              <a:off x="7137933" y="2800805"/>
              <a:ext cx="1377599" cy="374252"/>
              <a:chOff x="7088748" y="2946575"/>
              <a:chExt cx="1377599" cy="374252"/>
            </a:xfrm>
          </p:grpSpPr>
          <p:grpSp>
            <p:nvGrpSpPr>
              <p:cNvPr id="572" name="Google Shape;572;p58"/>
              <p:cNvGrpSpPr/>
              <p:nvPr/>
            </p:nvGrpSpPr>
            <p:grpSpPr>
              <a:xfrm>
                <a:off x="7088748" y="2946575"/>
                <a:ext cx="1377599" cy="374252"/>
                <a:chOff x="6994303" y="4199158"/>
                <a:chExt cx="1377599" cy="374252"/>
              </a:xfrm>
            </p:grpSpPr>
            <p:sp>
              <p:nvSpPr>
                <p:cNvPr id="573" name="Google Shape;573;p58"/>
                <p:cNvSpPr txBox="1"/>
                <p:nvPr/>
              </p:nvSpPr>
              <p:spPr>
                <a:xfrm>
                  <a:off x="7257101" y="4199158"/>
                  <a:ext cx="1114800" cy="323100"/>
                </a:xfrm>
                <a:prstGeom prst="rect">
                  <a:avLst/>
                </a:prstGeom>
                <a:noFill/>
                <a:ln>
                  <a:noFill/>
                </a:ln>
              </p:spPr>
              <p:txBody>
                <a:bodyPr anchorCtr="0" anchor="t" bIns="91300" lIns="91300" spcFirstLastPara="1" rIns="91300" wrap="square" tIns="91300">
                  <a:noAutofit/>
                </a:bodyPr>
                <a:lstStyle/>
                <a:p>
                  <a:pPr indent="0" lvl="0" marL="0" marR="0" rtl="0" algn="l">
                    <a:lnSpc>
                      <a:spcPct val="100000"/>
                    </a:lnSpc>
                    <a:spcBef>
                      <a:spcPts val="1000"/>
                    </a:spcBef>
                    <a:spcAft>
                      <a:spcPts val="0"/>
                    </a:spcAft>
                    <a:buClr>
                      <a:srgbClr val="032D60"/>
                    </a:buClr>
                    <a:buSzPts val="800"/>
                    <a:buFont typeface="Salesforce Sans"/>
                    <a:buNone/>
                  </a:pPr>
                  <a:r>
                    <a:rPr b="1" lang="en" sz="700">
                      <a:solidFill>
                        <a:srgbClr val="032D60"/>
                      </a:solidFill>
                      <a:latin typeface="Salesforce Sans"/>
                      <a:ea typeface="Salesforce Sans"/>
                      <a:cs typeface="Salesforce Sans"/>
                      <a:sym typeface="Salesforce Sans"/>
                    </a:rPr>
                    <a:t>Open Access</a:t>
                  </a:r>
                  <a:endParaRPr b="1" sz="700">
                    <a:solidFill>
                      <a:srgbClr val="032D60"/>
                    </a:solidFill>
                    <a:latin typeface="Salesforce Sans"/>
                    <a:ea typeface="Salesforce Sans"/>
                    <a:cs typeface="Salesforce Sans"/>
                    <a:sym typeface="Salesforce Sans"/>
                  </a:endParaRPr>
                </a:p>
                <a:p>
                  <a:pPr indent="0" lvl="0" marL="0" rtl="0" algn="l">
                    <a:spcBef>
                      <a:spcPts val="0"/>
                    </a:spcBef>
                    <a:spcAft>
                      <a:spcPts val="0"/>
                    </a:spcAft>
                    <a:buClr>
                      <a:srgbClr val="032D60"/>
                    </a:buClr>
                    <a:buSzPts val="800"/>
                    <a:buFont typeface="Salesforce Sans"/>
                    <a:buNone/>
                  </a:pPr>
                  <a:r>
                    <a:rPr lang="en" sz="500">
                      <a:solidFill>
                        <a:srgbClr val="032D60"/>
                      </a:solidFill>
                      <a:latin typeface="Salesforce Sans"/>
                      <a:ea typeface="Salesforce Sans"/>
                      <a:cs typeface="Salesforce Sans"/>
                      <a:sym typeface="Salesforce Sans"/>
                    </a:rPr>
                    <a:t>Bring Your Own Lake</a:t>
                  </a:r>
                  <a:endParaRPr sz="500">
                    <a:solidFill>
                      <a:srgbClr val="032D60"/>
                    </a:solidFill>
                    <a:latin typeface="Salesforce Sans"/>
                    <a:ea typeface="Salesforce Sans"/>
                    <a:cs typeface="Salesforce Sans"/>
                    <a:sym typeface="Salesforce Sans"/>
                  </a:endParaRPr>
                </a:p>
                <a:p>
                  <a:pPr indent="0" lvl="0" marL="0" rtl="0" algn="l">
                    <a:spcBef>
                      <a:spcPts val="0"/>
                    </a:spcBef>
                    <a:spcAft>
                      <a:spcPts val="0"/>
                    </a:spcAft>
                    <a:buClr>
                      <a:srgbClr val="032D60"/>
                    </a:buClr>
                    <a:buSzPts val="800"/>
                    <a:buFont typeface="Salesforce Sans"/>
                    <a:buNone/>
                  </a:pPr>
                  <a:r>
                    <a:rPr lang="en" sz="500">
                      <a:solidFill>
                        <a:srgbClr val="032D60"/>
                      </a:solidFill>
                      <a:latin typeface="Salesforce Sans"/>
                      <a:ea typeface="Salesforce Sans"/>
                      <a:cs typeface="Salesforce Sans"/>
                      <a:sym typeface="Salesforce Sans"/>
                    </a:rPr>
                    <a:t>First-Party Advertising</a:t>
                  </a:r>
                  <a:endParaRPr sz="500">
                    <a:solidFill>
                      <a:srgbClr val="032D60"/>
                    </a:solidFill>
                    <a:latin typeface="Salesforce Sans"/>
                    <a:ea typeface="Salesforce Sans"/>
                    <a:cs typeface="Salesforce Sans"/>
                    <a:sym typeface="Salesforce Sans"/>
                  </a:endParaRPr>
                </a:p>
                <a:p>
                  <a:pPr indent="0" lvl="0" marL="0" rtl="0" algn="l">
                    <a:spcBef>
                      <a:spcPts val="0"/>
                    </a:spcBef>
                    <a:spcAft>
                      <a:spcPts val="0"/>
                    </a:spcAft>
                    <a:buClr>
                      <a:srgbClr val="032D60"/>
                    </a:buClr>
                    <a:buSzPts val="800"/>
                    <a:buFont typeface="Salesforce Sans"/>
                    <a:buNone/>
                  </a:pPr>
                  <a:r>
                    <a:rPr lang="en" sz="500">
                      <a:solidFill>
                        <a:srgbClr val="032D60"/>
                      </a:solidFill>
                      <a:latin typeface="Salesforce Sans"/>
                      <a:ea typeface="Salesforce Sans"/>
                      <a:cs typeface="Salesforce Sans"/>
                      <a:sym typeface="Salesforce Sans"/>
                    </a:rPr>
                    <a:t>AppExchange</a:t>
                  </a:r>
                  <a:endParaRPr sz="500">
                    <a:solidFill>
                      <a:srgbClr val="032D60"/>
                    </a:solidFill>
                    <a:latin typeface="Salesforce Sans"/>
                    <a:ea typeface="Salesforce Sans"/>
                    <a:cs typeface="Salesforce Sans"/>
                    <a:sym typeface="Salesforce Sans"/>
                  </a:endParaRPr>
                </a:p>
                <a:p>
                  <a:pPr indent="0" lvl="0" marL="0" rtl="0" algn="l">
                    <a:spcBef>
                      <a:spcPts val="0"/>
                    </a:spcBef>
                    <a:spcAft>
                      <a:spcPts val="0"/>
                    </a:spcAft>
                    <a:buClr>
                      <a:srgbClr val="032D60"/>
                    </a:buClr>
                    <a:buSzPts val="800"/>
                    <a:buFont typeface="Salesforce Sans"/>
                    <a:buNone/>
                  </a:pPr>
                  <a:r>
                    <a:rPr lang="en" sz="500">
                      <a:solidFill>
                        <a:srgbClr val="032D60"/>
                      </a:solidFill>
                      <a:latin typeface="Salesforce Sans"/>
                      <a:ea typeface="Salesforce Sans"/>
                      <a:cs typeface="Salesforce Sans"/>
                      <a:sym typeface="Salesforce Sans"/>
                    </a:rPr>
                    <a:t>MuleSoft</a:t>
                  </a:r>
                  <a:endParaRPr sz="500">
                    <a:solidFill>
                      <a:srgbClr val="032D60"/>
                    </a:solidFill>
                    <a:latin typeface="Salesforce Sans"/>
                    <a:ea typeface="Salesforce Sans"/>
                    <a:cs typeface="Salesforce Sans"/>
                    <a:sym typeface="Salesforce Sans"/>
                  </a:endParaRPr>
                </a:p>
                <a:p>
                  <a:pPr indent="0" lvl="0" marL="0" rtl="0" algn="l">
                    <a:spcBef>
                      <a:spcPts val="0"/>
                    </a:spcBef>
                    <a:spcAft>
                      <a:spcPts val="0"/>
                    </a:spcAft>
                    <a:buClr>
                      <a:srgbClr val="032D60"/>
                    </a:buClr>
                    <a:buSzPts val="800"/>
                    <a:buFont typeface="Salesforce Sans"/>
                    <a:buNone/>
                  </a:pPr>
                  <a:r>
                    <a:t/>
                  </a:r>
                  <a:endParaRPr sz="500">
                    <a:solidFill>
                      <a:srgbClr val="032D60"/>
                    </a:solidFill>
                    <a:latin typeface="Salesforce Sans"/>
                    <a:ea typeface="Salesforce Sans"/>
                    <a:cs typeface="Salesforce Sans"/>
                    <a:sym typeface="Salesforce Sans"/>
                  </a:endParaRPr>
                </a:p>
                <a:p>
                  <a:pPr indent="0" lvl="0" marL="0" marR="0" rtl="0" algn="l">
                    <a:lnSpc>
                      <a:spcPct val="100000"/>
                    </a:lnSpc>
                    <a:spcBef>
                      <a:spcPts val="1000"/>
                    </a:spcBef>
                    <a:spcAft>
                      <a:spcPts val="0"/>
                    </a:spcAft>
                    <a:buClr>
                      <a:srgbClr val="032D60"/>
                    </a:buClr>
                    <a:buSzPts val="800"/>
                    <a:buFont typeface="Salesforce Sans"/>
                    <a:buNone/>
                  </a:pPr>
                  <a:r>
                    <a:t/>
                  </a:r>
                  <a:endParaRPr b="1" sz="700">
                    <a:solidFill>
                      <a:srgbClr val="032D60"/>
                    </a:solidFill>
                    <a:latin typeface="Salesforce Sans"/>
                    <a:ea typeface="Salesforce Sans"/>
                    <a:cs typeface="Salesforce Sans"/>
                    <a:sym typeface="Salesforce Sans"/>
                  </a:endParaRPr>
                </a:p>
              </p:txBody>
            </p:sp>
            <p:sp>
              <p:nvSpPr>
                <p:cNvPr id="574" name="Google Shape;574;p58"/>
                <p:cNvSpPr/>
                <p:nvPr/>
              </p:nvSpPr>
              <p:spPr>
                <a:xfrm>
                  <a:off x="6994303" y="4298910"/>
                  <a:ext cx="274200" cy="274500"/>
                </a:xfrm>
                <a:prstGeom prst="ellipse">
                  <a:avLst/>
                </a:prstGeom>
                <a:solidFill>
                  <a:srgbClr val="EAF5FE"/>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Salesforce Sans"/>
                    <a:buNone/>
                  </a:pPr>
                  <a:r>
                    <a:t/>
                  </a:r>
                  <a:endParaRPr b="0" i="0" sz="1100" u="none" cap="none" strike="noStrike">
                    <a:solidFill>
                      <a:srgbClr val="000000"/>
                    </a:solidFill>
                    <a:latin typeface="Salesforce Sans"/>
                    <a:ea typeface="Salesforce Sans"/>
                    <a:cs typeface="Salesforce Sans"/>
                    <a:sym typeface="Salesforce Sans"/>
                  </a:endParaRPr>
                </a:p>
              </p:txBody>
            </p:sp>
          </p:grpSp>
          <p:pic>
            <p:nvPicPr>
              <p:cNvPr descr="Google Shape;1247;p109" id="575" name="Google Shape;575;p58"/>
              <p:cNvPicPr preferRelativeResize="0"/>
              <p:nvPr/>
            </p:nvPicPr>
            <p:blipFill rotWithShape="1">
              <a:blip r:embed="rId26">
                <a:alphaModFix/>
              </a:blip>
              <a:srcRect b="0" l="0" r="0" t="0"/>
              <a:stretch/>
            </p:blipFill>
            <p:spPr>
              <a:xfrm>
                <a:off x="7132320" y="3093720"/>
                <a:ext cx="179925" cy="179900"/>
              </a:xfrm>
              <a:prstGeom prst="rect">
                <a:avLst/>
              </a:prstGeom>
              <a:noFill/>
              <a:ln>
                <a:noFill/>
              </a:ln>
            </p:spPr>
          </p:pic>
        </p:grpSp>
        <p:sp>
          <p:nvSpPr>
            <p:cNvPr id="576" name="Google Shape;576;p58"/>
            <p:cNvSpPr/>
            <p:nvPr/>
          </p:nvSpPr>
          <p:spPr>
            <a:xfrm>
              <a:off x="7387408" y="3635896"/>
              <a:ext cx="1006560" cy="0"/>
            </a:xfrm>
            <a:custGeom>
              <a:rect b="b" l="l" r="r" t="t"/>
              <a:pathLst>
                <a:path extrusionOk="0" h="120000" w="21600">
                  <a:moveTo>
                    <a:pt x="0" y="0"/>
                  </a:moveTo>
                  <a:lnTo>
                    <a:pt x="21600" y="0"/>
                  </a:lnTo>
                  <a:lnTo>
                    <a:pt x="21600" y="0"/>
                  </a:lnTo>
                  <a:lnTo>
                    <a:pt x="0" y="0"/>
                  </a:lnTo>
                  <a:close/>
                </a:path>
              </a:pathLst>
            </a:custGeom>
            <a:noFill/>
            <a:ln>
              <a:noFill/>
            </a:ln>
          </p:spPr>
          <p:txBody>
            <a:bodyPr anchorCtr="0" anchor="t" bIns="91275" lIns="91275" spcFirstLastPara="1" rIns="91275" wrap="square" tIns="91275">
              <a:noAutofit/>
            </a:bodyPr>
            <a:lstStyle/>
            <a:p>
              <a:pPr indent="0" lvl="0" marL="0" marR="0" rtl="0" algn="l">
                <a:lnSpc>
                  <a:spcPct val="100000"/>
                </a:lnSpc>
                <a:spcBef>
                  <a:spcPts val="0"/>
                </a:spcBef>
                <a:spcAft>
                  <a:spcPts val="0"/>
                </a:spcAft>
                <a:buClr>
                  <a:srgbClr val="032D60"/>
                </a:buClr>
                <a:buSzPts val="700"/>
                <a:buFont typeface="Salesforce Sans"/>
                <a:buNone/>
              </a:pPr>
              <a:r>
                <a:rPr b="1" i="0" lang="en" sz="700" u="none" cap="none" strike="noStrike">
                  <a:solidFill>
                    <a:srgbClr val="032D60"/>
                  </a:solidFill>
                  <a:latin typeface="Salesforce Sans"/>
                  <a:ea typeface="Salesforce Sans"/>
                  <a:cs typeface="Salesforce Sans"/>
                  <a:sym typeface="Salesforce Sans"/>
                </a:rPr>
                <a:t>Segment Generation</a:t>
              </a:r>
              <a:endParaRPr sz="500"/>
            </a:p>
          </p:txBody>
        </p:sp>
        <p:grpSp>
          <p:nvGrpSpPr>
            <p:cNvPr id="577" name="Google Shape;577;p58"/>
            <p:cNvGrpSpPr/>
            <p:nvPr/>
          </p:nvGrpSpPr>
          <p:grpSpPr>
            <a:xfrm>
              <a:off x="7143595" y="3709673"/>
              <a:ext cx="1355380" cy="274512"/>
              <a:chOff x="7072570" y="3796088"/>
              <a:chExt cx="1355380" cy="274512"/>
            </a:xfrm>
          </p:grpSpPr>
          <p:sp>
            <p:nvSpPr>
              <p:cNvPr id="578" name="Google Shape;578;p58"/>
              <p:cNvSpPr/>
              <p:nvPr/>
            </p:nvSpPr>
            <p:spPr>
              <a:xfrm>
                <a:off x="7072570" y="3796088"/>
                <a:ext cx="274200" cy="274500"/>
              </a:xfrm>
              <a:prstGeom prst="ellipse">
                <a:avLst/>
              </a:prstGeom>
              <a:solidFill>
                <a:srgbClr val="EAF5FE"/>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Salesforce Sans"/>
                  <a:buNone/>
                </a:pPr>
                <a:r>
                  <a:t/>
                </a:r>
                <a:endParaRPr b="0" i="0" sz="1100" u="none" cap="none" strike="noStrike">
                  <a:solidFill>
                    <a:srgbClr val="000000"/>
                  </a:solidFill>
                  <a:latin typeface="Salesforce Sans"/>
                  <a:ea typeface="Salesforce Sans"/>
                  <a:cs typeface="Salesforce Sans"/>
                  <a:sym typeface="Salesforce Sans"/>
                </a:endParaRPr>
              </a:p>
            </p:txBody>
          </p:sp>
          <p:grpSp>
            <p:nvGrpSpPr>
              <p:cNvPr id="579" name="Google Shape;579;p58"/>
              <p:cNvGrpSpPr/>
              <p:nvPr/>
            </p:nvGrpSpPr>
            <p:grpSpPr>
              <a:xfrm>
                <a:off x="7132899" y="3838392"/>
                <a:ext cx="153505" cy="189891"/>
                <a:chOff x="42" y="49"/>
                <a:chExt cx="409347" cy="506377"/>
              </a:xfrm>
            </p:grpSpPr>
            <p:sp>
              <p:nvSpPr>
                <p:cNvPr id="580" name="Google Shape;580;p58"/>
                <p:cNvSpPr/>
                <p:nvPr/>
              </p:nvSpPr>
              <p:spPr>
                <a:xfrm>
                  <a:off x="18830" y="89611"/>
                  <a:ext cx="341998" cy="416815"/>
                </a:xfrm>
                <a:custGeom>
                  <a:rect b="b" l="l" r="r" t="t"/>
                  <a:pathLst>
                    <a:path extrusionOk="0" h="19872" w="20430">
                      <a:moveTo>
                        <a:pt x="17119" y="19872"/>
                      </a:moveTo>
                      <a:lnTo>
                        <a:pt x="17119" y="15032"/>
                      </a:lnTo>
                      <a:cubicBezTo>
                        <a:pt x="17119" y="15032"/>
                        <a:pt x="17095" y="13252"/>
                        <a:pt x="18557" y="11722"/>
                      </a:cubicBezTo>
                      <a:cubicBezTo>
                        <a:pt x="19132" y="11129"/>
                        <a:pt x="19612" y="10478"/>
                        <a:pt x="19900" y="9751"/>
                      </a:cubicBezTo>
                      <a:cubicBezTo>
                        <a:pt x="20763" y="7608"/>
                        <a:pt x="21290" y="3418"/>
                        <a:pt x="15512" y="950"/>
                      </a:cubicBezTo>
                      <a:cubicBezTo>
                        <a:pt x="15512" y="950"/>
                        <a:pt x="9016" y="-1728"/>
                        <a:pt x="4029" y="1907"/>
                      </a:cubicBezTo>
                      <a:cubicBezTo>
                        <a:pt x="3118" y="2577"/>
                        <a:pt x="2423" y="3438"/>
                        <a:pt x="2087" y="4394"/>
                      </a:cubicBezTo>
                      <a:cubicBezTo>
                        <a:pt x="1848" y="5121"/>
                        <a:pt x="1680" y="6078"/>
                        <a:pt x="1848" y="7226"/>
                      </a:cubicBezTo>
                      <a:cubicBezTo>
                        <a:pt x="1872" y="7360"/>
                        <a:pt x="1896" y="7494"/>
                        <a:pt x="1920" y="7628"/>
                      </a:cubicBezTo>
                      <a:cubicBezTo>
                        <a:pt x="1991" y="7934"/>
                        <a:pt x="2087" y="8814"/>
                        <a:pt x="1392" y="9656"/>
                      </a:cubicBezTo>
                      <a:lnTo>
                        <a:pt x="74" y="11186"/>
                      </a:lnTo>
                      <a:cubicBezTo>
                        <a:pt x="74" y="11186"/>
                        <a:pt x="-310" y="11856"/>
                        <a:pt x="673" y="12009"/>
                      </a:cubicBezTo>
                      <a:cubicBezTo>
                        <a:pt x="673" y="12009"/>
                        <a:pt x="985" y="12028"/>
                        <a:pt x="1200" y="12104"/>
                      </a:cubicBezTo>
                      <a:cubicBezTo>
                        <a:pt x="1344" y="12162"/>
                        <a:pt x="1392" y="12315"/>
                        <a:pt x="1296" y="12411"/>
                      </a:cubicBezTo>
                      <a:cubicBezTo>
                        <a:pt x="1152" y="12544"/>
                        <a:pt x="1009" y="12774"/>
                        <a:pt x="1440" y="12946"/>
                      </a:cubicBezTo>
                      <a:cubicBezTo>
                        <a:pt x="1560" y="13004"/>
                        <a:pt x="1608" y="13118"/>
                        <a:pt x="1536" y="13214"/>
                      </a:cubicBezTo>
                      <a:cubicBezTo>
                        <a:pt x="1392" y="13405"/>
                        <a:pt x="1320" y="13673"/>
                        <a:pt x="1896" y="13807"/>
                      </a:cubicBezTo>
                      <a:cubicBezTo>
                        <a:pt x="2015" y="13845"/>
                        <a:pt x="2087" y="13922"/>
                        <a:pt x="2063" y="14037"/>
                      </a:cubicBezTo>
                      <a:cubicBezTo>
                        <a:pt x="1920" y="14592"/>
                        <a:pt x="1680" y="16218"/>
                        <a:pt x="3574" y="16199"/>
                      </a:cubicBezTo>
                      <a:lnTo>
                        <a:pt x="5132" y="16084"/>
                      </a:lnTo>
                      <a:cubicBezTo>
                        <a:pt x="6235" y="16007"/>
                        <a:pt x="7218" y="16600"/>
                        <a:pt x="7409" y="17461"/>
                      </a:cubicBezTo>
                      <a:cubicBezTo>
                        <a:pt x="7529" y="18016"/>
                        <a:pt x="7625" y="18801"/>
                        <a:pt x="7625" y="19872"/>
                      </a:cubicBezTo>
                    </a:path>
                  </a:pathLst>
                </a:custGeom>
                <a:noFill/>
                <a:ln cap="rnd" cmpd="sng" w="9525">
                  <a:solidFill>
                    <a:srgbClr val="0476D4"/>
                  </a:solidFill>
                  <a:prstDash val="solid"/>
                  <a:miter lim="8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Calibri"/>
                    <a:buNone/>
                  </a:pPr>
                  <a:r>
                    <a:t/>
                  </a:r>
                  <a:endParaRPr b="0" i="0" sz="700" u="none" cap="none" strike="noStrike">
                    <a:solidFill>
                      <a:srgbClr val="000000"/>
                    </a:solidFill>
                    <a:latin typeface="Calibri"/>
                    <a:ea typeface="Calibri"/>
                    <a:cs typeface="Calibri"/>
                    <a:sym typeface="Calibri"/>
                  </a:endParaRPr>
                </a:p>
              </p:txBody>
            </p:sp>
            <p:sp>
              <p:nvSpPr>
                <p:cNvPr id="581" name="Google Shape;581;p58"/>
                <p:cNvSpPr/>
                <p:nvPr/>
              </p:nvSpPr>
              <p:spPr>
                <a:xfrm>
                  <a:off x="93806" y="134029"/>
                  <a:ext cx="209203" cy="208011"/>
                </a:xfrm>
                <a:custGeom>
                  <a:rect b="b" l="l" r="r" t="t"/>
                  <a:pathLst>
                    <a:path extrusionOk="0" h="21450" w="21369">
                      <a:moveTo>
                        <a:pt x="20298" y="9765"/>
                      </a:moveTo>
                      <a:cubicBezTo>
                        <a:pt x="20913" y="9186"/>
                        <a:pt x="21200" y="8276"/>
                        <a:pt x="20954" y="7448"/>
                      </a:cubicBezTo>
                      <a:cubicBezTo>
                        <a:pt x="20667" y="6579"/>
                        <a:pt x="19930" y="6000"/>
                        <a:pt x="19069" y="5959"/>
                      </a:cubicBezTo>
                      <a:cubicBezTo>
                        <a:pt x="19438" y="5172"/>
                        <a:pt x="19315" y="4221"/>
                        <a:pt x="18700" y="3559"/>
                      </a:cubicBezTo>
                      <a:cubicBezTo>
                        <a:pt x="18085" y="2897"/>
                        <a:pt x="17183" y="2690"/>
                        <a:pt x="16364" y="2938"/>
                      </a:cubicBezTo>
                      <a:cubicBezTo>
                        <a:pt x="16364" y="2069"/>
                        <a:pt x="15913" y="1283"/>
                        <a:pt x="15093" y="910"/>
                      </a:cubicBezTo>
                      <a:cubicBezTo>
                        <a:pt x="14273" y="538"/>
                        <a:pt x="13331" y="745"/>
                        <a:pt x="12716" y="1324"/>
                      </a:cubicBezTo>
                      <a:cubicBezTo>
                        <a:pt x="12388" y="538"/>
                        <a:pt x="11609" y="0"/>
                        <a:pt x="10708" y="0"/>
                      </a:cubicBezTo>
                      <a:cubicBezTo>
                        <a:pt x="9806" y="0"/>
                        <a:pt x="9027" y="538"/>
                        <a:pt x="8699" y="1324"/>
                      </a:cubicBezTo>
                      <a:cubicBezTo>
                        <a:pt x="8084" y="745"/>
                        <a:pt x="7142" y="579"/>
                        <a:pt x="6322" y="910"/>
                      </a:cubicBezTo>
                      <a:cubicBezTo>
                        <a:pt x="5502" y="1283"/>
                        <a:pt x="5010" y="2110"/>
                        <a:pt x="5051" y="2938"/>
                      </a:cubicBezTo>
                      <a:cubicBezTo>
                        <a:pt x="4273" y="2648"/>
                        <a:pt x="3330" y="2855"/>
                        <a:pt x="2715" y="3559"/>
                      </a:cubicBezTo>
                      <a:cubicBezTo>
                        <a:pt x="2100" y="4221"/>
                        <a:pt x="2018" y="5172"/>
                        <a:pt x="2346" y="5959"/>
                      </a:cubicBezTo>
                      <a:cubicBezTo>
                        <a:pt x="1527" y="6041"/>
                        <a:pt x="748" y="6621"/>
                        <a:pt x="461" y="7448"/>
                      </a:cubicBezTo>
                      <a:cubicBezTo>
                        <a:pt x="174" y="8317"/>
                        <a:pt x="461" y="9228"/>
                        <a:pt x="1117" y="9765"/>
                      </a:cubicBezTo>
                      <a:cubicBezTo>
                        <a:pt x="379" y="10179"/>
                        <a:pt x="-72" y="11007"/>
                        <a:pt x="10" y="11917"/>
                      </a:cubicBezTo>
                      <a:cubicBezTo>
                        <a:pt x="92" y="12828"/>
                        <a:pt x="707" y="13531"/>
                        <a:pt x="1527" y="13779"/>
                      </a:cubicBezTo>
                      <a:cubicBezTo>
                        <a:pt x="1035" y="14441"/>
                        <a:pt x="953" y="15393"/>
                        <a:pt x="1404" y="16179"/>
                      </a:cubicBezTo>
                      <a:cubicBezTo>
                        <a:pt x="1854" y="16965"/>
                        <a:pt x="2715" y="17379"/>
                        <a:pt x="3535" y="17255"/>
                      </a:cubicBezTo>
                      <a:cubicBezTo>
                        <a:pt x="3330" y="18083"/>
                        <a:pt x="3658" y="18993"/>
                        <a:pt x="4396" y="19531"/>
                      </a:cubicBezTo>
                      <a:cubicBezTo>
                        <a:pt x="5133" y="20069"/>
                        <a:pt x="6076" y="20069"/>
                        <a:pt x="6773" y="19655"/>
                      </a:cubicBezTo>
                      <a:cubicBezTo>
                        <a:pt x="6937" y="20483"/>
                        <a:pt x="7592" y="21186"/>
                        <a:pt x="8453" y="21393"/>
                      </a:cubicBezTo>
                      <a:cubicBezTo>
                        <a:pt x="9314" y="21600"/>
                        <a:pt x="10216" y="21186"/>
                        <a:pt x="10667" y="20524"/>
                      </a:cubicBezTo>
                      <a:cubicBezTo>
                        <a:pt x="11158" y="21228"/>
                        <a:pt x="12019" y="21600"/>
                        <a:pt x="12880" y="21393"/>
                      </a:cubicBezTo>
                      <a:cubicBezTo>
                        <a:pt x="13741" y="21186"/>
                        <a:pt x="14396" y="20524"/>
                        <a:pt x="14560" y="19655"/>
                      </a:cubicBezTo>
                      <a:cubicBezTo>
                        <a:pt x="15298" y="20110"/>
                        <a:pt x="16241" y="20069"/>
                        <a:pt x="16937" y="19531"/>
                      </a:cubicBezTo>
                      <a:cubicBezTo>
                        <a:pt x="17675" y="18993"/>
                        <a:pt x="17962" y="18083"/>
                        <a:pt x="17798" y="17255"/>
                      </a:cubicBezTo>
                      <a:cubicBezTo>
                        <a:pt x="18618" y="17338"/>
                        <a:pt x="19479" y="16965"/>
                        <a:pt x="19930" y="16179"/>
                      </a:cubicBezTo>
                      <a:cubicBezTo>
                        <a:pt x="20380" y="15393"/>
                        <a:pt x="20298" y="14441"/>
                        <a:pt x="19807" y="13779"/>
                      </a:cubicBezTo>
                      <a:cubicBezTo>
                        <a:pt x="20626" y="13531"/>
                        <a:pt x="21241" y="12828"/>
                        <a:pt x="21323" y="11917"/>
                      </a:cubicBezTo>
                      <a:cubicBezTo>
                        <a:pt x="21528" y="11048"/>
                        <a:pt x="21036" y="10221"/>
                        <a:pt x="20298" y="9765"/>
                      </a:cubicBezTo>
                      <a:close/>
                    </a:path>
                  </a:pathLst>
                </a:custGeom>
                <a:noFill/>
                <a:ln cap="rnd" cmpd="sng" w="9525">
                  <a:solidFill>
                    <a:srgbClr val="0476D4"/>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Calibri"/>
                    <a:buNone/>
                  </a:pPr>
                  <a:r>
                    <a:t/>
                  </a:r>
                  <a:endParaRPr b="0" i="0" sz="700" u="none" cap="none" strike="noStrike">
                    <a:solidFill>
                      <a:srgbClr val="000000"/>
                    </a:solidFill>
                    <a:latin typeface="Calibri"/>
                    <a:ea typeface="Calibri"/>
                    <a:cs typeface="Calibri"/>
                    <a:sym typeface="Calibri"/>
                  </a:endParaRPr>
                </a:p>
              </p:txBody>
            </p:sp>
            <p:sp>
              <p:nvSpPr>
                <p:cNvPr id="582" name="Google Shape;582;p58"/>
                <p:cNvSpPr/>
                <p:nvPr/>
              </p:nvSpPr>
              <p:spPr>
                <a:xfrm>
                  <a:off x="139646" y="146469"/>
                  <a:ext cx="64248" cy="116802"/>
                </a:xfrm>
                <a:custGeom>
                  <a:rect b="b" l="l" r="r" t="t"/>
                  <a:pathLst>
                    <a:path extrusionOk="0" h="21600" w="19543">
                      <a:moveTo>
                        <a:pt x="0" y="21600"/>
                      </a:moveTo>
                      <a:cubicBezTo>
                        <a:pt x="3295" y="21600"/>
                        <a:pt x="5980" y="19967"/>
                        <a:pt x="5980" y="17963"/>
                      </a:cubicBezTo>
                      <a:cubicBezTo>
                        <a:pt x="5980" y="17369"/>
                        <a:pt x="5736" y="16850"/>
                        <a:pt x="5369" y="16330"/>
                      </a:cubicBezTo>
                      <a:cubicBezTo>
                        <a:pt x="6590" y="16478"/>
                        <a:pt x="7810" y="16478"/>
                        <a:pt x="9152" y="16107"/>
                      </a:cubicBezTo>
                      <a:cubicBezTo>
                        <a:pt x="11105" y="15588"/>
                        <a:pt x="12691" y="14548"/>
                        <a:pt x="13058" y="13287"/>
                      </a:cubicBezTo>
                      <a:cubicBezTo>
                        <a:pt x="13302" y="12544"/>
                        <a:pt x="13180" y="11802"/>
                        <a:pt x="12814" y="11134"/>
                      </a:cubicBezTo>
                      <a:cubicBezTo>
                        <a:pt x="12936" y="11134"/>
                        <a:pt x="13058" y="11134"/>
                        <a:pt x="13180" y="11134"/>
                      </a:cubicBezTo>
                      <a:cubicBezTo>
                        <a:pt x="13424" y="11134"/>
                        <a:pt x="13790" y="11134"/>
                        <a:pt x="14034" y="11134"/>
                      </a:cubicBezTo>
                      <a:cubicBezTo>
                        <a:pt x="19891" y="10837"/>
                        <a:pt x="21600" y="6087"/>
                        <a:pt x="16597" y="4082"/>
                      </a:cubicBezTo>
                      <a:cubicBezTo>
                        <a:pt x="14278" y="3192"/>
                        <a:pt x="12081" y="1856"/>
                        <a:pt x="11959" y="0"/>
                      </a:cubicBezTo>
                    </a:path>
                  </a:pathLst>
                </a:custGeom>
                <a:noFill/>
                <a:ln cap="rnd" cmpd="sng" w="9525">
                  <a:solidFill>
                    <a:srgbClr val="0476D4"/>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Calibri"/>
                    <a:buNone/>
                  </a:pPr>
                  <a:r>
                    <a:t/>
                  </a:r>
                  <a:endParaRPr b="0" i="0" sz="700" u="none" cap="none" strike="noStrike">
                    <a:solidFill>
                      <a:srgbClr val="000000"/>
                    </a:solidFill>
                    <a:latin typeface="Calibri"/>
                    <a:ea typeface="Calibri"/>
                    <a:cs typeface="Calibri"/>
                    <a:sym typeface="Calibri"/>
                  </a:endParaRPr>
                </a:p>
              </p:txBody>
            </p:sp>
            <p:sp>
              <p:nvSpPr>
                <p:cNvPr id="583" name="Google Shape;583;p58"/>
                <p:cNvSpPr/>
                <p:nvPr/>
              </p:nvSpPr>
              <p:spPr>
                <a:xfrm>
                  <a:off x="158105" y="180979"/>
                  <a:ext cx="25272" cy="26082"/>
                </a:xfrm>
                <a:custGeom>
                  <a:rect b="b" l="l" r="r" t="t"/>
                  <a:pathLst>
                    <a:path extrusionOk="0" h="21600" w="21600">
                      <a:moveTo>
                        <a:pt x="21600" y="21600"/>
                      </a:moveTo>
                      <a:cubicBezTo>
                        <a:pt x="21600" y="21600"/>
                        <a:pt x="5828" y="16283"/>
                        <a:pt x="0" y="0"/>
                      </a:cubicBezTo>
                    </a:path>
                  </a:pathLst>
                </a:custGeom>
                <a:noFill/>
                <a:ln cap="rnd" cmpd="sng" w="9525">
                  <a:solidFill>
                    <a:srgbClr val="0476D4"/>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Calibri"/>
                    <a:buNone/>
                  </a:pPr>
                  <a:r>
                    <a:t/>
                  </a:r>
                  <a:endParaRPr b="0" i="0" sz="700" u="none" cap="none" strike="noStrike">
                    <a:solidFill>
                      <a:srgbClr val="000000"/>
                    </a:solidFill>
                    <a:latin typeface="Calibri"/>
                    <a:ea typeface="Calibri"/>
                    <a:cs typeface="Calibri"/>
                    <a:sym typeface="Calibri"/>
                  </a:endParaRPr>
                </a:p>
              </p:txBody>
            </p:sp>
            <p:sp>
              <p:nvSpPr>
                <p:cNvPr id="584" name="Google Shape;584;p58"/>
                <p:cNvSpPr/>
                <p:nvPr/>
              </p:nvSpPr>
              <p:spPr>
                <a:xfrm>
                  <a:off x="203852" y="162520"/>
                  <a:ext cx="50544" cy="31210"/>
                </a:xfrm>
                <a:custGeom>
                  <a:rect b="b" l="l" r="r" t="t"/>
                  <a:pathLst>
                    <a:path extrusionOk="0" h="16319" w="21600">
                      <a:moveTo>
                        <a:pt x="21600" y="0"/>
                      </a:moveTo>
                      <a:cubicBezTo>
                        <a:pt x="21600" y="0"/>
                        <a:pt x="16286" y="21600"/>
                        <a:pt x="0" y="15099"/>
                      </a:cubicBezTo>
                    </a:path>
                  </a:pathLst>
                </a:custGeom>
                <a:noFill/>
                <a:ln cap="rnd" cmpd="sng" w="9525">
                  <a:solidFill>
                    <a:srgbClr val="0476D4"/>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Calibri"/>
                    <a:buNone/>
                  </a:pPr>
                  <a:r>
                    <a:t/>
                  </a:r>
                  <a:endParaRPr b="0" i="0" sz="700" u="none" cap="none" strike="noStrike">
                    <a:solidFill>
                      <a:srgbClr val="000000"/>
                    </a:solidFill>
                    <a:latin typeface="Calibri"/>
                    <a:ea typeface="Calibri"/>
                    <a:cs typeface="Calibri"/>
                    <a:sym typeface="Calibri"/>
                  </a:endParaRPr>
                </a:p>
              </p:txBody>
            </p:sp>
            <p:sp>
              <p:nvSpPr>
                <p:cNvPr id="585" name="Google Shape;585;p58"/>
                <p:cNvSpPr/>
                <p:nvPr/>
              </p:nvSpPr>
              <p:spPr>
                <a:xfrm>
                  <a:off x="194018" y="228712"/>
                  <a:ext cx="98500" cy="79089"/>
                </a:xfrm>
                <a:custGeom>
                  <a:rect b="b" l="l" r="r" t="t"/>
                  <a:pathLst>
                    <a:path extrusionOk="0" h="21175" w="20715">
                      <a:moveTo>
                        <a:pt x="20715" y="5"/>
                      </a:moveTo>
                      <a:cubicBezTo>
                        <a:pt x="20715" y="5"/>
                        <a:pt x="15737" y="-425"/>
                        <a:pt x="14471" y="6453"/>
                      </a:cubicBezTo>
                      <a:cubicBezTo>
                        <a:pt x="14471" y="6453"/>
                        <a:pt x="9240" y="2906"/>
                        <a:pt x="4599" y="6560"/>
                      </a:cubicBezTo>
                      <a:cubicBezTo>
                        <a:pt x="3587" y="7312"/>
                        <a:pt x="2743" y="8387"/>
                        <a:pt x="2068" y="9676"/>
                      </a:cubicBezTo>
                      <a:cubicBezTo>
                        <a:pt x="802" y="11933"/>
                        <a:pt x="-885" y="16232"/>
                        <a:pt x="549" y="21175"/>
                      </a:cubicBezTo>
                    </a:path>
                  </a:pathLst>
                </a:custGeom>
                <a:noFill/>
                <a:ln cap="rnd" cmpd="sng" w="9525">
                  <a:solidFill>
                    <a:srgbClr val="0476D4"/>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Calibri"/>
                    <a:buNone/>
                  </a:pPr>
                  <a:r>
                    <a:t/>
                  </a:r>
                  <a:endParaRPr b="0" i="0" sz="700" u="none" cap="none" strike="noStrike">
                    <a:solidFill>
                      <a:srgbClr val="000000"/>
                    </a:solidFill>
                    <a:latin typeface="Calibri"/>
                    <a:ea typeface="Calibri"/>
                    <a:cs typeface="Calibri"/>
                    <a:sym typeface="Calibri"/>
                  </a:endParaRPr>
                </a:p>
              </p:txBody>
            </p:sp>
            <p:sp>
              <p:nvSpPr>
                <p:cNvPr id="586" name="Google Shape;586;p58"/>
                <p:cNvSpPr/>
                <p:nvPr/>
              </p:nvSpPr>
              <p:spPr>
                <a:xfrm>
                  <a:off x="233525" y="190610"/>
                  <a:ext cx="47797" cy="56970"/>
                </a:xfrm>
                <a:custGeom>
                  <a:rect b="b" l="l" r="r" t="t"/>
                  <a:pathLst>
                    <a:path extrusionOk="0" h="21600" w="21079">
                      <a:moveTo>
                        <a:pt x="21079" y="0"/>
                      </a:moveTo>
                      <a:cubicBezTo>
                        <a:pt x="21079" y="0"/>
                        <a:pt x="-521" y="3346"/>
                        <a:pt x="10" y="21600"/>
                      </a:cubicBezTo>
                    </a:path>
                  </a:pathLst>
                </a:custGeom>
                <a:noFill/>
                <a:ln cap="rnd" cmpd="sng" w="9525">
                  <a:solidFill>
                    <a:srgbClr val="0476D4"/>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Calibri"/>
                    <a:buNone/>
                  </a:pPr>
                  <a:r>
                    <a:t/>
                  </a:r>
                  <a:endParaRPr b="0" i="0" sz="700" u="none" cap="none" strike="noStrike">
                    <a:solidFill>
                      <a:srgbClr val="000000"/>
                    </a:solidFill>
                    <a:latin typeface="Calibri"/>
                    <a:ea typeface="Calibri"/>
                    <a:cs typeface="Calibri"/>
                    <a:sym typeface="Calibri"/>
                  </a:endParaRPr>
                </a:p>
              </p:txBody>
            </p:sp>
            <p:sp>
              <p:nvSpPr>
                <p:cNvPr id="587" name="Google Shape;587;p58"/>
                <p:cNvSpPr/>
                <p:nvPr/>
              </p:nvSpPr>
              <p:spPr>
                <a:xfrm>
                  <a:off x="129213" y="279785"/>
                  <a:ext cx="66204" cy="21984"/>
                </a:xfrm>
                <a:custGeom>
                  <a:rect b="b" l="l" r="r" t="t"/>
                  <a:pathLst>
                    <a:path extrusionOk="0" h="14607" w="21600">
                      <a:moveTo>
                        <a:pt x="0" y="14607"/>
                      </a:moveTo>
                      <a:cubicBezTo>
                        <a:pt x="0" y="14607"/>
                        <a:pt x="8509" y="-6993"/>
                        <a:pt x="21600" y="2340"/>
                      </a:cubicBezTo>
                    </a:path>
                  </a:pathLst>
                </a:custGeom>
                <a:noFill/>
                <a:ln cap="rnd" cmpd="sng" w="9525">
                  <a:solidFill>
                    <a:srgbClr val="0476D4"/>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Calibri"/>
                    <a:buNone/>
                  </a:pPr>
                  <a:r>
                    <a:t/>
                  </a:r>
                  <a:endParaRPr b="0" i="0" sz="700" u="none" cap="none" strike="noStrike">
                    <a:solidFill>
                      <a:srgbClr val="000000"/>
                    </a:solidFill>
                    <a:latin typeface="Calibri"/>
                    <a:ea typeface="Calibri"/>
                    <a:cs typeface="Calibri"/>
                    <a:sym typeface="Calibri"/>
                  </a:endParaRPr>
                </a:p>
              </p:txBody>
            </p:sp>
            <p:sp>
              <p:nvSpPr>
                <p:cNvPr id="588" name="Google Shape;588;p58"/>
                <p:cNvSpPr/>
                <p:nvPr/>
              </p:nvSpPr>
              <p:spPr>
                <a:xfrm>
                  <a:off x="225522" y="281992"/>
                  <a:ext cx="27702" cy="42653"/>
                </a:xfrm>
                <a:custGeom>
                  <a:rect b="b" l="l" r="r" t="t"/>
                  <a:pathLst>
                    <a:path extrusionOk="0" h="19454" w="21600">
                      <a:moveTo>
                        <a:pt x="9391" y="19454"/>
                      </a:moveTo>
                      <a:cubicBezTo>
                        <a:pt x="9391" y="19454"/>
                        <a:pt x="0" y="15793"/>
                        <a:pt x="0" y="8471"/>
                      </a:cubicBezTo>
                      <a:cubicBezTo>
                        <a:pt x="0" y="2064"/>
                        <a:pt x="11896" y="-2146"/>
                        <a:pt x="21287" y="1149"/>
                      </a:cubicBezTo>
                      <a:cubicBezTo>
                        <a:pt x="21287" y="1149"/>
                        <a:pt x="21600" y="1149"/>
                        <a:pt x="21600" y="1332"/>
                      </a:cubicBezTo>
                    </a:path>
                  </a:pathLst>
                </a:custGeom>
                <a:noFill/>
                <a:ln cap="rnd" cmpd="sng" w="9525">
                  <a:solidFill>
                    <a:srgbClr val="0476D4"/>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Calibri"/>
                    <a:buNone/>
                  </a:pPr>
                  <a:r>
                    <a:t/>
                  </a:r>
                  <a:endParaRPr b="0" i="0" sz="700" u="none" cap="none" strike="noStrike">
                    <a:solidFill>
                      <a:srgbClr val="000000"/>
                    </a:solidFill>
                    <a:latin typeface="Calibri"/>
                    <a:ea typeface="Calibri"/>
                    <a:cs typeface="Calibri"/>
                    <a:sym typeface="Calibri"/>
                  </a:endParaRPr>
                </a:p>
              </p:txBody>
            </p:sp>
            <p:sp>
              <p:nvSpPr>
                <p:cNvPr id="589" name="Google Shape;589;p58"/>
                <p:cNvSpPr/>
                <p:nvPr/>
              </p:nvSpPr>
              <p:spPr>
                <a:xfrm>
                  <a:off x="178572" y="227528"/>
                  <a:ext cx="29700" cy="32130"/>
                </a:xfrm>
                <a:custGeom>
                  <a:rect b="b" l="l" r="r" t="t"/>
                  <a:pathLst>
                    <a:path extrusionOk="0" h="21600" w="21600">
                      <a:moveTo>
                        <a:pt x="0" y="0"/>
                      </a:moveTo>
                      <a:cubicBezTo>
                        <a:pt x="0" y="0"/>
                        <a:pt x="19848" y="1620"/>
                        <a:pt x="21600" y="21600"/>
                      </a:cubicBezTo>
                    </a:path>
                  </a:pathLst>
                </a:custGeom>
                <a:noFill/>
                <a:ln cap="rnd" cmpd="sng" w="9525">
                  <a:solidFill>
                    <a:srgbClr val="0476D4"/>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Calibri"/>
                    <a:buNone/>
                  </a:pPr>
                  <a:r>
                    <a:t/>
                  </a:r>
                  <a:endParaRPr b="0" i="0" sz="700" u="none" cap="none" strike="noStrike">
                    <a:solidFill>
                      <a:srgbClr val="000000"/>
                    </a:solidFill>
                    <a:latin typeface="Calibri"/>
                    <a:ea typeface="Calibri"/>
                    <a:cs typeface="Calibri"/>
                    <a:sym typeface="Calibri"/>
                  </a:endParaRPr>
                </a:p>
              </p:txBody>
            </p:sp>
            <p:sp>
              <p:nvSpPr>
                <p:cNvPr id="590" name="Google Shape;590;p58"/>
                <p:cNvSpPr/>
                <p:nvPr/>
              </p:nvSpPr>
              <p:spPr>
                <a:xfrm>
                  <a:off x="137640" y="219101"/>
                  <a:ext cx="20088" cy="15660"/>
                </a:xfrm>
                <a:custGeom>
                  <a:rect b="b" l="l" r="r" t="t"/>
                  <a:pathLst>
                    <a:path extrusionOk="0" h="21600" w="21600">
                      <a:moveTo>
                        <a:pt x="21600" y="21600"/>
                      </a:moveTo>
                      <a:cubicBezTo>
                        <a:pt x="21600" y="21600"/>
                        <a:pt x="8640" y="13846"/>
                        <a:pt x="0" y="0"/>
                      </a:cubicBezTo>
                    </a:path>
                  </a:pathLst>
                </a:custGeom>
                <a:noFill/>
                <a:ln cap="rnd" cmpd="sng" w="9525">
                  <a:solidFill>
                    <a:srgbClr val="0476D4"/>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Calibri"/>
                    <a:buNone/>
                  </a:pPr>
                  <a:r>
                    <a:t/>
                  </a:r>
                  <a:endParaRPr b="0" i="0" sz="700" u="none" cap="none" strike="noStrike">
                    <a:solidFill>
                      <a:srgbClr val="000000"/>
                    </a:solidFill>
                    <a:latin typeface="Calibri"/>
                    <a:ea typeface="Calibri"/>
                    <a:cs typeface="Calibri"/>
                    <a:sym typeface="Calibri"/>
                  </a:endParaRPr>
                </a:p>
              </p:txBody>
            </p:sp>
            <p:cxnSp>
              <p:nvCxnSpPr>
                <p:cNvPr id="591" name="Google Shape;591;p58"/>
                <p:cNvCxnSpPr/>
                <p:nvPr/>
              </p:nvCxnSpPr>
              <p:spPr>
                <a:xfrm rot="10800000">
                  <a:off x="204253" y="49"/>
                  <a:ext cx="0" cy="46500"/>
                </a:xfrm>
                <a:prstGeom prst="straightConnector1">
                  <a:avLst/>
                </a:prstGeom>
                <a:noFill/>
                <a:ln cap="rnd" cmpd="sng" w="9525">
                  <a:solidFill>
                    <a:srgbClr val="0476D4"/>
                  </a:solidFill>
                  <a:prstDash val="solid"/>
                  <a:miter lim="8000"/>
                  <a:headEnd len="sm" w="sm" type="none"/>
                  <a:tailEnd len="sm" w="sm" type="none"/>
                </a:ln>
              </p:spPr>
            </p:cxnSp>
            <p:cxnSp>
              <p:nvCxnSpPr>
                <p:cNvPr id="592" name="Google Shape;592;p58"/>
                <p:cNvCxnSpPr/>
                <p:nvPr/>
              </p:nvCxnSpPr>
              <p:spPr>
                <a:xfrm rot="10800000">
                  <a:off x="123852" y="10884"/>
                  <a:ext cx="17400" cy="46500"/>
                </a:xfrm>
                <a:prstGeom prst="straightConnector1">
                  <a:avLst/>
                </a:prstGeom>
                <a:noFill/>
                <a:ln cap="rnd" cmpd="sng" w="9525">
                  <a:solidFill>
                    <a:srgbClr val="0476D4"/>
                  </a:solidFill>
                  <a:prstDash val="solid"/>
                  <a:miter lim="8000"/>
                  <a:headEnd len="sm" w="sm" type="none"/>
                  <a:tailEnd len="sm" w="sm" type="none"/>
                </a:ln>
              </p:spPr>
            </p:cxnSp>
            <p:cxnSp>
              <p:nvCxnSpPr>
                <p:cNvPr id="593" name="Google Shape;593;p58"/>
                <p:cNvCxnSpPr/>
                <p:nvPr/>
              </p:nvCxnSpPr>
              <p:spPr>
                <a:xfrm rot="10800000">
                  <a:off x="50662" y="48976"/>
                  <a:ext cx="31200" cy="36900"/>
                </a:xfrm>
                <a:prstGeom prst="straightConnector1">
                  <a:avLst/>
                </a:prstGeom>
                <a:noFill/>
                <a:ln cap="rnd" cmpd="sng" w="9525">
                  <a:solidFill>
                    <a:srgbClr val="0476D4"/>
                  </a:solidFill>
                  <a:prstDash val="solid"/>
                  <a:miter lim="8000"/>
                  <a:headEnd len="sm" w="sm" type="none"/>
                  <a:tailEnd len="sm" w="sm" type="none"/>
                </a:ln>
              </p:spPr>
            </p:cxnSp>
            <p:cxnSp>
              <p:nvCxnSpPr>
                <p:cNvPr id="594" name="Google Shape;594;p58"/>
                <p:cNvCxnSpPr/>
                <p:nvPr/>
              </p:nvCxnSpPr>
              <p:spPr>
                <a:xfrm rot="10800000">
                  <a:off x="42" y="99802"/>
                  <a:ext cx="44100" cy="25800"/>
                </a:xfrm>
                <a:prstGeom prst="straightConnector1">
                  <a:avLst/>
                </a:prstGeom>
                <a:noFill/>
                <a:ln cap="rnd" cmpd="sng" w="9525">
                  <a:solidFill>
                    <a:srgbClr val="0476D4"/>
                  </a:solidFill>
                  <a:prstDash val="solid"/>
                  <a:miter lim="8000"/>
                  <a:headEnd len="sm" w="sm" type="none"/>
                  <a:tailEnd len="sm" w="sm" type="none"/>
                </a:ln>
              </p:spPr>
            </p:cxnSp>
            <p:cxnSp>
              <p:nvCxnSpPr>
                <p:cNvPr id="595" name="Google Shape;595;p58"/>
                <p:cNvCxnSpPr/>
                <p:nvPr/>
              </p:nvCxnSpPr>
              <p:spPr>
                <a:xfrm flipH="1" rot="10800000">
                  <a:off x="371589" y="113634"/>
                  <a:ext cx="37800" cy="21600"/>
                </a:xfrm>
                <a:prstGeom prst="straightConnector1">
                  <a:avLst/>
                </a:prstGeom>
                <a:noFill/>
                <a:ln cap="rnd" cmpd="sng" w="9525">
                  <a:solidFill>
                    <a:srgbClr val="0476D4"/>
                  </a:solidFill>
                  <a:prstDash val="solid"/>
                  <a:miter lim="8000"/>
                  <a:headEnd len="sm" w="sm" type="none"/>
                  <a:tailEnd len="sm" w="sm" type="none"/>
                </a:ln>
              </p:spPr>
            </p:cxnSp>
            <p:cxnSp>
              <p:nvCxnSpPr>
                <p:cNvPr id="596" name="Google Shape;596;p58"/>
                <p:cNvCxnSpPr/>
                <p:nvPr/>
              </p:nvCxnSpPr>
              <p:spPr>
                <a:xfrm flipH="1" rot="10800000">
                  <a:off x="330658" y="54290"/>
                  <a:ext cx="30000" cy="36000"/>
                </a:xfrm>
                <a:prstGeom prst="straightConnector1">
                  <a:avLst/>
                </a:prstGeom>
                <a:noFill/>
                <a:ln cap="rnd" cmpd="sng" w="9525">
                  <a:solidFill>
                    <a:srgbClr val="0476D4"/>
                  </a:solidFill>
                  <a:prstDash val="solid"/>
                  <a:miter lim="8000"/>
                  <a:headEnd len="sm" w="sm" type="none"/>
                  <a:tailEnd len="sm" w="sm" type="none"/>
                </a:ln>
              </p:spPr>
            </p:cxnSp>
            <p:cxnSp>
              <p:nvCxnSpPr>
                <p:cNvPr id="597" name="Google Shape;597;p58"/>
                <p:cNvCxnSpPr/>
                <p:nvPr/>
              </p:nvCxnSpPr>
              <p:spPr>
                <a:xfrm flipH="1" rot="10800000">
                  <a:off x="267657" y="14796"/>
                  <a:ext cx="16800" cy="46200"/>
                </a:xfrm>
                <a:prstGeom prst="straightConnector1">
                  <a:avLst/>
                </a:prstGeom>
                <a:noFill/>
                <a:ln cap="rnd" cmpd="sng" w="9525">
                  <a:solidFill>
                    <a:srgbClr val="0476D4"/>
                  </a:solidFill>
                  <a:prstDash val="solid"/>
                  <a:miter lim="8000"/>
                  <a:headEnd len="sm" w="sm" type="none"/>
                  <a:tailEnd len="sm" w="sm" type="none"/>
                </a:ln>
              </p:spPr>
            </p:cxnSp>
          </p:grpSp>
          <p:sp>
            <p:nvSpPr>
              <p:cNvPr id="598" name="Google Shape;598;p58"/>
              <p:cNvSpPr txBox="1"/>
              <p:nvPr/>
            </p:nvSpPr>
            <p:spPr>
              <a:xfrm>
                <a:off x="7328750" y="3796100"/>
                <a:ext cx="1099200" cy="274500"/>
              </a:xfrm>
              <a:prstGeom prst="rect">
                <a:avLst/>
              </a:prstGeom>
              <a:noFill/>
              <a:ln>
                <a:noFill/>
              </a:ln>
            </p:spPr>
            <p:txBody>
              <a:bodyPr anchorCtr="0" anchor="t" bIns="91300" lIns="91300" spcFirstLastPara="1" rIns="91300" wrap="square" tIns="91300">
                <a:noAutofit/>
              </a:bodyPr>
              <a:lstStyle/>
              <a:p>
                <a:pPr indent="0" lvl="0" marL="0" marR="0" rtl="0" algn="l">
                  <a:lnSpc>
                    <a:spcPct val="100000"/>
                  </a:lnSpc>
                  <a:spcBef>
                    <a:spcPts val="1000"/>
                  </a:spcBef>
                  <a:spcAft>
                    <a:spcPts val="0"/>
                  </a:spcAft>
                  <a:buClr>
                    <a:srgbClr val="032D60"/>
                  </a:buClr>
                  <a:buSzPts val="800"/>
                  <a:buFont typeface="Salesforce Sans"/>
                  <a:buNone/>
                </a:pPr>
                <a:r>
                  <a:rPr b="1" lang="en" sz="700">
                    <a:solidFill>
                      <a:srgbClr val="032D60"/>
                    </a:solidFill>
                    <a:latin typeface="Salesforce Sans"/>
                    <a:ea typeface="Salesforce Sans"/>
                    <a:cs typeface="Salesforce Sans"/>
                    <a:sym typeface="Salesforce Sans"/>
                  </a:rPr>
                  <a:t>Segment Generation</a:t>
                </a:r>
                <a:endParaRPr b="1" sz="700">
                  <a:solidFill>
                    <a:srgbClr val="032D60"/>
                  </a:solidFill>
                  <a:latin typeface="Salesforce Sans"/>
                  <a:ea typeface="Salesforce Sans"/>
                  <a:cs typeface="Salesforce Sans"/>
                  <a:sym typeface="Salesforce Sans"/>
                </a:endParaRPr>
              </a:p>
              <a:p>
                <a:pPr indent="0" lvl="0" marL="0" marR="0" rtl="0" algn="l">
                  <a:lnSpc>
                    <a:spcPct val="100000"/>
                  </a:lnSpc>
                  <a:spcBef>
                    <a:spcPts val="1000"/>
                  </a:spcBef>
                  <a:spcAft>
                    <a:spcPts val="0"/>
                  </a:spcAft>
                  <a:buClr>
                    <a:srgbClr val="032D60"/>
                  </a:buClr>
                  <a:buSzPts val="800"/>
                  <a:buFont typeface="Salesforce Sans"/>
                  <a:buNone/>
                </a:pPr>
                <a:r>
                  <a:t/>
                </a:r>
                <a:endParaRPr b="1" sz="700">
                  <a:solidFill>
                    <a:srgbClr val="032D60"/>
                  </a:solidFill>
                  <a:latin typeface="Salesforce Sans"/>
                  <a:ea typeface="Salesforce Sans"/>
                  <a:cs typeface="Salesforce Sans"/>
                  <a:sym typeface="Salesforce Sans"/>
                </a:endParaRPr>
              </a:p>
            </p:txBody>
          </p:sp>
        </p:grpSp>
        <p:grpSp>
          <p:nvGrpSpPr>
            <p:cNvPr id="599" name="Google Shape;599;p58"/>
            <p:cNvGrpSpPr/>
            <p:nvPr/>
          </p:nvGrpSpPr>
          <p:grpSpPr>
            <a:xfrm>
              <a:off x="7143596" y="4011425"/>
              <a:ext cx="1494242" cy="421686"/>
              <a:chOff x="7067208" y="4078224"/>
              <a:chExt cx="1494242" cy="421686"/>
            </a:xfrm>
          </p:grpSpPr>
          <p:grpSp>
            <p:nvGrpSpPr>
              <p:cNvPr id="600" name="Google Shape;600;p58"/>
              <p:cNvGrpSpPr/>
              <p:nvPr/>
            </p:nvGrpSpPr>
            <p:grpSpPr>
              <a:xfrm>
                <a:off x="7067208" y="4096276"/>
                <a:ext cx="1142219" cy="403633"/>
                <a:chOff x="0" y="0"/>
                <a:chExt cx="3045918" cy="1076355"/>
              </a:xfrm>
            </p:grpSpPr>
            <p:sp>
              <p:nvSpPr>
                <p:cNvPr id="601" name="Google Shape;601;p58"/>
                <p:cNvSpPr/>
                <p:nvPr/>
              </p:nvSpPr>
              <p:spPr>
                <a:xfrm>
                  <a:off x="668136" y="0"/>
                  <a:ext cx="2377782" cy="0"/>
                </a:xfrm>
                <a:custGeom>
                  <a:rect b="b" l="l" r="r" t="t"/>
                  <a:pathLst>
                    <a:path extrusionOk="0" h="120000" w="21600">
                      <a:moveTo>
                        <a:pt x="0" y="0"/>
                      </a:moveTo>
                      <a:lnTo>
                        <a:pt x="21600" y="0"/>
                      </a:lnTo>
                      <a:lnTo>
                        <a:pt x="21600" y="0"/>
                      </a:lnTo>
                      <a:lnTo>
                        <a:pt x="0" y="0"/>
                      </a:lnTo>
                      <a:close/>
                    </a:path>
                  </a:pathLst>
                </a:custGeom>
                <a:noFill/>
                <a:ln>
                  <a:noFill/>
                </a:ln>
              </p:spPr>
              <p:txBody>
                <a:bodyPr anchorCtr="0" anchor="t" bIns="91275" lIns="91275" spcFirstLastPara="1" rIns="91275" wrap="square" tIns="91275">
                  <a:noAutofit/>
                </a:bodyPr>
                <a:lstStyle/>
                <a:p>
                  <a:pPr indent="0" lvl="0" marL="0" marR="0" rtl="0" algn="l">
                    <a:lnSpc>
                      <a:spcPct val="100000"/>
                    </a:lnSpc>
                    <a:spcBef>
                      <a:spcPts val="0"/>
                    </a:spcBef>
                    <a:spcAft>
                      <a:spcPts val="0"/>
                    </a:spcAft>
                    <a:buClr>
                      <a:srgbClr val="032D60"/>
                    </a:buClr>
                    <a:buSzPts val="700"/>
                    <a:buFont typeface="Salesforce Sans"/>
                    <a:buNone/>
                  </a:pPr>
                  <a:r>
                    <a:rPr b="1" i="0" lang="en" sz="700" u="none" cap="none" strike="noStrike">
                      <a:solidFill>
                        <a:srgbClr val="032D60"/>
                      </a:solidFill>
                      <a:latin typeface="Salesforce Sans"/>
                      <a:ea typeface="Salesforce Sans"/>
                      <a:cs typeface="Salesforce Sans"/>
                      <a:sym typeface="Salesforce Sans"/>
                    </a:rPr>
                    <a:t>Einstein Studio</a:t>
                  </a:r>
                  <a:endParaRPr sz="500"/>
                </a:p>
                <a:p>
                  <a:pPr indent="0" lvl="0" marL="0" marR="0" rtl="0" algn="l">
                    <a:lnSpc>
                      <a:spcPct val="100000"/>
                    </a:lnSpc>
                    <a:spcBef>
                      <a:spcPts val="0"/>
                    </a:spcBef>
                    <a:spcAft>
                      <a:spcPts val="0"/>
                    </a:spcAft>
                    <a:buClr>
                      <a:srgbClr val="032D60"/>
                    </a:buClr>
                    <a:buSzPts val="500"/>
                    <a:buFont typeface="Salesforce Sans"/>
                    <a:buNone/>
                  </a:pPr>
                  <a:r>
                    <a:rPr b="0" i="0" lang="en" sz="500" u="none" cap="none" strike="noStrike">
                      <a:solidFill>
                        <a:srgbClr val="032D60"/>
                      </a:solidFill>
                      <a:latin typeface="Salesforce Sans"/>
                      <a:ea typeface="Salesforce Sans"/>
                      <a:cs typeface="Salesforce Sans"/>
                      <a:sym typeface="Salesforce Sans"/>
                    </a:rPr>
                    <a:t>Google Vertex AI</a:t>
                  </a:r>
                  <a:endParaRPr sz="500"/>
                </a:p>
                <a:p>
                  <a:pPr indent="0" lvl="0" marL="0" marR="0" rtl="0" algn="l">
                    <a:lnSpc>
                      <a:spcPct val="100000"/>
                    </a:lnSpc>
                    <a:spcBef>
                      <a:spcPts val="0"/>
                    </a:spcBef>
                    <a:spcAft>
                      <a:spcPts val="0"/>
                    </a:spcAft>
                    <a:buClr>
                      <a:srgbClr val="032D60"/>
                    </a:buClr>
                    <a:buSzPts val="500"/>
                    <a:buFont typeface="Salesforce Sans"/>
                    <a:buNone/>
                  </a:pPr>
                  <a:r>
                    <a:rPr b="0" i="0" lang="en" sz="500" u="none" cap="none" strike="noStrike">
                      <a:solidFill>
                        <a:srgbClr val="032D60"/>
                      </a:solidFill>
                      <a:latin typeface="Salesforce Sans"/>
                      <a:ea typeface="Salesforce Sans"/>
                      <a:cs typeface="Salesforce Sans"/>
                      <a:sym typeface="Salesforce Sans"/>
                    </a:rPr>
                    <a:t>Amazon SageMaker</a:t>
                  </a:r>
                  <a:endParaRPr sz="500"/>
                </a:p>
              </p:txBody>
            </p:sp>
            <p:sp>
              <p:nvSpPr>
                <p:cNvPr id="602" name="Google Shape;602;p58"/>
                <p:cNvSpPr/>
                <p:nvPr/>
              </p:nvSpPr>
              <p:spPr>
                <a:xfrm>
                  <a:off x="0" y="103678"/>
                  <a:ext cx="509700" cy="510300"/>
                </a:xfrm>
                <a:prstGeom prst="ellipse">
                  <a:avLst/>
                </a:prstGeom>
                <a:solidFill>
                  <a:srgbClr val="EAF5FE"/>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Salesforce Sans"/>
                    <a:buNone/>
                  </a:pPr>
                  <a:r>
                    <a:t/>
                  </a:r>
                  <a:endParaRPr b="0" i="0" sz="1100" u="none" cap="none" strike="noStrike">
                    <a:solidFill>
                      <a:srgbClr val="000000"/>
                    </a:solidFill>
                    <a:latin typeface="Salesforce Sans"/>
                    <a:ea typeface="Salesforce Sans"/>
                    <a:cs typeface="Salesforce Sans"/>
                    <a:sym typeface="Salesforce Sans"/>
                  </a:endParaRPr>
                </a:p>
              </p:txBody>
            </p:sp>
            <p:sp>
              <p:nvSpPr>
                <p:cNvPr id="603" name="Google Shape;603;p58"/>
                <p:cNvSpPr/>
                <p:nvPr/>
              </p:nvSpPr>
              <p:spPr>
                <a:xfrm>
                  <a:off x="259443" y="566055"/>
                  <a:ext cx="509700" cy="510300"/>
                </a:xfrm>
                <a:prstGeom prst="ellipse">
                  <a:avLst/>
                </a:prstGeom>
                <a:solidFill>
                  <a:srgbClr val="EAF5FE"/>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Salesforce Sans"/>
                    <a:buNone/>
                  </a:pPr>
                  <a:r>
                    <a:t/>
                  </a:r>
                  <a:endParaRPr b="0" i="0" sz="1100" u="none" cap="none" strike="noStrike">
                    <a:solidFill>
                      <a:srgbClr val="000000"/>
                    </a:solidFill>
                    <a:latin typeface="Salesforce Sans"/>
                    <a:ea typeface="Salesforce Sans"/>
                    <a:cs typeface="Salesforce Sans"/>
                    <a:sym typeface="Salesforce Sans"/>
                  </a:endParaRPr>
                </a:p>
              </p:txBody>
            </p:sp>
            <p:pic>
              <p:nvPicPr>
                <p:cNvPr descr="Google Shape;1169;p95" id="604" name="Google Shape;604;p58"/>
                <p:cNvPicPr preferRelativeResize="0"/>
                <p:nvPr/>
              </p:nvPicPr>
              <p:blipFill rotWithShape="1">
                <a:blip r:embed="rId27">
                  <a:alphaModFix/>
                </a:blip>
                <a:srcRect b="20477" l="10759" r="61573" t="20477"/>
                <a:stretch/>
              </p:blipFill>
              <p:spPr>
                <a:xfrm>
                  <a:off x="328760" y="651050"/>
                  <a:ext cx="396331" cy="360432"/>
                </a:xfrm>
                <a:prstGeom prst="rect">
                  <a:avLst/>
                </a:prstGeom>
                <a:noFill/>
                <a:ln>
                  <a:noFill/>
                </a:ln>
              </p:spPr>
            </p:pic>
            <p:pic>
              <p:nvPicPr>
                <p:cNvPr descr="Google Shape;4503;p333" id="605" name="Google Shape;605;p58"/>
                <p:cNvPicPr preferRelativeResize="0"/>
                <p:nvPr/>
              </p:nvPicPr>
              <p:blipFill rotWithShape="1">
                <a:blip r:embed="rId28">
                  <a:alphaModFix/>
                </a:blip>
                <a:srcRect b="0" l="0" r="0" t="0"/>
                <a:stretch/>
              </p:blipFill>
              <p:spPr>
                <a:xfrm>
                  <a:off x="76234" y="180524"/>
                  <a:ext cx="357299" cy="356668"/>
                </a:xfrm>
                <a:prstGeom prst="rect">
                  <a:avLst/>
                </a:prstGeom>
                <a:noFill/>
                <a:ln>
                  <a:noFill/>
                </a:ln>
              </p:spPr>
            </p:pic>
          </p:grpSp>
          <p:sp>
            <p:nvSpPr>
              <p:cNvPr id="606" name="Google Shape;606;p58"/>
              <p:cNvSpPr txBox="1"/>
              <p:nvPr/>
            </p:nvSpPr>
            <p:spPr>
              <a:xfrm>
                <a:off x="7325150" y="4078224"/>
                <a:ext cx="1236300" cy="333900"/>
              </a:xfrm>
              <a:prstGeom prst="rect">
                <a:avLst/>
              </a:prstGeom>
              <a:noFill/>
              <a:ln>
                <a:noFill/>
              </a:ln>
            </p:spPr>
            <p:txBody>
              <a:bodyPr anchorCtr="0" anchor="t" bIns="91300" lIns="91300" spcFirstLastPara="1" rIns="91300" wrap="square" tIns="91300">
                <a:noAutofit/>
              </a:bodyPr>
              <a:lstStyle/>
              <a:p>
                <a:pPr indent="0" lvl="0" marL="0" rtl="0" algn="l">
                  <a:spcBef>
                    <a:spcPts val="1000"/>
                  </a:spcBef>
                  <a:spcAft>
                    <a:spcPts val="0"/>
                  </a:spcAft>
                  <a:buClr>
                    <a:srgbClr val="032D60"/>
                  </a:buClr>
                  <a:buSzPts val="800"/>
                  <a:buFont typeface="Salesforce Sans"/>
                  <a:buNone/>
                </a:pPr>
                <a:r>
                  <a:rPr b="1" lang="en" sz="700">
                    <a:solidFill>
                      <a:srgbClr val="032D60"/>
                    </a:solidFill>
                    <a:latin typeface="Salesforce Sans"/>
                    <a:ea typeface="Salesforce Sans"/>
                    <a:cs typeface="Salesforce Sans"/>
                    <a:sym typeface="Salesforce Sans"/>
                  </a:rPr>
                  <a:t>Einstein Copilot Studio </a:t>
                </a:r>
                <a:endParaRPr b="1" sz="700">
                  <a:solidFill>
                    <a:srgbClr val="032D60"/>
                  </a:solidFill>
                  <a:latin typeface="Salesforce Sans"/>
                  <a:ea typeface="Salesforce Sans"/>
                  <a:cs typeface="Salesforce Sans"/>
                  <a:sym typeface="Salesforce Sans"/>
                </a:endParaRPr>
              </a:p>
              <a:p>
                <a:pPr indent="0" lvl="0" marL="0" rtl="0" algn="l">
                  <a:spcBef>
                    <a:spcPts val="0"/>
                  </a:spcBef>
                  <a:spcAft>
                    <a:spcPts val="0"/>
                  </a:spcAft>
                  <a:buClr>
                    <a:srgbClr val="032D60"/>
                  </a:buClr>
                  <a:buSzPts val="800"/>
                  <a:buFont typeface="Salesforce Sans"/>
                  <a:buNone/>
                </a:pPr>
                <a:r>
                  <a:rPr lang="en" sz="500">
                    <a:solidFill>
                      <a:srgbClr val="032D60"/>
                    </a:solidFill>
                    <a:latin typeface="Salesforce Sans"/>
                    <a:ea typeface="Salesforce Sans"/>
                    <a:cs typeface="Salesforce Sans"/>
                    <a:sym typeface="Salesforce Sans"/>
                  </a:rPr>
                  <a:t>Google Vertex AI</a:t>
                </a:r>
                <a:endParaRPr sz="500">
                  <a:solidFill>
                    <a:srgbClr val="032D60"/>
                  </a:solidFill>
                  <a:latin typeface="Salesforce Sans"/>
                  <a:ea typeface="Salesforce Sans"/>
                  <a:cs typeface="Salesforce Sans"/>
                  <a:sym typeface="Salesforce Sans"/>
                </a:endParaRPr>
              </a:p>
              <a:p>
                <a:pPr indent="0" lvl="0" marL="0" rtl="0" algn="l">
                  <a:spcBef>
                    <a:spcPts val="0"/>
                  </a:spcBef>
                  <a:spcAft>
                    <a:spcPts val="0"/>
                  </a:spcAft>
                  <a:buClr>
                    <a:srgbClr val="032D60"/>
                  </a:buClr>
                  <a:buSzPts val="800"/>
                  <a:buFont typeface="Salesforce Sans"/>
                  <a:buNone/>
                </a:pPr>
                <a:r>
                  <a:rPr lang="en" sz="500">
                    <a:solidFill>
                      <a:srgbClr val="032D60"/>
                    </a:solidFill>
                    <a:latin typeface="Salesforce Sans"/>
                    <a:ea typeface="Salesforce Sans"/>
                    <a:cs typeface="Salesforce Sans"/>
                    <a:sym typeface="Salesforce Sans"/>
                  </a:rPr>
                  <a:t>Amazon SageMaker</a:t>
                </a:r>
                <a:endParaRPr sz="500">
                  <a:solidFill>
                    <a:srgbClr val="032D60"/>
                  </a:solidFill>
                  <a:latin typeface="Salesforce Sans"/>
                  <a:ea typeface="Salesforce Sans"/>
                  <a:cs typeface="Salesforce Sans"/>
                  <a:sym typeface="Salesforce Sans"/>
                </a:endParaRPr>
              </a:p>
              <a:p>
                <a:pPr indent="0" lvl="0" marL="0" marR="0" rtl="0" algn="l">
                  <a:lnSpc>
                    <a:spcPct val="100000"/>
                  </a:lnSpc>
                  <a:spcBef>
                    <a:spcPts val="1000"/>
                  </a:spcBef>
                  <a:spcAft>
                    <a:spcPts val="0"/>
                  </a:spcAft>
                  <a:buClr>
                    <a:srgbClr val="032D60"/>
                  </a:buClr>
                  <a:buSzPts val="800"/>
                  <a:buFont typeface="Salesforce Sans"/>
                  <a:buNone/>
                </a:pPr>
                <a:r>
                  <a:t/>
                </a:r>
                <a:endParaRPr b="1" sz="700">
                  <a:solidFill>
                    <a:srgbClr val="032D60"/>
                  </a:solidFill>
                  <a:latin typeface="Salesforce Sans"/>
                  <a:ea typeface="Salesforce Sans"/>
                  <a:cs typeface="Salesforce Sans"/>
                  <a:sym typeface="Salesforce Sans"/>
                </a:endParaRPr>
              </a:p>
            </p:txBody>
          </p:sp>
        </p:grpSp>
        <p:grpSp>
          <p:nvGrpSpPr>
            <p:cNvPr id="607" name="Google Shape;607;p58"/>
            <p:cNvGrpSpPr/>
            <p:nvPr/>
          </p:nvGrpSpPr>
          <p:grpSpPr>
            <a:xfrm>
              <a:off x="7143596" y="3343913"/>
              <a:ext cx="1054451" cy="293315"/>
              <a:chOff x="7067208" y="3378588"/>
              <a:chExt cx="1054451" cy="293315"/>
            </a:xfrm>
          </p:grpSpPr>
          <p:grpSp>
            <p:nvGrpSpPr>
              <p:cNvPr id="608" name="Google Shape;608;p58"/>
              <p:cNvGrpSpPr/>
              <p:nvPr/>
            </p:nvGrpSpPr>
            <p:grpSpPr>
              <a:xfrm>
                <a:off x="7067208" y="3378588"/>
                <a:ext cx="1054451" cy="293315"/>
                <a:chOff x="6995365" y="1895694"/>
                <a:chExt cx="1054451" cy="293315"/>
              </a:xfrm>
            </p:grpSpPr>
            <p:sp>
              <p:nvSpPr>
                <p:cNvPr id="609" name="Google Shape;609;p58"/>
                <p:cNvSpPr txBox="1"/>
                <p:nvPr/>
              </p:nvSpPr>
              <p:spPr>
                <a:xfrm>
                  <a:off x="7247317" y="1895694"/>
                  <a:ext cx="802500" cy="274500"/>
                </a:xfrm>
                <a:prstGeom prst="rect">
                  <a:avLst/>
                </a:prstGeom>
                <a:noFill/>
                <a:ln>
                  <a:noFill/>
                </a:ln>
              </p:spPr>
              <p:txBody>
                <a:bodyPr anchorCtr="0" anchor="t" bIns="91300" lIns="91300" spcFirstLastPara="1" rIns="91300" wrap="square" tIns="91300">
                  <a:noAutofit/>
                </a:bodyPr>
                <a:lstStyle/>
                <a:p>
                  <a:pPr indent="0" lvl="0" marL="0" marR="0" rtl="0" algn="l">
                    <a:lnSpc>
                      <a:spcPct val="100000"/>
                    </a:lnSpc>
                    <a:spcBef>
                      <a:spcPts val="1000"/>
                    </a:spcBef>
                    <a:spcAft>
                      <a:spcPts val="0"/>
                    </a:spcAft>
                    <a:buClr>
                      <a:srgbClr val="032D60"/>
                    </a:buClr>
                    <a:buSzPts val="800"/>
                    <a:buFont typeface="Salesforce Sans"/>
                    <a:buNone/>
                  </a:pPr>
                  <a:r>
                    <a:rPr b="1" lang="en" sz="700">
                      <a:solidFill>
                        <a:srgbClr val="032D60"/>
                      </a:solidFill>
                      <a:latin typeface="Salesforce Sans"/>
                      <a:ea typeface="Salesforce Sans"/>
                      <a:cs typeface="Salesforce Sans"/>
                      <a:sym typeface="Salesforce Sans"/>
                    </a:rPr>
                    <a:t>Grounded AI</a:t>
                  </a:r>
                  <a:endParaRPr b="1" sz="700">
                    <a:solidFill>
                      <a:srgbClr val="032D60"/>
                    </a:solidFill>
                    <a:latin typeface="Salesforce Sans"/>
                    <a:ea typeface="Salesforce Sans"/>
                    <a:cs typeface="Salesforce Sans"/>
                    <a:sym typeface="Salesforce Sans"/>
                  </a:endParaRPr>
                </a:p>
                <a:p>
                  <a:pPr indent="0" lvl="0" marL="0" marR="0" rtl="0" algn="l">
                    <a:lnSpc>
                      <a:spcPct val="100000"/>
                    </a:lnSpc>
                    <a:spcBef>
                      <a:spcPts val="1000"/>
                    </a:spcBef>
                    <a:spcAft>
                      <a:spcPts val="0"/>
                    </a:spcAft>
                    <a:buClr>
                      <a:srgbClr val="032D60"/>
                    </a:buClr>
                    <a:buSzPts val="800"/>
                    <a:buFont typeface="Salesforce Sans"/>
                    <a:buNone/>
                  </a:pPr>
                  <a:r>
                    <a:t/>
                  </a:r>
                  <a:endParaRPr b="1" sz="700">
                    <a:solidFill>
                      <a:srgbClr val="032D60"/>
                    </a:solidFill>
                    <a:latin typeface="Salesforce Sans"/>
                    <a:ea typeface="Salesforce Sans"/>
                    <a:cs typeface="Salesforce Sans"/>
                    <a:sym typeface="Salesforce Sans"/>
                  </a:endParaRPr>
                </a:p>
              </p:txBody>
            </p:sp>
            <p:sp>
              <p:nvSpPr>
                <p:cNvPr id="610" name="Google Shape;610;p58"/>
                <p:cNvSpPr/>
                <p:nvPr/>
              </p:nvSpPr>
              <p:spPr>
                <a:xfrm>
                  <a:off x="6995365" y="1914510"/>
                  <a:ext cx="274200" cy="274500"/>
                </a:xfrm>
                <a:prstGeom prst="ellipse">
                  <a:avLst/>
                </a:prstGeom>
                <a:solidFill>
                  <a:srgbClr val="EAF5FE"/>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Salesforce Sans"/>
                    <a:buNone/>
                  </a:pPr>
                  <a:r>
                    <a:t/>
                  </a:r>
                  <a:endParaRPr b="0" i="0" sz="1100" u="none" cap="none" strike="noStrike">
                    <a:solidFill>
                      <a:srgbClr val="000000"/>
                    </a:solidFill>
                    <a:latin typeface="Salesforce Sans"/>
                    <a:ea typeface="Salesforce Sans"/>
                    <a:cs typeface="Salesforce Sans"/>
                    <a:sym typeface="Salesforce Sans"/>
                  </a:endParaRPr>
                </a:p>
              </p:txBody>
            </p:sp>
          </p:grpSp>
          <p:pic>
            <p:nvPicPr>
              <p:cNvPr id="611" name="Google Shape;611;p58"/>
              <p:cNvPicPr preferRelativeResize="0"/>
              <p:nvPr/>
            </p:nvPicPr>
            <p:blipFill>
              <a:blip r:embed="rId29">
                <a:alphaModFix/>
              </a:blip>
              <a:stretch>
                <a:fillRect/>
              </a:stretch>
            </p:blipFill>
            <p:spPr>
              <a:xfrm>
                <a:off x="7095744" y="3412307"/>
                <a:ext cx="225900" cy="225900"/>
              </a:xfrm>
              <a:prstGeom prst="rect">
                <a:avLst/>
              </a:prstGeom>
              <a:noFill/>
              <a:ln>
                <a:noFill/>
              </a:ln>
            </p:spPr>
          </p:pic>
        </p:grpSp>
      </p:grpSp>
      <p:grpSp>
        <p:nvGrpSpPr>
          <p:cNvPr id="612" name="Google Shape;612;p58"/>
          <p:cNvGrpSpPr/>
          <p:nvPr/>
        </p:nvGrpSpPr>
        <p:grpSpPr>
          <a:xfrm>
            <a:off x="1725907" y="1102125"/>
            <a:ext cx="1747494" cy="3176575"/>
            <a:chOff x="1725907" y="1102125"/>
            <a:chExt cx="1747494" cy="3176575"/>
          </a:xfrm>
        </p:grpSpPr>
        <p:sp>
          <p:nvSpPr>
            <p:cNvPr id="613" name="Google Shape;613;p58"/>
            <p:cNvSpPr/>
            <p:nvPr/>
          </p:nvSpPr>
          <p:spPr>
            <a:xfrm>
              <a:off x="2073463" y="1399300"/>
              <a:ext cx="1280100" cy="2879400"/>
            </a:xfrm>
            <a:prstGeom prst="roundRect">
              <a:avLst>
                <a:gd fmla="val 11165" name="adj"/>
              </a:avLst>
            </a:prstGeom>
            <a:solidFill>
              <a:srgbClr val="FFFFFF"/>
            </a:solidFill>
            <a:ln cap="flat" cmpd="sng" w="9525">
              <a:solidFill>
                <a:srgbClr val="CFE9FE"/>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Salesforce Sans"/>
                <a:buNone/>
              </a:pPr>
              <a:r>
                <a:t/>
              </a:r>
              <a:endParaRPr b="0" i="0" sz="1100" u="none" cap="none" strike="noStrike">
                <a:solidFill>
                  <a:srgbClr val="000000"/>
                </a:solidFill>
                <a:latin typeface="Salesforce Sans"/>
                <a:ea typeface="Salesforce Sans"/>
                <a:cs typeface="Salesforce Sans"/>
                <a:sym typeface="Salesforce Sans"/>
              </a:endParaRPr>
            </a:p>
          </p:txBody>
        </p:sp>
        <p:sp>
          <p:nvSpPr>
            <p:cNvPr id="614" name="Google Shape;614;p58"/>
            <p:cNvSpPr txBox="1"/>
            <p:nvPr/>
          </p:nvSpPr>
          <p:spPr>
            <a:xfrm>
              <a:off x="1953601" y="1102125"/>
              <a:ext cx="1519800" cy="300300"/>
            </a:xfrm>
            <a:prstGeom prst="rect">
              <a:avLst/>
            </a:prstGeom>
            <a:noFill/>
            <a:ln>
              <a:noFill/>
            </a:ln>
          </p:spPr>
          <p:txBody>
            <a:bodyPr anchorCtr="0" anchor="ctr" bIns="91300" lIns="91300" spcFirstLastPara="1" rIns="91300" wrap="square" tIns="91300">
              <a:noAutofit/>
            </a:bodyPr>
            <a:lstStyle/>
            <a:p>
              <a:pPr indent="0" lvl="0" marL="0" marR="0" rtl="0" algn="ctr">
                <a:lnSpc>
                  <a:spcPct val="115000"/>
                </a:lnSpc>
                <a:spcBef>
                  <a:spcPts val="0"/>
                </a:spcBef>
                <a:spcAft>
                  <a:spcPts val="0"/>
                </a:spcAft>
                <a:buClr>
                  <a:srgbClr val="032D60"/>
                </a:buClr>
                <a:buSzPts val="900"/>
                <a:buFont typeface="Questrial"/>
                <a:buNone/>
              </a:pPr>
              <a:r>
                <a:rPr i="0" lang="en" sz="900" u="none" cap="none" strike="noStrike">
                  <a:solidFill>
                    <a:srgbClr val="5867E8"/>
                  </a:solidFill>
                  <a:latin typeface="Avant Garde Demi SFDC"/>
                  <a:ea typeface="Avant Garde Demi SFDC"/>
                  <a:cs typeface="Avant Garde Demi SFDC"/>
                  <a:sym typeface="Avant Garde Demi SFDC"/>
                </a:rPr>
                <a:t>Connect </a:t>
              </a:r>
              <a:r>
                <a:rPr lang="en" sz="900">
                  <a:solidFill>
                    <a:srgbClr val="5867E8"/>
                  </a:solidFill>
                  <a:latin typeface="Avant Garde Demi SFDC"/>
                  <a:ea typeface="Avant Garde Demi SFDC"/>
                  <a:cs typeface="Avant Garde Demi SFDC"/>
                  <a:sym typeface="Avant Garde Demi SFDC"/>
                </a:rPr>
                <a:t>at Hyperscale</a:t>
              </a:r>
              <a:endParaRPr sz="500">
                <a:solidFill>
                  <a:srgbClr val="5867E8"/>
                </a:solidFill>
                <a:latin typeface="Avant Garde Demi SFDC"/>
                <a:ea typeface="Avant Garde Demi SFDC"/>
                <a:cs typeface="Avant Garde Demi SFDC"/>
                <a:sym typeface="Avant Garde Demi SFDC"/>
              </a:endParaRPr>
            </a:p>
          </p:txBody>
        </p:sp>
        <p:sp>
          <p:nvSpPr>
            <p:cNvPr id="615" name="Google Shape;615;p58"/>
            <p:cNvSpPr/>
            <p:nvPr/>
          </p:nvSpPr>
          <p:spPr>
            <a:xfrm>
              <a:off x="1725907" y="2228106"/>
              <a:ext cx="384000" cy="230400"/>
            </a:xfrm>
            <a:prstGeom prst="rightArrow">
              <a:avLst>
                <a:gd fmla="val 32000" name="adj1"/>
                <a:gd fmla="val 101692" name="adj2"/>
              </a:avLst>
            </a:prstGeom>
            <a:solidFill>
              <a:srgbClr val="888888"/>
            </a:solidFill>
            <a:ln>
              <a:noFill/>
            </a:ln>
          </p:spPr>
          <p:txBody>
            <a:bodyPr anchorCtr="0" anchor="ctr" bIns="28575" lIns="28575" spcFirstLastPara="1" rIns="28575" wrap="square" tIns="28575">
              <a:noAutofit/>
            </a:bodyPr>
            <a:lstStyle/>
            <a:p>
              <a:pPr indent="0" lvl="0" marL="0" marR="0" rtl="0" algn="ctr">
                <a:lnSpc>
                  <a:spcPct val="90000"/>
                </a:lnSpc>
                <a:spcBef>
                  <a:spcPts val="0"/>
                </a:spcBef>
                <a:spcAft>
                  <a:spcPts val="0"/>
                </a:spcAft>
                <a:buClr>
                  <a:srgbClr val="003366"/>
                </a:buClr>
                <a:buSzPts val="1300"/>
                <a:buFont typeface="Salesforce Sans"/>
                <a:buNone/>
              </a:pPr>
              <a:r>
                <a:t/>
              </a:r>
              <a:endParaRPr b="1" i="0" sz="1300" u="none" cap="none" strike="noStrike">
                <a:solidFill>
                  <a:srgbClr val="003366"/>
                </a:solidFill>
                <a:latin typeface="Salesforce Sans"/>
                <a:ea typeface="Salesforce Sans"/>
                <a:cs typeface="Salesforce Sans"/>
                <a:sym typeface="Salesforce Sans"/>
              </a:endParaRPr>
            </a:p>
          </p:txBody>
        </p:sp>
        <p:grpSp>
          <p:nvGrpSpPr>
            <p:cNvPr id="616" name="Google Shape;616;p58"/>
            <p:cNvGrpSpPr/>
            <p:nvPr/>
          </p:nvGrpSpPr>
          <p:grpSpPr>
            <a:xfrm>
              <a:off x="2150160" y="1556672"/>
              <a:ext cx="1241835" cy="368400"/>
              <a:chOff x="1881903" y="2033838"/>
              <a:chExt cx="1241835" cy="368400"/>
            </a:xfrm>
          </p:grpSpPr>
          <p:sp>
            <p:nvSpPr>
              <p:cNvPr id="617" name="Google Shape;617;p58"/>
              <p:cNvSpPr txBox="1"/>
              <p:nvPr/>
            </p:nvSpPr>
            <p:spPr>
              <a:xfrm>
                <a:off x="2116938" y="2033838"/>
                <a:ext cx="1006800" cy="368400"/>
              </a:xfrm>
              <a:prstGeom prst="rect">
                <a:avLst/>
              </a:prstGeom>
              <a:noFill/>
              <a:ln>
                <a:noFill/>
              </a:ln>
            </p:spPr>
            <p:txBody>
              <a:bodyPr anchorCtr="0" anchor="t" bIns="91300" lIns="91300" spcFirstLastPara="1" rIns="91300" wrap="square" tIns="91300">
                <a:noAutofit/>
              </a:bodyPr>
              <a:lstStyle/>
              <a:p>
                <a:pPr indent="0" lvl="0" marL="0" marR="0" rtl="0" algn="l">
                  <a:lnSpc>
                    <a:spcPct val="100000"/>
                  </a:lnSpc>
                  <a:spcBef>
                    <a:spcPts val="0"/>
                  </a:spcBef>
                  <a:spcAft>
                    <a:spcPts val="0"/>
                  </a:spcAft>
                  <a:buClr>
                    <a:srgbClr val="032D60"/>
                  </a:buClr>
                  <a:buSzPts val="800"/>
                  <a:buFont typeface="Salesforce Sans"/>
                  <a:buNone/>
                </a:pPr>
                <a:r>
                  <a:rPr b="1" lang="en" sz="700">
                    <a:solidFill>
                      <a:srgbClr val="032D60"/>
                    </a:solidFill>
                    <a:latin typeface="Salesforce Sans"/>
                    <a:ea typeface="Salesforce Sans"/>
                    <a:cs typeface="Salesforce Sans"/>
                    <a:sym typeface="Salesforce Sans"/>
                  </a:rPr>
                  <a:t>Out-of-the-Box Connectors</a:t>
                </a:r>
                <a:endParaRPr b="1" sz="700">
                  <a:solidFill>
                    <a:srgbClr val="032D60"/>
                  </a:solidFill>
                  <a:latin typeface="Salesforce Sans"/>
                  <a:ea typeface="Salesforce Sans"/>
                  <a:cs typeface="Salesforce Sans"/>
                  <a:sym typeface="Salesforce Sans"/>
                </a:endParaRPr>
              </a:p>
              <a:p>
                <a:pPr indent="0" lvl="0" marL="0" marR="0" rtl="0" algn="l">
                  <a:lnSpc>
                    <a:spcPct val="100000"/>
                  </a:lnSpc>
                  <a:spcBef>
                    <a:spcPts val="1000"/>
                  </a:spcBef>
                  <a:spcAft>
                    <a:spcPts val="0"/>
                  </a:spcAft>
                  <a:buClr>
                    <a:srgbClr val="032D60"/>
                  </a:buClr>
                  <a:buSzPts val="800"/>
                  <a:buFont typeface="Salesforce Sans"/>
                  <a:buNone/>
                </a:pPr>
                <a:r>
                  <a:t/>
                </a:r>
                <a:endParaRPr b="1" sz="700">
                  <a:solidFill>
                    <a:srgbClr val="032D60"/>
                  </a:solidFill>
                  <a:latin typeface="Salesforce Sans"/>
                  <a:ea typeface="Salesforce Sans"/>
                  <a:cs typeface="Salesforce Sans"/>
                  <a:sym typeface="Salesforce Sans"/>
                </a:endParaRPr>
              </a:p>
              <a:p>
                <a:pPr indent="0" lvl="0" marL="0" marR="0" rtl="0" algn="l">
                  <a:lnSpc>
                    <a:spcPct val="100000"/>
                  </a:lnSpc>
                  <a:spcBef>
                    <a:spcPts val="1000"/>
                  </a:spcBef>
                  <a:spcAft>
                    <a:spcPts val="0"/>
                  </a:spcAft>
                  <a:buClr>
                    <a:srgbClr val="032D60"/>
                  </a:buClr>
                  <a:buSzPts val="800"/>
                  <a:buFont typeface="Salesforce Sans"/>
                  <a:buNone/>
                </a:pPr>
                <a:r>
                  <a:t/>
                </a:r>
                <a:endParaRPr b="1" sz="700">
                  <a:solidFill>
                    <a:srgbClr val="032D60"/>
                  </a:solidFill>
                  <a:latin typeface="Salesforce Sans"/>
                  <a:ea typeface="Salesforce Sans"/>
                  <a:cs typeface="Salesforce Sans"/>
                  <a:sym typeface="Salesforce Sans"/>
                </a:endParaRPr>
              </a:p>
            </p:txBody>
          </p:sp>
          <p:grpSp>
            <p:nvGrpSpPr>
              <p:cNvPr id="618" name="Google Shape;618;p58"/>
              <p:cNvGrpSpPr/>
              <p:nvPr/>
            </p:nvGrpSpPr>
            <p:grpSpPr>
              <a:xfrm>
                <a:off x="1881903" y="2080856"/>
                <a:ext cx="274200" cy="274500"/>
                <a:chOff x="1881903" y="2080858"/>
                <a:chExt cx="274200" cy="274500"/>
              </a:xfrm>
            </p:grpSpPr>
            <p:sp>
              <p:nvSpPr>
                <p:cNvPr id="619" name="Google Shape;619;p58"/>
                <p:cNvSpPr/>
                <p:nvPr/>
              </p:nvSpPr>
              <p:spPr>
                <a:xfrm>
                  <a:off x="1881903" y="2080858"/>
                  <a:ext cx="274200" cy="274500"/>
                </a:xfrm>
                <a:prstGeom prst="ellipse">
                  <a:avLst/>
                </a:prstGeom>
                <a:solidFill>
                  <a:srgbClr val="EAF5FE"/>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Salesforce Sans"/>
                    <a:buNone/>
                  </a:pPr>
                  <a:r>
                    <a:t/>
                  </a:r>
                  <a:endParaRPr b="0" i="0" sz="1100" u="none" cap="none" strike="noStrike">
                    <a:solidFill>
                      <a:srgbClr val="000000"/>
                    </a:solidFill>
                    <a:latin typeface="Salesforce Sans"/>
                    <a:ea typeface="Salesforce Sans"/>
                    <a:cs typeface="Salesforce Sans"/>
                    <a:sym typeface="Salesforce Sans"/>
                  </a:endParaRPr>
                </a:p>
              </p:txBody>
            </p:sp>
            <p:grpSp>
              <p:nvGrpSpPr>
                <p:cNvPr id="620" name="Google Shape;620;p58"/>
                <p:cNvGrpSpPr/>
                <p:nvPr/>
              </p:nvGrpSpPr>
              <p:grpSpPr>
                <a:xfrm>
                  <a:off x="1911096" y="2122131"/>
                  <a:ext cx="188500" cy="191837"/>
                  <a:chOff x="11982741" y="7651994"/>
                  <a:chExt cx="673215" cy="621031"/>
                </a:xfrm>
              </p:grpSpPr>
              <p:sp>
                <p:nvSpPr>
                  <p:cNvPr id="621" name="Google Shape;621;p58"/>
                  <p:cNvSpPr/>
                  <p:nvPr/>
                </p:nvSpPr>
                <p:spPr>
                  <a:xfrm>
                    <a:off x="12148168" y="8070524"/>
                    <a:ext cx="160026" cy="22072"/>
                  </a:xfrm>
                  <a:custGeom>
                    <a:rect b="b" l="l" r="r" t="t"/>
                    <a:pathLst>
                      <a:path extrusionOk="0" h="32579" w="236201">
                        <a:moveTo>
                          <a:pt x="18326" y="18326"/>
                        </a:moveTo>
                        <a:lnTo>
                          <a:pt x="222763" y="18326"/>
                        </a:lnTo>
                      </a:path>
                    </a:pathLst>
                  </a:custGeom>
                  <a:noFill/>
                  <a:ln cap="flat" cmpd="sng" w="9525">
                    <a:solidFill>
                      <a:srgbClr val="0476D4"/>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22" name="Google Shape;622;p58"/>
                  <p:cNvSpPr/>
                  <p:nvPr/>
                </p:nvSpPr>
                <p:spPr>
                  <a:xfrm>
                    <a:off x="12172431" y="7980642"/>
                    <a:ext cx="137954" cy="22072"/>
                  </a:xfrm>
                  <a:custGeom>
                    <a:rect b="b" l="l" r="r" t="t"/>
                    <a:pathLst>
                      <a:path extrusionOk="0" h="32579" w="203622">
                        <a:moveTo>
                          <a:pt x="185296" y="18326"/>
                        </a:moveTo>
                        <a:lnTo>
                          <a:pt x="18326" y="18326"/>
                        </a:lnTo>
                      </a:path>
                    </a:pathLst>
                  </a:custGeom>
                  <a:noFill/>
                  <a:ln cap="rnd" cmpd="sng" w="9525">
                    <a:solidFill>
                      <a:srgbClr val="0476D4"/>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23" name="Google Shape;623;p58"/>
                  <p:cNvSpPr/>
                  <p:nvPr/>
                </p:nvSpPr>
                <p:spPr>
                  <a:xfrm>
                    <a:off x="12251284" y="7947005"/>
                    <a:ext cx="99327" cy="182099"/>
                  </a:xfrm>
                  <a:custGeom>
                    <a:rect b="b" l="l" r="r" t="t"/>
                    <a:pathLst>
                      <a:path extrusionOk="0" h="268781" w="146608">
                        <a:moveTo>
                          <a:pt x="18326" y="18326"/>
                        </a:moveTo>
                        <a:lnTo>
                          <a:pt x="134797" y="134798"/>
                        </a:lnTo>
                        <a:lnTo>
                          <a:pt x="18326" y="251270"/>
                        </a:lnTo>
                      </a:path>
                    </a:pathLst>
                  </a:custGeom>
                  <a:noFill/>
                  <a:ln cap="rnd" cmpd="sng" w="9525">
                    <a:solidFill>
                      <a:srgbClr val="0476D4"/>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24" name="Google Shape;624;p58"/>
                  <p:cNvSpPr/>
                  <p:nvPr/>
                </p:nvSpPr>
                <p:spPr>
                  <a:xfrm>
                    <a:off x="12341717" y="8214996"/>
                    <a:ext cx="176581" cy="22072"/>
                  </a:xfrm>
                  <a:custGeom>
                    <a:rect b="b" l="l" r="r" t="t"/>
                    <a:pathLst>
                      <a:path extrusionOk="0" h="32579" w="260636">
                        <a:moveTo>
                          <a:pt x="245568" y="18326"/>
                        </a:moveTo>
                        <a:lnTo>
                          <a:pt x="18326" y="18326"/>
                        </a:lnTo>
                      </a:path>
                    </a:pathLst>
                  </a:custGeom>
                  <a:noFill/>
                  <a:ln cap="rnd" cmpd="sng" w="9525">
                    <a:solidFill>
                      <a:srgbClr val="0476D4"/>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25" name="Google Shape;625;p58"/>
                  <p:cNvSpPr/>
                  <p:nvPr/>
                </p:nvSpPr>
                <p:spPr>
                  <a:xfrm>
                    <a:off x="12341717" y="8125114"/>
                    <a:ext cx="176581" cy="22072"/>
                  </a:xfrm>
                  <a:custGeom>
                    <a:rect b="b" l="l" r="r" t="t"/>
                    <a:pathLst>
                      <a:path extrusionOk="0" h="32579" w="260636">
                        <a:moveTo>
                          <a:pt x="18326" y="18326"/>
                        </a:moveTo>
                        <a:lnTo>
                          <a:pt x="245568" y="18326"/>
                        </a:lnTo>
                      </a:path>
                    </a:pathLst>
                  </a:custGeom>
                  <a:noFill/>
                  <a:ln cap="rnd" cmpd="sng" w="9525">
                    <a:solidFill>
                      <a:srgbClr val="0476D4"/>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26" name="Google Shape;626;p58"/>
                  <p:cNvSpPr/>
                  <p:nvPr/>
                </p:nvSpPr>
                <p:spPr>
                  <a:xfrm>
                    <a:off x="12298706" y="8090926"/>
                    <a:ext cx="99327" cy="182099"/>
                  </a:xfrm>
                  <a:custGeom>
                    <a:rect b="b" l="l" r="r" t="t"/>
                    <a:pathLst>
                      <a:path extrusionOk="0" h="268781" w="146608">
                        <a:moveTo>
                          <a:pt x="134798" y="18326"/>
                        </a:moveTo>
                        <a:lnTo>
                          <a:pt x="18326" y="134798"/>
                        </a:lnTo>
                        <a:lnTo>
                          <a:pt x="134798" y="251270"/>
                        </a:lnTo>
                      </a:path>
                    </a:pathLst>
                  </a:custGeom>
                  <a:noFill/>
                  <a:ln cap="rnd" cmpd="sng" w="9525">
                    <a:solidFill>
                      <a:srgbClr val="0476D4"/>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27" name="Google Shape;627;p58"/>
                  <p:cNvSpPr/>
                  <p:nvPr/>
                </p:nvSpPr>
                <p:spPr>
                  <a:xfrm>
                    <a:off x="11982741" y="7651994"/>
                    <a:ext cx="673215" cy="441453"/>
                  </a:xfrm>
                  <a:custGeom>
                    <a:rect b="b" l="l" r="r" t="t"/>
                    <a:pathLst>
                      <a:path extrusionOk="0" h="651591" w="993676">
                        <a:moveTo>
                          <a:pt x="976980" y="412539"/>
                        </a:moveTo>
                        <a:cubicBezTo>
                          <a:pt x="976980" y="288737"/>
                          <a:pt x="875984" y="187740"/>
                          <a:pt x="752182" y="187740"/>
                        </a:cubicBezTo>
                        <a:lnTo>
                          <a:pt x="748109" y="187740"/>
                        </a:lnTo>
                        <a:lnTo>
                          <a:pt x="746480" y="183667"/>
                        </a:lnTo>
                        <a:cubicBezTo>
                          <a:pt x="709828" y="85114"/>
                          <a:pt x="614533" y="18326"/>
                          <a:pt x="509463" y="18326"/>
                        </a:cubicBezTo>
                        <a:cubicBezTo>
                          <a:pt x="397064" y="18326"/>
                          <a:pt x="297696" y="93259"/>
                          <a:pt x="266745" y="200771"/>
                        </a:cubicBezTo>
                        <a:lnTo>
                          <a:pt x="265117" y="206473"/>
                        </a:lnTo>
                        <a:lnTo>
                          <a:pt x="259416" y="204844"/>
                        </a:lnTo>
                        <a:cubicBezTo>
                          <a:pt x="252085" y="203215"/>
                          <a:pt x="243126" y="201586"/>
                          <a:pt x="234166" y="201586"/>
                        </a:cubicBezTo>
                        <a:cubicBezTo>
                          <a:pt x="177967" y="201586"/>
                          <a:pt x="132355" y="245568"/>
                          <a:pt x="130726" y="301768"/>
                        </a:cubicBezTo>
                        <a:lnTo>
                          <a:pt x="130726" y="305841"/>
                        </a:lnTo>
                        <a:lnTo>
                          <a:pt x="126653" y="307470"/>
                        </a:lnTo>
                        <a:cubicBezTo>
                          <a:pt x="61494" y="332719"/>
                          <a:pt x="18326" y="396249"/>
                          <a:pt x="18326" y="466295"/>
                        </a:cubicBezTo>
                        <a:cubicBezTo>
                          <a:pt x="18326" y="559961"/>
                          <a:pt x="94888" y="636523"/>
                          <a:pt x="188554" y="636523"/>
                        </a:cubicBezTo>
                        <a:lnTo>
                          <a:pt x="262673" y="636523"/>
                        </a:lnTo>
                      </a:path>
                    </a:pathLst>
                  </a:custGeom>
                  <a:noFill/>
                  <a:ln cap="rnd" cmpd="sng" w="9525">
                    <a:solidFill>
                      <a:srgbClr val="0476D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28" name="Google Shape;628;p58"/>
                  <p:cNvSpPr/>
                  <p:nvPr/>
                </p:nvSpPr>
                <p:spPr>
                  <a:xfrm>
                    <a:off x="12541883" y="8133386"/>
                    <a:ext cx="33109" cy="22072"/>
                  </a:xfrm>
                  <a:custGeom>
                    <a:rect b="b" l="l" r="r" t="t"/>
                    <a:pathLst>
                      <a:path extrusionOk="0" h="32579" w="48869">
                        <a:moveTo>
                          <a:pt x="37059" y="18326"/>
                        </a:moveTo>
                        <a:lnTo>
                          <a:pt x="18326" y="18326"/>
                        </a:lnTo>
                      </a:path>
                    </a:pathLst>
                  </a:custGeom>
                  <a:noFill/>
                  <a:ln cap="rnd" cmpd="sng" w="9525">
                    <a:solidFill>
                      <a:srgbClr val="0476D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29" name="Google Shape;629;p58"/>
                  <p:cNvSpPr/>
                  <p:nvPr/>
                </p:nvSpPr>
                <p:spPr>
                  <a:xfrm>
                    <a:off x="12541883" y="8206173"/>
                    <a:ext cx="33109" cy="22072"/>
                  </a:xfrm>
                  <a:custGeom>
                    <a:rect b="b" l="l" r="r" t="t"/>
                    <a:pathLst>
                      <a:path extrusionOk="0" h="32579" w="48869">
                        <a:moveTo>
                          <a:pt x="37059" y="18326"/>
                        </a:moveTo>
                        <a:lnTo>
                          <a:pt x="18326" y="18326"/>
                        </a:lnTo>
                      </a:path>
                    </a:pathLst>
                  </a:custGeom>
                  <a:noFill/>
                  <a:ln cap="rnd" cmpd="sng" w="9525">
                    <a:solidFill>
                      <a:srgbClr val="0476D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30" name="Google Shape;630;p58"/>
                  <p:cNvSpPr/>
                  <p:nvPr/>
                </p:nvSpPr>
                <p:spPr>
                  <a:xfrm>
                    <a:off x="12580483" y="8169780"/>
                    <a:ext cx="33109" cy="22072"/>
                  </a:xfrm>
                  <a:custGeom>
                    <a:rect b="b" l="l" r="r" t="t"/>
                    <a:pathLst>
                      <a:path extrusionOk="0" h="32579" w="48869">
                        <a:moveTo>
                          <a:pt x="37059" y="18326"/>
                        </a:moveTo>
                        <a:lnTo>
                          <a:pt x="18326" y="18326"/>
                        </a:lnTo>
                      </a:path>
                    </a:pathLst>
                  </a:custGeom>
                  <a:noFill/>
                  <a:ln cap="rnd" cmpd="sng" w="9525">
                    <a:solidFill>
                      <a:srgbClr val="0476D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31" name="Google Shape;631;p58"/>
                  <p:cNvSpPr/>
                  <p:nvPr/>
                </p:nvSpPr>
                <p:spPr>
                  <a:xfrm>
                    <a:off x="12619633" y="8133386"/>
                    <a:ext cx="33109" cy="22072"/>
                  </a:xfrm>
                  <a:custGeom>
                    <a:rect b="b" l="l" r="r" t="t"/>
                    <a:pathLst>
                      <a:path extrusionOk="0" h="32579" w="48869">
                        <a:moveTo>
                          <a:pt x="18326" y="18326"/>
                        </a:moveTo>
                        <a:lnTo>
                          <a:pt x="37059" y="18326"/>
                        </a:lnTo>
                      </a:path>
                    </a:pathLst>
                  </a:custGeom>
                  <a:noFill/>
                  <a:ln cap="rnd" cmpd="sng" w="9525">
                    <a:solidFill>
                      <a:srgbClr val="0476D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32" name="Google Shape;632;p58"/>
                  <p:cNvSpPr/>
                  <p:nvPr/>
                </p:nvSpPr>
                <p:spPr>
                  <a:xfrm>
                    <a:off x="12619633" y="8206173"/>
                    <a:ext cx="33109" cy="22072"/>
                  </a:xfrm>
                  <a:custGeom>
                    <a:rect b="b" l="l" r="r" t="t"/>
                    <a:pathLst>
                      <a:path extrusionOk="0" h="32579" w="48869">
                        <a:moveTo>
                          <a:pt x="18326" y="18326"/>
                        </a:moveTo>
                        <a:lnTo>
                          <a:pt x="37059" y="18326"/>
                        </a:lnTo>
                      </a:path>
                    </a:pathLst>
                  </a:custGeom>
                  <a:noFill/>
                  <a:ln cap="rnd" cmpd="sng" w="9525">
                    <a:solidFill>
                      <a:srgbClr val="0476D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grpSp>
        <p:grpSp>
          <p:nvGrpSpPr>
            <p:cNvPr id="633" name="Google Shape;633;p58"/>
            <p:cNvGrpSpPr/>
            <p:nvPr/>
          </p:nvGrpSpPr>
          <p:grpSpPr>
            <a:xfrm>
              <a:off x="2150160" y="2024029"/>
              <a:ext cx="1241835" cy="368400"/>
              <a:chOff x="1881903" y="2437488"/>
              <a:chExt cx="1241835" cy="368400"/>
            </a:xfrm>
          </p:grpSpPr>
          <p:sp>
            <p:nvSpPr>
              <p:cNvPr id="634" name="Google Shape;634;p58"/>
              <p:cNvSpPr txBox="1"/>
              <p:nvPr/>
            </p:nvSpPr>
            <p:spPr>
              <a:xfrm>
                <a:off x="2116938" y="2437488"/>
                <a:ext cx="1006800" cy="368400"/>
              </a:xfrm>
              <a:prstGeom prst="rect">
                <a:avLst/>
              </a:prstGeom>
              <a:noFill/>
              <a:ln>
                <a:noFill/>
              </a:ln>
            </p:spPr>
            <p:txBody>
              <a:bodyPr anchorCtr="0" anchor="t" bIns="91300" lIns="91300" spcFirstLastPara="1" rIns="91300" wrap="square" tIns="91300">
                <a:noAutofit/>
              </a:bodyPr>
              <a:lstStyle/>
              <a:p>
                <a:pPr indent="0" lvl="0" marL="0" marR="0" rtl="0" algn="l">
                  <a:lnSpc>
                    <a:spcPct val="100000"/>
                  </a:lnSpc>
                  <a:spcBef>
                    <a:spcPts val="0"/>
                  </a:spcBef>
                  <a:spcAft>
                    <a:spcPts val="0"/>
                  </a:spcAft>
                  <a:buClr>
                    <a:srgbClr val="032D60"/>
                  </a:buClr>
                  <a:buSzPts val="800"/>
                  <a:buFont typeface="Salesforce Sans"/>
                  <a:buNone/>
                </a:pPr>
                <a:r>
                  <a:rPr b="1" lang="en" sz="700">
                    <a:solidFill>
                      <a:srgbClr val="032D60"/>
                    </a:solidFill>
                    <a:latin typeface="Salesforce Sans"/>
                    <a:ea typeface="Salesforce Sans"/>
                    <a:cs typeface="Salesforce Sans"/>
                    <a:sym typeface="Salesforce Sans"/>
                  </a:rPr>
                  <a:t>MuleSoft Anypoint Platform</a:t>
                </a:r>
                <a:endParaRPr b="1" sz="700">
                  <a:solidFill>
                    <a:srgbClr val="032D60"/>
                  </a:solidFill>
                  <a:latin typeface="Salesforce Sans"/>
                  <a:ea typeface="Salesforce Sans"/>
                  <a:cs typeface="Salesforce Sans"/>
                  <a:sym typeface="Salesforce Sans"/>
                </a:endParaRPr>
              </a:p>
              <a:p>
                <a:pPr indent="0" lvl="0" marL="0" marR="0" rtl="0" algn="l">
                  <a:lnSpc>
                    <a:spcPct val="100000"/>
                  </a:lnSpc>
                  <a:spcBef>
                    <a:spcPts val="1000"/>
                  </a:spcBef>
                  <a:spcAft>
                    <a:spcPts val="0"/>
                  </a:spcAft>
                  <a:buClr>
                    <a:srgbClr val="032D60"/>
                  </a:buClr>
                  <a:buSzPts val="800"/>
                  <a:buFont typeface="Salesforce Sans"/>
                  <a:buNone/>
                </a:pPr>
                <a:r>
                  <a:t/>
                </a:r>
                <a:endParaRPr b="1" sz="700">
                  <a:solidFill>
                    <a:srgbClr val="032D60"/>
                  </a:solidFill>
                  <a:latin typeface="Salesforce Sans"/>
                  <a:ea typeface="Salesforce Sans"/>
                  <a:cs typeface="Salesforce Sans"/>
                  <a:sym typeface="Salesforce Sans"/>
                </a:endParaRPr>
              </a:p>
              <a:p>
                <a:pPr indent="0" lvl="0" marL="0" marR="0" rtl="0" algn="l">
                  <a:lnSpc>
                    <a:spcPct val="100000"/>
                  </a:lnSpc>
                  <a:spcBef>
                    <a:spcPts val="1000"/>
                  </a:spcBef>
                  <a:spcAft>
                    <a:spcPts val="0"/>
                  </a:spcAft>
                  <a:buClr>
                    <a:srgbClr val="032D60"/>
                  </a:buClr>
                  <a:buSzPts val="800"/>
                  <a:buFont typeface="Salesforce Sans"/>
                  <a:buNone/>
                </a:pPr>
                <a:r>
                  <a:t/>
                </a:r>
                <a:endParaRPr b="1" sz="700">
                  <a:solidFill>
                    <a:srgbClr val="032D60"/>
                  </a:solidFill>
                  <a:latin typeface="Salesforce Sans"/>
                  <a:ea typeface="Salesforce Sans"/>
                  <a:cs typeface="Salesforce Sans"/>
                  <a:sym typeface="Salesforce Sans"/>
                </a:endParaRPr>
              </a:p>
            </p:txBody>
          </p:sp>
          <p:grpSp>
            <p:nvGrpSpPr>
              <p:cNvPr id="635" name="Google Shape;635;p58"/>
              <p:cNvGrpSpPr/>
              <p:nvPr/>
            </p:nvGrpSpPr>
            <p:grpSpPr>
              <a:xfrm>
                <a:off x="1881903" y="2484438"/>
                <a:ext cx="274200" cy="274500"/>
                <a:chOff x="1881903" y="2484438"/>
                <a:chExt cx="274200" cy="274500"/>
              </a:xfrm>
            </p:grpSpPr>
            <p:sp>
              <p:nvSpPr>
                <p:cNvPr id="636" name="Google Shape;636;p58"/>
                <p:cNvSpPr/>
                <p:nvPr/>
              </p:nvSpPr>
              <p:spPr>
                <a:xfrm>
                  <a:off x="1881903" y="2484438"/>
                  <a:ext cx="274200" cy="274500"/>
                </a:xfrm>
                <a:prstGeom prst="ellipse">
                  <a:avLst/>
                </a:prstGeom>
                <a:solidFill>
                  <a:srgbClr val="EAF5FE"/>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Salesforce Sans"/>
                    <a:buNone/>
                  </a:pPr>
                  <a:r>
                    <a:t/>
                  </a:r>
                  <a:endParaRPr b="0" i="0" sz="1100" u="none" cap="none" strike="noStrike">
                    <a:solidFill>
                      <a:srgbClr val="000000"/>
                    </a:solidFill>
                    <a:latin typeface="Salesforce Sans"/>
                    <a:ea typeface="Salesforce Sans"/>
                    <a:cs typeface="Salesforce Sans"/>
                    <a:sym typeface="Salesforce Sans"/>
                  </a:endParaRPr>
                </a:p>
              </p:txBody>
            </p:sp>
            <p:pic>
              <p:nvPicPr>
                <p:cNvPr descr="Google Shape;3248;p236" id="637" name="Google Shape;637;p58"/>
                <p:cNvPicPr preferRelativeResize="0"/>
                <p:nvPr/>
              </p:nvPicPr>
              <p:blipFill rotWithShape="1">
                <a:blip r:embed="rId30">
                  <a:alphaModFix/>
                </a:blip>
                <a:srcRect b="0" l="0" r="0" t="0"/>
                <a:stretch/>
              </p:blipFill>
              <p:spPr>
                <a:xfrm>
                  <a:off x="1927258" y="2529898"/>
                  <a:ext cx="183559" cy="183579"/>
                </a:xfrm>
                <a:prstGeom prst="rect">
                  <a:avLst/>
                </a:prstGeom>
                <a:noFill/>
                <a:ln>
                  <a:noFill/>
                </a:ln>
              </p:spPr>
            </p:pic>
          </p:grpSp>
        </p:grpSp>
        <p:grpSp>
          <p:nvGrpSpPr>
            <p:cNvPr id="638" name="Google Shape;638;p58"/>
            <p:cNvGrpSpPr/>
            <p:nvPr/>
          </p:nvGrpSpPr>
          <p:grpSpPr>
            <a:xfrm>
              <a:off x="2149748" y="2957349"/>
              <a:ext cx="1241835" cy="274500"/>
              <a:chOff x="1881903" y="2888831"/>
              <a:chExt cx="1241835" cy="274500"/>
            </a:xfrm>
          </p:grpSpPr>
          <p:sp>
            <p:nvSpPr>
              <p:cNvPr id="639" name="Google Shape;639;p58"/>
              <p:cNvSpPr txBox="1"/>
              <p:nvPr/>
            </p:nvSpPr>
            <p:spPr>
              <a:xfrm>
                <a:off x="2116938" y="2888831"/>
                <a:ext cx="1006800" cy="274500"/>
              </a:xfrm>
              <a:prstGeom prst="rect">
                <a:avLst/>
              </a:prstGeom>
              <a:noFill/>
              <a:ln>
                <a:noFill/>
              </a:ln>
            </p:spPr>
            <p:txBody>
              <a:bodyPr anchorCtr="0" anchor="t" bIns="91300" lIns="91300" spcFirstLastPara="1" rIns="91300" wrap="square" tIns="91300">
                <a:noAutofit/>
              </a:bodyPr>
              <a:lstStyle/>
              <a:p>
                <a:pPr indent="0" lvl="0" marL="0" marR="0" rtl="0" algn="l">
                  <a:lnSpc>
                    <a:spcPct val="100000"/>
                  </a:lnSpc>
                  <a:spcBef>
                    <a:spcPts val="0"/>
                  </a:spcBef>
                  <a:spcAft>
                    <a:spcPts val="0"/>
                  </a:spcAft>
                  <a:buClr>
                    <a:srgbClr val="032D60"/>
                  </a:buClr>
                  <a:buSzPts val="800"/>
                  <a:buFont typeface="Salesforce Sans"/>
                  <a:buNone/>
                </a:pPr>
                <a:r>
                  <a:rPr b="1" lang="en" sz="700">
                    <a:solidFill>
                      <a:srgbClr val="032D60"/>
                    </a:solidFill>
                    <a:latin typeface="Salesforce Sans"/>
                    <a:ea typeface="Salesforce Sans"/>
                    <a:cs typeface="Salesforce Sans"/>
                    <a:sym typeface="Salesforce Sans"/>
                  </a:rPr>
                  <a:t>Data Bundles</a:t>
                </a:r>
                <a:endParaRPr b="1" sz="700">
                  <a:solidFill>
                    <a:srgbClr val="032D60"/>
                  </a:solidFill>
                  <a:latin typeface="Salesforce Sans"/>
                  <a:ea typeface="Salesforce Sans"/>
                  <a:cs typeface="Salesforce Sans"/>
                  <a:sym typeface="Salesforce Sans"/>
                </a:endParaRPr>
              </a:p>
              <a:p>
                <a:pPr indent="0" lvl="0" marL="0" marR="0" rtl="0" algn="l">
                  <a:lnSpc>
                    <a:spcPct val="100000"/>
                  </a:lnSpc>
                  <a:spcBef>
                    <a:spcPts val="1000"/>
                  </a:spcBef>
                  <a:spcAft>
                    <a:spcPts val="0"/>
                  </a:spcAft>
                  <a:buClr>
                    <a:srgbClr val="032D60"/>
                  </a:buClr>
                  <a:buSzPts val="800"/>
                  <a:buFont typeface="Salesforce Sans"/>
                  <a:buNone/>
                </a:pPr>
                <a:r>
                  <a:t/>
                </a:r>
                <a:endParaRPr b="1" sz="700">
                  <a:solidFill>
                    <a:srgbClr val="032D60"/>
                  </a:solidFill>
                  <a:latin typeface="Salesforce Sans"/>
                  <a:ea typeface="Salesforce Sans"/>
                  <a:cs typeface="Salesforce Sans"/>
                  <a:sym typeface="Salesforce Sans"/>
                </a:endParaRPr>
              </a:p>
              <a:p>
                <a:pPr indent="0" lvl="0" marL="0" marR="0" rtl="0" algn="l">
                  <a:lnSpc>
                    <a:spcPct val="100000"/>
                  </a:lnSpc>
                  <a:spcBef>
                    <a:spcPts val="1000"/>
                  </a:spcBef>
                  <a:spcAft>
                    <a:spcPts val="0"/>
                  </a:spcAft>
                  <a:buClr>
                    <a:srgbClr val="032D60"/>
                  </a:buClr>
                  <a:buSzPts val="800"/>
                  <a:buFont typeface="Salesforce Sans"/>
                  <a:buNone/>
                </a:pPr>
                <a:r>
                  <a:t/>
                </a:r>
                <a:endParaRPr b="1" sz="700">
                  <a:solidFill>
                    <a:srgbClr val="032D60"/>
                  </a:solidFill>
                  <a:latin typeface="Salesforce Sans"/>
                  <a:ea typeface="Salesforce Sans"/>
                  <a:cs typeface="Salesforce Sans"/>
                  <a:sym typeface="Salesforce Sans"/>
                </a:endParaRPr>
              </a:p>
            </p:txBody>
          </p:sp>
          <p:grpSp>
            <p:nvGrpSpPr>
              <p:cNvPr id="640" name="Google Shape;640;p58"/>
              <p:cNvGrpSpPr/>
              <p:nvPr/>
            </p:nvGrpSpPr>
            <p:grpSpPr>
              <a:xfrm>
                <a:off x="1881903" y="2888831"/>
                <a:ext cx="274200" cy="274500"/>
                <a:chOff x="1881903" y="2888158"/>
                <a:chExt cx="274200" cy="274500"/>
              </a:xfrm>
            </p:grpSpPr>
            <p:sp>
              <p:nvSpPr>
                <p:cNvPr id="641" name="Google Shape;641;p58"/>
                <p:cNvSpPr/>
                <p:nvPr/>
              </p:nvSpPr>
              <p:spPr>
                <a:xfrm>
                  <a:off x="1881903" y="2888158"/>
                  <a:ext cx="274200" cy="274500"/>
                </a:xfrm>
                <a:prstGeom prst="ellipse">
                  <a:avLst/>
                </a:prstGeom>
                <a:solidFill>
                  <a:srgbClr val="EAF5FE"/>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Salesforce Sans"/>
                    <a:buNone/>
                  </a:pPr>
                  <a:r>
                    <a:t/>
                  </a:r>
                  <a:endParaRPr b="0" i="0" sz="1100" u="none" cap="none" strike="noStrike">
                    <a:solidFill>
                      <a:srgbClr val="000000"/>
                    </a:solidFill>
                    <a:latin typeface="Salesforce Sans"/>
                    <a:ea typeface="Salesforce Sans"/>
                    <a:cs typeface="Salesforce Sans"/>
                    <a:sym typeface="Salesforce Sans"/>
                  </a:endParaRPr>
                </a:p>
              </p:txBody>
            </p:sp>
            <p:grpSp>
              <p:nvGrpSpPr>
                <p:cNvPr id="642" name="Google Shape;642;p58"/>
                <p:cNvGrpSpPr/>
                <p:nvPr/>
              </p:nvGrpSpPr>
              <p:grpSpPr>
                <a:xfrm>
                  <a:off x="1940869" y="2950899"/>
                  <a:ext cx="156280" cy="148880"/>
                  <a:chOff x="10842796" y="5429865"/>
                  <a:chExt cx="545100" cy="463656"/>
                </a:xfrm>
              </p:grpSpPr>
              <p:sp>
                <p:nvSpPr>
                  <p:cNvPr id="643" name="Google Shape;643;p58"/>
                  <p:cNvSpPr/>
                  <p:nvPr/>
                </p:nvSpPr>
                <p:spPr>
                  <a:xfrm>
                    <a:off x="10842796" y="5429865"/>
                    <a:ext cx="545100" cy="119100"/>
                  </a:xfrm>
                  <a:prstGeom prst="roundRect">
                    <a:avLst>
                      <a:gd fmla="val 16667" name="adj"/>
                    </a:avLst>
                  </a:prstGeom>
                  <a:noFill/>
                  <a:ln cap="flat" cmpd="sng" w="9525">
                    <a:solidFill>
                      <a:srgbClr val="0476D4"/>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44" name="Google Shape;644;p58"/>
                  <p:cNvSpPr/>
                  <p:nvPr/>
                </p:nvSpPr>
                <p:spPr>
                  <a:xfrm>
                    <a:off x="10842796" y="5602143"/>
                    <a:ext cx="545100" cy="119100"/>
                  </a:xfrm>
                  <a:prstGeom prst="roundRect">
                    <a:avLst>
                      <a:gd fmla="val 16667" name="adj"/>
                    </a:avLst>
                  </a:prstGeom>
                  <a:noFill/>
                  <a:ln cap="flat" cmpd="sng" w="9525">
                    <a:solidFill>
                      <a:srgbClr val="0476D4"/>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45" name="Google Shape;645;p58"/>
                  <p:cNvSpPr/>
                  <p:nvPr/>
                </p:nvSpPr>
                <p:spPr>
                  <a:xfrm>
                    <a:off x="10842796" y="5774421"/>
                    <a:ext cx="545100" cy="119100"/>
                  </a:xfrm>
                  <a:prstGeom prst="roundRect">
                    <a:avLst>
                      <a:gd fmla="val 16667" name="adj"/>
                    </a:avLst>
                  </a:prstGeom>
                  <a:noFill/>
                  <a:ln cap="flat" cmpd="sng" w="9525">
                    <a:solidFill>
                      <a:srgbClr val="0476D4"/>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grpSp>
        <p:grpSp>
          <p:nvGrpSpPr>
            <p:cNvPr id="646" name="Google Shape;646;p58"/>
            <p:cNvGrpSpPr/>
            <p:nvPr/>
          </p:nvGrpSpPr>
          <p:grpSpPr>
            <a:xfrm>
              <a:off x="2149748" y="3339628"/>
              <a:ext cx="1241835" cy="368400"/>
              <a:chOff x="1729503" y="1764792"/>
              <a:chExt cx="1241835" cy="368400"/>
            </a:xfrm>
          </p:grpSpPr>
          <p:grpSp>
            <p:nvGrpSpPr>
              <p:cNvPr id="647" name="Google Shape;647;p58"/>
              <p:cNvGrpSpPr/>
              <p:nvPr/>
            </p:nvGrpSpPr>
            <p:grpSpPr>
              <a:xfrm>
                <a:off x="1729503" y="1764792"/>
                <a:ext cx="1241835" cy="368400"/>
                <a:chOff x="1881903" y="1677213"/>
                <a:chExt cx="1241835" cy="368400"/>
              </a:xfrm>
            </p:grpSpPr>
            <p:sp>
              <p:nvSpPr>
                <p:cNvPr id="648" name="Google Shape;648;p58"/>
                <p:cNvSpPr txBox="1"/>
                <p:nvPr/>
              </p:nvSpPr>
              <p:spPr>
                <a:xfrm>
                  <a:off x="2116938" y="1677213"/>
                  <a:ext cx="1006800" cy="368400"/>
                </a:xfrm>
                <a:prstGeom prst="rect">
                  <a:avLst/>
                </a:prstGeom>
                <a:noFill/>
                <a:ln>
                  <a:noFill/>
                </a:ln>
              </p:spPr>
              <p:txBody>
                <a:bodyPr anchorCtr="0" anchor="t" bIns="91300" lIns="91300" spcFirstLastPara="1" rIns="91300" wrap="square" tIns="91300">
                  <a:noAutofit/>
                </a:bodyPr>
                <a:lstStyle/>
                <a:p>
                  <a:pPr indent="0" lvl="0" marL="0" marR="0" rtl="0" algn="l">
                    <a:lnSpc>
                      <a:spcPct val="100000"/>
                    </a:lnSpc>
                    <a:spcBef>
                      <a:spcPts val="0"/>
                    </a:spcBef>
                    <a:spcAft>
                      <a:spcPts val="0"/>
                    </a:spcAft>
                    <a:buClr>
                      <a:srgbClr val="032D60"/>
                    </a:buClr>
                    <a:buSzPts val="800"/>
                    <a:buFont typeface="Salesforce Sans"/>
                    <a:buNone/>
                  </a:pPr>
                  <a:r>
                    <a:rPr b="1" lang="en" sz="700">
                      <a:solidFill>
                        <a:srgbClr val="032D60"/>
                      </a:solidFill>
                      <a:latin typeface="Salesforce Sans"/>
                      <a:ea typeface="Salesforce Sans"/>
                      <a:cs typeface="Salesforce Sans"/>
                      <a:sym typeface="Salesforce Sans"/>
                    </a:rPr>
                    <a:t>Streaming &amp; Batch Data Ingestion </a:t>
                  </a:r>
                  <a:endParaRPr b="1" sz="700">
                    <a:solidFill>
                      <a:srgbClr val="032D60"/>
                    </a:solidFill>
                    <a:latin typeface="Salesforce Sans"/>
                    <a:ea typeface="Salesforce Sans"/>
                    <a:cs typeface="Salesforce Sans"/>
                    <a:sym typeface="Salesforce Sans"/>
                  </a:endParaRPr>
                </a:p>
              </p:txBody>
            </p:sp>
            <p:sp>
              <p:nvSpPr>
                <p:cNvPr id="649" name="Google Shape;649;p58"/>
                <p:cNvSpPr/>
                <p:nvPr/>
              </p:nvSpPr>
              <p:spPr>
                <a:xfrm>
                  <a:off x="1881903" y="1724163"/>
                  <a:ext cx="274200" cy="274500"/>
                </a:xfrm>
                <a:prstGeom prst="ellipse">
                  <a:avLst/>
                </a:prstGeom>
                <a:solidFill>
                  <a:srgbClr val="EAF5FE"/>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Salesforce Sans"/>
                    <a:buNone/>
                  </a:pPr>
                  <a:r>
                    <a:t/>
                  </a:r>
                  <a:endParaRPr b="0" i="0" sz="1100" u="none" cap="none" strike="noStrike">
                    <a:solidFill>
                      <a:srgbClr val="000000"/>
                    </a:solidFill>
                    <a:latin typeface="Salesforce Sans"/>
                    <a:ea typeface="Salesforce Sans"/>
                    <a:cs typeface="Salesforce Sans"/>
                    <a:sym typeface="Salesforce Sans"/>
                  </a:endParaRPr>
                </a:p>
              </p:txBody>
            </p:sp>
          </p:grpSp>
          <p:grpSp>
            <p:nvGrpSpPr>
              <p:cNvPr id="650" name="Google Shape;650;p58"/>
              <p:cNvGrpSpPr/>
              <p:nvPr/>
            </p:nvGrpSpPr>
            <p:grpSpPr>
              <a:xfrm rot="-5400000">
                <a:off x="1738999" y="1870858"/>
                <a:ext cx="225902" cy="156298"/>
                <a:chOff x="7750027" y="7844441"/>
                <a:chExt cx="663443" cy="354095"/>
              </a:xfrm>
            </p:grpSpPr>
            <p:sp>
              <p:nvSpPr>
                <p:cNvPr id="651" name="Google Shape;651;p58"/>
                <p:cNvSpPr/>
                <p:nvPr/>
              </p:nvSpPr>
              <p:spPr>
                <a:xfrm>
                  <a:off x="7796346" y="7844441"/>
                  <a:ext cx="297981" cy="220726"/>
                </a:xfrm>
                <a:custGeom>
                  <a:rect b="b" l="l" r="r" t="t"/>
                  <a:pathLst>
                    <a:path extrusionOk="0" h="325795" w="439824">
                      <a:moveTo>
                        <a:pt x="423127" y="18326"/>
                      </a:moveTo>
                      <a:lnTo>
                        <a:pt x="423127" y="98146"/>
                      </a:lnTo>
                      <a:cubicBezTo>
                        <a:pt x="423127" y="136427"/>
                        <a:pt x="392177" y="167378"/>
                        <a:pt x="353896" y="167378"/>
                      </a:cubicBezTo>
                      <a:lnTo>
                        <a:pt x="87558" y="167378"/>
                      </a:lnTo>
                      <a:cubicBezTo>
                        <a:pt x="49277" y="167378"/>
                        <a:pt x="18326" y="198328"/>
                        <a:pt x="18326" y="236610"/>
                      </a:cubicBezTo>
                      <a:lnTo>
                        <a:pt x="18326" y="308285"/>
                      </a:lnTo>
                    </a:path>
                  </a:pathLst>
                </a:custGeom>
                <a:noFill/>
                <a:ln cap="rnd" cmpd="sng" w="9525">
                  <a:solidFill>
                    <a:srgbClr val="0476D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52" name="Google Shape;652;p58"/>
                <p:cNvSpPr/>
                <p:nvPr/>
              </p:nvSpPr>
              <p:spPr>
                <a:xfrm>
                  <a:off x="8070403" y="7844441"/>
                  <a:ext cx="297981" cy="220726"/>
                </a:xfrm>
                <a:custGeom>
                  <a:rect b="b" l="l" r="r" t="t"/>
                  <a:pathLst>
                    <a:path extrusionOk="0" h="325795" w="439824">
                      <a:moveTo>
                        <a:pt x="18326" y="18326"/>
                      </a:moveTo>
                      <a:lnTo>
                        <a:pt x="18326" y="98146"/>
                      </a:lnTo>
                      <a:cubicBezTo>
                        <a:pt x="18326" y="136427"/>
                        <a:pt x="49277" y="167378"/>
                        <a:pt x="87558" y="167378"/>
                      </a:cubicBezTo>
                      <a:lnTo>
                        <a:pt x="353895" y="167378"/>
                      </a:lnTo>
                      <a:cubicBezTo>
                        <a:pt x="392177" y="167378"/>
                        <a:pt x="423127" y="198328"/>
                        <a:pt x="423127" y="236610"/>
                      </a:cubicBezTo>
                      <a:lnTo>
                        <a:pt x="423127" y="308285"/>
                      </a:lnTo>
                    </a:path>
                  </a:pathLst>
                </a:custGeom>
                <a:noFill/>
                <a:ln cap="rnd" cmpd="sng" w="9525">
                  <a:solidFill>
                    <a:srgbClr val="0476D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53" name="Google Shape;653;p58"/>
                <p:cNvSpPr/>
                <p:nvPr/>
              </p:nvSpPr>
              <p:spPr>
                <a:xfrm>
                  <a:off x="8154770" y="7945351"/>
                  <a:ext cx="60699" cy="115881"/>
                </a:xfrm>
                <a:custGeom>
                  <a:rect b="b" l="l" r="r" t="t"/>
                  <a:pathLst>
                    <a:path extrusionOk="0" h="171042" w="89593">
                      <a:moveTo>
                        <a:pt x="18326" y="18326"/>
                      </a:moveTo>
                      <a:cubicBezTo>
                        <a:pt x="51720" y="18326"/>
                        <a:pt x="78598" y="45204"/>
                        <a:pt x="78598" y="78598"/>
                      </a:cubicBezTo>
                      <a:lnTo>
                        <a:pt x="78598" y="158418"/>
                      </a:lnTo>
                    </a:path>
                  </a:pathLst>
                </a:custGeom>
                <a:noFill/>
                <a:ln cap="rnd" cmpd="sng" w="9525">
                  <a:solidFill>
                    <a:srgbClr val="0476D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54" name="Google Shape;654;p58"/>
                <p:cNvSpPr/>
                <p:nvPr/>
              </p:nvSpPr>
              <p:spPr>
                <a:xfrm>
                  <a:off x="7945782" y="7945351"/>
                  <a:ext cx="60699" cy="115881"/>
                </a:xfrm>
                <a:custGeom>
                  <a:rect b="b" l="l" r="r" t="t"/>
                  <a:pathLst>
                    <a:path extrusionOk="0" h="171042" w="89593">
                      <a:moveTo>
                        <a:pt x="78598" y="18326"/>
                      </a:moveTo>
                      <a:cubicBezTo>
                        <a:pt x="45204" y="18326"/>
                        <a:pt x="18326" y="45204"/>
                        <a:pt x="18326" y="78598"/>
                      </a:cubicBezTo>
                      <a:lnTo>
                        <a:pt x="18326" y="158418"/>
                      </a:lnTo>
                    </a:path>
                  </a:pathLst>
                </a:custGeom>
                <a:noFill/>
                <a:ln cap="rnd" cmpd="sng" w="9525">
                  <a:solidFill>
                    <a:srgbClr val="0476D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55" name="Google Shape;655;p58"/>
                <p:cNvSpPr/>
                <p:nvPr/>
              </p:nvSpPr>
              <p:spPr>
                <a:xfrm>
                  <a:off x="8149256" y="8082655"/>
                  <a:ext cx="115881" cy="115881"/>
                </a:xfrm>
                <a:custGeom>
                  <a:rect b="b" l="l" r="r" t="t"/>
                  <a:pathLst>
                    <a:path extrusionOk="0" h="171042" w="171042">
                      <a:moveTo>
                        <a:pt x="128282" y="18326"/>
                      </a:moveTo>
                      <a:lnTo>
                        <a:pt x="46019" y="18326"/>
                      </a:lnTo>
                      <a:cubicBezTo>
                        <a:pt x="30543" y="18326"/>
                        <a:pt x="18326" y="30543"/>
                        <a:pt x="18326" y="46019"/>
                      </a:cubicBezTo>
                      <a:lnTo>
                        <a:pt x="18326" y="128282"/>
                      </a:lnTo>
                      <a:cubicBezTo>
                        <a:pt x="18326" y="143758"/>
                        <a:pt x="30543" y="155975"/>
                        <a:pt x="46019" y="155975"/>
                      </a:cubicBezTo>
                      <a:lnTo>
                        <a:pt x="128282" y="155975"/>
                      </a:lnTo>
                      <a:cubicBezTo>
                        <a:pt x="143757" y="155975"/>
                        <a:pt x="155975" y="143758"/>
                        <a:pt x="155975" y="128282"/>
                      </a:cubicBezTo>
                      <a:lnTo>
                        <a:pt x="155975" y="46019"/>
                      </a:lnTo>
                      <a:cubicBezTo>
                        <a:pt x="155975" y="30543"/>
                        <a:pt x="143757" y="18326"/>
                        <a:pt x="128282" y="18326"/>
                      </a:cubicBezTo>
                      <a:close/>
                    </a:path>
                  </a:pathLst>
                </a:custGeom>
                <a:noFill/>
                <a:ln cap="rnd" cmpd="sng" w="9525">
                  <a:solidFill>
                    <a:srgbClr val="0476D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56" name="Google Shape;656;p58"/>
                <p:cNvSpPr/>
                <p:nvPr/>
              </p:nvSpPr>
              <p:spPr>
                <a:xfrm>
                  <a:off x="8297589" y="8082655"/>
                  <a:ext cx="115881" cy="115881"/>
                </a:xfrm>
                <a:custGeom>
                  <a:rect b="b" l="l" r="r" t="t"/>
                  <a:pathLst>
                    <a:path extrusionOk="0" h="171042" w="171042">
                      <a:moveTo>
                        <a:pt x="128282" y="18326"/>
                      </a:moveTo>
                      <a:lnTo>
                        <a:pt x="46019" y="18326"/>
                      </a:lnTo>
                      <a:cubicBezTo>
                        <a:pt x="30543" y="18326"/>
                        <a:pt x="18326" y="30543"/>
                        <a:pt x="18326" y="46019"/>
                      </a:cubicBezTo>
                      <a:lnTo>
                        <a:pt x="18326" y="128282"/>
                      </a:lnTo>
                      <a:cubicBezTo>
                        <a:pt x="18326" y="143758"/>
                        <a:pt x="30543" y="155975"/>
                        <a:pt x="46019" y="155975"/>
                      </a:cubicBezTo>
                      <a:lnTo>
                        <a:pt x="128282" y="155975"/>
                      </a:lnTo>
                      <a:cubicBezTo>
                        <a:pt x="143757" y="155975"/>
                        <a:pt x="155975" y="143758"/>
                        <a:pt x="155975" y="128282"/>
                      </a:cubicBezTo>
                      <a:lnTo>
                        <a:pt x="155975" y="46019"/>
                      </a:lnTo>
                      <a:cubicBezTo>
                        <a:pt x="156789" y="30543"/>
                        <a:pt x="143757" y="18326"/>
                        <a:pt x="128282" y="18326"/>
                      </a:cubicBezTo>
                      <a:close/>
                    </a:path>
                  </a:pathLst>
                </a:custGeom>
                <a:noFill/>
                <a:ln cap="rnd" cmpd="sng" w="9525">
                  <a:solidFill>
                    <a:srgbClr val="0476D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57" name="Google Shape;657;p58"/>
                <p:cNvSpPr/>
                <p:nvPr/>
              </p:nvSpPr>
              <p:spPr>
                <a:xfrm>
                  <a:off x="7750027" y="8082655"/>
                  <a:ext cx="115881" cy="115881"/>
                </a:xfrm>
                <a:custGeom>
                  <a:rect b="b" l="l" r="r" t="t"/>
                  <a:pathLst>
                    <a:path extrusionOk="0" h="171042" w="171042">
                      <a:moveTo>
                        <a:pt x="128282" y="18326"/>
                      </a:moveTo>
                      <a:lnTo>
                        <a:pt x="46019" y="18326"/>
                      </a:lnTo>
                      <a:cubicBezTo>
                        <a:pt x="30543" y="18326"/>
                        <a:pt x="18326" y="30543"/>
                        <a:pt x="18326" y="46019"/>
                      </a:cubicBezTo>
                      <a:lnTo>
                        <a:pt x="18326" y="128282"/>
                      </a:lnTo>
                      <a:cubicBezTo>
                        <a:pt x="18326" y="143758"/>
                        <a:pt x="30543" y="155975"/>
                        <a:pt x="46019" y="155975"/>
                      </a:cubicBezTo>
                      <a:lnTo>
                        <a:pt x="128282" y="155975"/>
                      </a:lnTo>
                      <a:cubicBezTo>
                        <a:pt x="143757" y="155975"/>
                        <a:pt x="155975" y="143758"/>
                        <a:pt x="155975" y="128282"/>
                      </a:cubicBezTo>
                      <a:lnTo>
                        <a:pt x="155975" y="46019"/>
                      </a:lnTo>
                      <a:cubicBezTo>
                        <a:pt x="156789" y="30543"/>
                        <a:pt x="143757" y="18326"/>
                        <a:pt x="128282" y="18326"/>
                      </a:cubicBezTo>
                      <a:close/>
                    </a:path>
                  </a:pathLst>
                </a:custGeom>
                <a:noFill/>
                <a:ln cap="rnd" cmpd="sng" w="9525">
                  <a:solidFill>
                    <a:srgbClr val="0476D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58" name="Google Shape;658;p58"/>
                <p:cNvSpPr/>
                <p:nvPr/>
              </p:nvSpPr>
              <p:spPr>
                <a:xfrm>
                  <a:off x="7898910" y="8082655"/>
                  <a:ext cx="115881" cy="115881"/>
                </a:xfrm>
                <a:custGeom>
                  <a:rect b="b" l="l" r="r" t="t"/>
                  <a:pathLst>
                    <a:path extrusionOk="0" h="171042" w="171042">
                      <a:moveTo>
                        <a:pt x="128282" y="18326"/>
                      </a:moveTo>
                      <a:lnTo>
                        <a:pt x="46019" y="18326"/>
                      </a:lnTo>
                      <a:cubicBezTo>
                        <a:pt x="30543" y="18326"/>
                        <a:pt x="18326" y="30543"/>
                        <a:pt x="18326" y="46019"/>
                      </a:cubicBezTo>
                      <a:lnTo>
                        <a:pt x="18326" y="128282"/>
                      </a:lnTo>
                      <a:cubicBezTo>
                        <a:pt x="18326" y="143758"/>
                        <a:pt x="30543" y="155975"/>
                        <a:pt x="46019" y="155975"/>
                      </a:cubicBezTo>
                      <a:lnTo>
                        <a:pt x="128282" y="155975"/>
                      </a:lnTo>
                      <a:cubicBezTo>
                        <a:pt x="143757" y="155975"/>
                        <a:pt x="155975" y="143758"/>
                        <a:pt x="155975" y="128282"/>
                      </a:cubicBezTo>
                      <a:lnTo>
                        <a:pt x="155975" y="46019"/>
                      </a:lnTo>
                      <a:cubicBezTo>
                        <a:pt x="155975" y="30543"/>
                        <a:pt x="143757" y="18326"/>
                        <a:pt x="128282" y="18326"/>
                      </a:cubicBezTo>
                      <a:close/>
                    </a:path>
                  </a:pathLst>
                </a:custGeom>
                <a:noFill/>
                <a:ln cap="rnd" cmpd="sng" w="9525">
                  <a:solidFill>
                    <a:srgbClr val="0476D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grpSp>
          <p:nvGrpSpPr>
            <p:cNvPr id="659" name="Google Shape;659;p58"/>
            <p:cNvGrpSpPr/>
            <p:nvPr/>
          </p:nvGrpSpPr>
          <p:grpSpPr>
            <a:xfrm>
              <a:off x="2149798" y="3796778"/>
              <a:ext cx="1241722" cy="368400"/>
              <a:chOff x="1882015" y="3247588"/>
              <a:chExt cx="1241722" cy="368400"/>
            </a:xfrm>
          </p:grpSpPr>
          <p:sp>
            <p:nvSpPr>
              <p:cNvPr id="660" name="Google Shape;660;p58"/>
              <p:cNvSpPr txBox="1"/>
              <p:nvPr/>
            </p:nvSpPr>
            <p:spPr>
              <a:xfrm>
                <a:off x="2116938" y="3247588"/>
                <a:ext cx="1006800" cy="368400"/>
              </a:xfrm>
              <a:prstGeom prst="rect">
                <a:avLst/>
              </a:prstGeom>
              <a:noFill/>
              <a:ln>
                <a:noFill/>
              </a:ln>
            </p:spPr>
            <p:txBody>
              <a:bodyPr anchorCtr="0" anchor="t" bIns="91300" lIns="91300" spcFirstLastPara="1" rIns="91300" wrap="square" tIns="91300">
                <a:noAutofit/>
              </a:bodyPr>
              <a:lstStyle/>
              <a:p>
                <a:pPr indent="0" lvl="0" marL="0" marR="0" rtl="0" algn="l">
                  <a:lnSpc>
                    <a:spcPct val="100000"/>
                  </a:lnSpc>
                  <a:spcBef>
                    <a:spcPts val="0"/>
                  </a:spcBef>
                  <a:spcAft>
                    <a:spcPts val="0"/>
                  </a:spcAft>
                  <a:buClr>
                    <a:srgbClr val="032D60"/>
                  </a:buClr>
                  <a:buSzPts val="800"/>
                  <a:buFont typeface="Salesforce Sans"/>
                  <a:buNone/>
                </a:pPr>
                <a:r>
                  <a:rPr b="1" lang="en" sz="700">
                    <a:solidFill>
                      <a:srgbClr val="032D60"/>
                    </a:solidFill>
                    <a:latin typeface="Salesforce Sans"/>
                    <a:ea typeface="Salesforce Sans"/>
                    <a:cs typeface="Salesforce Sans"/>
                    <a:sym typeface="Salesforce Sans"/>
                  </a:rPr>
                  <a:t>Streaming &amp; Batch Data Transforms</a:t>
                </a:r>
                <a:endParaRPr b="1" sz="700">
                  <a:solidFill>
                    <a:srgbClr val="032D60"/>
                  </a:solidFill>
                  <a:latin typeface="Salesforce Sans"/>
                  <a:ea typeface="Salesforce Sans"/>
                  <a:cs typeface="Salesforce Sans"/>
                  <a:sym typeface="Salesforce Sans"/>
                </a:endParaRPr>
              </a:p>
              <a:p>
                <a:pPr indent="0" lvl="0" marL="0" marR="0" rtl="0" algn="l">
                  <a:lnSpc>
                    <a:spcPct val="100000"/>
                  </a:lnSpc>
                  <a:spcBef>
                    <a:spcPts val="1000"/>
                  </a:spcBef>
                  <a:spcAft>
                    <a:spcPts val="0"/>
                  </a:spcAft>
                  <a:buClr>
                    <a:srgbClr val="032D60"/>
                  </a:buClr>
                  <a:buSzPts val="800"/>
                  <a:buFont typeface="Salesforce Sans"/>
                  <a:buNone/>
                </a:pPr>
                <a:r>
                  <a:t/>
                </a:r>
                <a:endParaRPr b="1" sz="700">
                  <a:solidFill>
                    <a:srgbClr val="032D60"/>
                  </a:solidFill>
                  <a:latin typeface="Salesforce Sans"/>
                  <a:ea typeface="Salesforce Sans"/>
                  <a:cs typeface="Salesforce Sans"/>
                  <a:sym typeface="Salesforce Sans"/>
                </a:endParaRPr>
              </a:p>
              <a:p>
                <a:pPr indent="0" lvl="0" marL="0" marR="0" rtl="0" algn="l">
                  <a:lnSpc>
                    <a:spcPct val="100000"/>
                  </a:lnSpc>
                  <a:spcBef>
                    <a:spcPts val="1000"/>
                  </a:spcBef>
                  <a:spcAft>
                    <a:spcPts val="0"/>
                  </a:spcAft>
                  <a:buClr>
                    <a:srgbClr val="032D60"/>
                  </a:buClr>
                  <a:buSzPts val="800"/>
                  <a:buFont typeface="Salesforce Sans"/>
                  <a:buNone/>
                </a:pPr>
                <a:r>
                  <a:t/>
                </a:r>
                <a:endParaRPr b="1" sz="700">
                  <a:solidFill>
                    <a:srgbClr val="032D60"/>
                  </a:solidFill>
                  <a:latin typeface="Salesforce Sans"/>
                  <a:ea typeface="Salesforce Sans"/>
                  <a:cs typeface="Salesforce Sans"/>
                  <a:sym typeface="Salesforce Sans"/>
                </a:endParaRPr>
              </a:p>
            </p:txBody>
          </p:sp>
          <p:grpSp>
            <p:nvGrpSpPr>
              <p:cNvPr id="661" name="Google Shape;661;p58"/>
              <p:cNvGrpSpPr/>
              <p:nvPr/>
            </p:nvGrpSpPr>
            <p:grpSpPr>
              <a:xfrm>
                <a:off x="1882015" y="3294538"/>
                <a:ext cx="274200" cy="274500"/>
                <a:chOff x="1882015" y="3300220"/>
                <a:chExt cx="274200" cy="274500"/>
              </a:xfrm>
            </p:grpSpPr>
            <p:sp>
              <p:nvSpPr>
                <p:cNvPr id="662" name="Google Shape;662;p58"/>
                <p:cNvSpPr/>
                <p:nvPr/>
              </p:nvSpPr>
              <p:spPr>
                <a:xfrm>
                  <a:off x="1882015" y="3300220"/>
                  <a:ext cx="274200" cy="274500"/>
                </a:xfrm>
                <a:prstGeom prst="ellipse">
                  <a:avLst/>
                </a:prstGeom>
                <a:solidFill>
                  <a:srgbClr val="EAF5FE"/>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Salesforce Sans"/>
                    <a:buNone/>
                  </a:pPr>
                  <a:r>
                    <a:t/>
                  </a:r>
                  <a:endParaRPr b="0" i="0" sz="1100" u="none" cap="none" strike="noStrike">
                    <a:solidFill>
                      <a:srgbClr val="000000"/>
                    </a:solidFill>
                    <a:latin typeface="Salesforce Sans"/>
                    <a:ea typeface="Salesforce Sans"/>
                    <a:cs typeface="Salesforce Sans"/>
                    <a:sym typeface="Salesforce Sans"/>
                  </a:endParaRPr>
                </a:p>
              </p:txBody>
            </p:sp>
            <p:grpSp>
              <p:nvGrpSpPr>
                <p:cNvPr id="663" name="Google Shape;663;p58"/>
                <p:cNvGrpSpPr/>
                <p:nvPr/>
              </p:nvGrpSpPr>
              <p:grpSpPr>
                <a:xfrm>
                  <a:off x="1924908" y="3337191"/>
                  <a:ext cx="188553" cy="191851"/>
                  <a:chOff x="4341977" y="4143518"/>
                  <a:chExt cx="329868" cy="329868"/>
                </a:xfrm>
              </p:grpSpPr>
              <p:sp>
                <p:nvSpPr>
                  <p:cNvPr id="664" name="Google Shape;664;p58"/>
                  <p:cNvSpPr/>
                  <p:nvPr/>
                </p:nvSpPr>
                <p:spPr>
                  <a:xfrm>
                    <a:off x="4341977" y="4143518"/>
                    <a:ext cx="329868" cy="329868"/>
                  </a:xfrm>
                  <a:custGeom>
                    <a:rect b="b" l="l" r="r" t="t"/>
                    <a:pathLst>
                      <a:path extrusionOk="0" h="439824" w="439824">
                        <a:moveTo>
                          <a:pt x="425571" y="221948"/>
                        </a:moveTo>
                        <a:cubicBezTo>
                          <a:pt x="425571" y="334406"/>
                          <a:pt x="334406" y="425571"/>
                          <a:pt x="221948" y="425571"/>
                        </a:cubicBezTo>
                        <a:cubicBezTo>
                          <a:pt x="109491" y="425571"/>
                          <a:pt x="18326" y="334406"/>
                          <a:pt x="18326" y="221948"/>
                        </a:cubicBezTo>
                        <a:cubicBezTo>
                          <a:pt x="18326" y="109491"/>
                          <a:pt x="109491" y="18326"/>
                          <a:pt x="221948" y="18326"/>
                        </a:cubicBezTo>
                        <a:cubicBezTo>
                          <a:pt x="334406" y="18326"/>
                          <a:pt x="425571" y="109491"/>
                          <a:pt x="425571" y="221948"/>
                        </a:cubicBezTo>
                        <a:close/>
                      </a:path>
                    </a:pathLst>
                  </a:custGeom>
                  <a:noFill/>
                  <a:ln cap="rnd" cmpd="sng" w="9525">
                    <a:solidFill>
                      <a:srgbClr val="0476D4"/>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65" name="Google Shape;665;p58"/>
                  <p:cNvSpPr/>
                  <p:nvPr/>
                </p:nvSpPr>
                <p:spPr>
                  <a:xfrm>
                    <a:off x="4428769" y="4247424"/>
                    <a:ext cx="158825" cy="128282"/>
                  </a:xfrm>
                  <a:custGeom>
                    <a:rect b="b" l="l" r="r" t="t"/>
                    <a:pathLst>
                      <a:path extrusionOk="0" h="171042" w="211767">
                        <a:moveTo>
                          <a:pt x="18326" y="94073"/>
                        </a:moveTo>
                        <a:lnTo>
                          <a:pt x="88372" y="155975"/>
                        </a:lnTo>
                        <a:lnTo>
                          <a:pt x="200772" y="18326"/>
                        </a:lnTo>
                      </a:path>
                    </a:pathLst>
                  </a:custGeom>
                  <a:noFill/>
                  <a:ln cap="rnd" cmpd="sng" w="9525">
                    <a:solidFill>
                      <a:srgbClr val="0476D4"/>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grpSp>
        <p:grpSp>
          <p:nvGrpSpPr>
            <p:cNvPr id="666" name="Google Shape;666;p58"/>
            <p:cNvGrpSpPr/>
            <p:nvPr/>
          </p:nvGrpSpPr>
          <p:grpSpPr>
            <a:xfrm>
              <a:off x="2148398" y="2467087"/>
              <a:ext cx="1245372" cy="329875"/>
              <a:chOff x="1881903" y="2833456"/>
              <a:chExt cx="1245372" cy="329875"/>
            </a:xfrm>
          </p:grpSpPr>
          <p:sp>
            <p:nvSpPr>
              <p:cNvPr id="667" name="Google Shape;667;p58"/>
              <p:cNvSpPr txBox="1"/>
              <p:nvPr/>
            </p:nvSpPr>
            <p:spPr>
              <a:xfrm>
                <a:off x="2120475" y="2833456"/>
                <a:ext cx="1006800" cy="274500"/>
              </a:xfrm>
              <a:prstGeom prst="rect">
                <a:avLst/>
              </a:prstGeom>
              <a:noFill/>
              <a:ln>
                <a:noFill/>
              </a:ln>
            </p:spPr>
            <p:txBody>
              <a:bodyPr anchorCtr="0" anchor="t" bIns="91300" lIns="91300" spcFirstLastPara="1" rIns="91300" wrap="square" tIns="91300">
                <a:noAutofit/>
              </a:bodyPr>
              <a:lstStyle/>
              <a:p>
                <a:pPr indent="0" lvl="0" marL="0" marR="0" rtl="0" algn="l">
                  <a:lnSpc>
                    <a:spcPct val="100000"/>
                  </a:lnSpc>
                  <a:spcBef>
                    <a:spcPts val="0"/>
                  </a:spcBef>
                  <a:spcAft>
                    <a:spcPts val="0"/>
                  </a:spcAft>
                  <a:buClr>
                    <a:srgbClr val="032D60"/>
                  </a:buClr>
                  <a:buSzPts val="800"/>
                  <a:buFont typeface="Salesforce Sans"/>
                  <a:buNone/>
                </a:pPr>
                <a:r>
                  <a:rPr b="1" lang="en" sz="700">
                    <a:solidFill>
                      <a:srgbClr val="032D60"/>
                    </a:solidFill>
                    <a:latin typeface="Salesforce Sans"/>
                    <a:ea typeface="Salesforce Sans"/>
                    <a:cs typeface="Salesforce Sans"/>
                    <a:sym typeface="Salesforce Sans"/>
                  </a:rPr>
                  <a:t>Bring Your Own Lake</a:t>
                </a:r>
                <a:endParaRPr b="1" sz="700">
                  <a:solidFill>
                    <a:srgbClr val="032D60"/>
                  </a:solidFill>
                  <a:latin typeface="Salesforce Sans"/>
                  <a:ea typeface="Salesforce Sans"/>
                  <a:cs typeface="Salesforce Sans"/>
                  <a:sym typeface="Salesforce Sans"/>
                </a:endParaRPr>
              </a:p>
              <a:p>
                <a:pPr indent="0" lvl="0" marL="0" marR="0" rtl="0" algn="l">
                  <a:lnSpc>
                    <a:spcPct val="100000"/>
                  </a:lnSpc>
                  <a:spcBef>
                    <a:spcPts val="1000"/>
                  </a:spcBef>
                  <a:spcAft>
                    <a:spcPts val="0"/>
                  </a:spcAft>
                  <a:buClr>
                    <a:srgbClr val="032D60"/>
                  </a:buClr>
                  <a:buSzPts val="800"/>
                  <a:buFont typeface="Salesforce Sans"/>
                  <a:buNone/>
                </a:pPr>
                <a:r>
                  <a:t/>
                </a:r>
                <a:endParaRPr b="1" sz="700">
                  <a:solidFill>
                    <a:srgbClr val="032D60"/>
                  </a:solidFill>
                  <a:latin typeface="Salesforce Sans"/>
                  <a:ea typeface="Salesforce Sans"/>
                  <a:cs typeface="Salesforce Sans"/>
                  <a:sym typeface="Salesforce Sans"/>
                </a:endParaRPr>
              </a:p>
              <a:p>
                <a:pPr indent="0" lvl="0" marL="0" marR="0" rtl="0" algn="l">
                  <a:lnSpc>
                    <a:spcPct val="100000"/>
                  </a:lnSpc>
                  <a:spcBef>
                    <a:spcPts val="1000"/>
                  </a:spcBef>
                  <a:spcAft>
                    <a:spcPts val="0"/>
                  </a:spcAft>
                  <a:buClr>
                    <a:srgbClr val="032D60"/>
                  </a:buClr>
                  <a:buSzPts val="800"/>
                  <a:buFont typeface="Salesforce Sans"/>
                  <a:buNone/>
                </a:pPr>
                <a:r>
                  <a:t/>
                </a:r>
                <a:endParaRPr b="1" sz="700">
                  <a:solidFill>
                    <a:srgbClr val="032D60"/>
                  </a:solidFill>
                  <a:latin typeface="Salesforce Sans"/>
                  <a:ea typeface="Salesforce Sans"/>
                  <a:cs typeface="Salesforce Sans"/>
                  <a:sym typeface="Salesforce Sans"/>
                </a:endParaRPr>
              </a:p>
            </p:txBody>
          </p:sp>
          <p:sp>
            <p:nvSpPr>
              <p:cNvPr id="668" name="Google Shape;668;p58"/>
              <p:cNvSpPr/>
              <p:nvPr/>
            </p:nvSpPr>
            <p:spPr>
              <a:xfrm>
                <a:off x="1881903" y="2888831"/>
                <a:ext cx="274200" cy="274500"/>
              </a:xfrm>
              <a:prstGeom prst="ellipse">
                <a:avLst/>
              </a:prstGeom>
              <a:solidFill>
                <a:srgbClr val="EAF5FE"/>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Salesforce Sans"/>
                  <a:buNone/>
                </a:pPr>
                <a:r>
                  <a:t/>
                </a:r>
                <a:endParaRPr b="0" i="0" sz="1100" u="none" cap="none" strike="noStrike">
                  <a:solidFill>
                    <a:srgbClr val="000000"/>
                  </a:solidFill>
                  <a:latin typeface="Salesforce Sans"/>
                  <a:ea typeface="Salesforce Sans"/>
                  <a:cs typeface="Salesforce Sans"/>
                  <a:sym typeface="Salesforce Sans"/>
                </a:endParaRPr>
              </a:p>
            </p:txBody>
          </p:sp>
        </p:grpSp>
        <p:grpSp>
          <p:nvGrpSpPr>
            <p:cNvPr id="669" name="Google Shape;669;p58"/>
            <p:cNvGrpSpPr/>
            <p:nvPr/>
          </p:nvGrpSpPr>
          <p:grpSpPr>
            <a:xfrm>
              <a:off x="2197796" y="2562275"/>
              <a:ext cx="184152" cy="186177"/>
              <a:chOff x="0" y="0"/>
              <a:chExt cx="713767" cy="635850"/>
            </a:xfrm>
          </p:grpSpPr>
          <p:cxnSp>
            <p:nvCxnSpPr>
              <p:cNvPr id="670" name="Google Shape;670;p58"/>
              <p:cNvCxnSpPr/>
              <p:nvPr/>
            </p:nvCxnSpPr>
            <p:spPr>
              <a:xfrm rot="10800000">
                <a:off x="634820" y="302521"/>
                <a:ext cx="0" cy="25200"/>
              </a:xfrm>
              <a:prstGeom prst="straightConnector1">
                <a:avLst/>
              </a:prstGeom>
              <a:noFill/>
              <a:ln cap="rnd" cmpd="sng" w="9525">
                <a:solidFill>
                  <a:srgbClr val="0476D4"/>
                </a:solidFill>
                <a:prstDash val="solid"/>
                <a:round/>
                <a:headEnd len="sm" w="sm" type="none"/>
                <a:tailEnd len="sm" w="sm" type="none"/>
              </a:ln>
            </p:spPr>
          </p:cxnSp>
          <p:cxnSp>
            <p:nvCxnSpPr>
              <p:cNvPr id="671" name="Google Shape;671;p58"/>
              <p:cNvCxnSpPr/>
              <p:nvPr/>
            </p:nvCxnSpPr>
            <p:spPr>
              <a:xfrm rot="10800000">
                <a:off x="573350" y="302521"/>
                <a:ext cx="0" cy="25200"/>
              </a:xfrm>
              <a:prstGeom prst="straightConnector1">
                <a:avLst/>
              </a:prstGeom>
              <a:noFill/>
              <a:ln cap="rnd" cmpd="sng" w="9525">
                <a:solidFill>
                  <a:srgbClr val="0476D4"/>
                </a:solidFill>
                <a:prstDash val="solid"/>
                <a:round/>
                <a:headEnd len="sm" w="sm" type="none"/>
                <a:tailEnd len="sm" w="sm" type="none"/>
              </a:ln>
            </p:spPr>
          </p:cxnSp>
          <p:cxnSp>
            <p:nvCxnSpPr>
              <p:cNvPr id="672" name="Google Shape;672;p58"/>
              <p:cNvCxnSpPr/>
              <p:nvPr/>
            </p:nvCxnSpPr>
            <p:spPr>
              <a:xfrm rot="10800000">
                <a:off x="604085" y="339683"/>
                <a:ext cx="0" cy="25200"/>
              </a:xfrm>
              <a:prstGeom prst="straightConnector1">
                <a:avLst/>
              </a:prstGeom>
              <a:noFill/>
              <a:ln cap="rnd" cmpd="sng" w="9525">
                <a:solidFill>
                  <a:srgbClr val="0476D4"/>
                </a:solidFill>
                <a:prstDash val="solid"/>
                <a:round/>
                <a:headEnd len="sm" w="sm" type="none"/>
                <a:tailEnd len="sm" w="sm" type="none"/>
              </a:ln>
            </p:spPr>
          </p:cxnSp>
          <p:cxnSp>
            <p:nvCxnSpPr>
              <p:cNvPr id="673" name="Google Shape;673;p58"/>
              <p:cNvCxnSpPr/>
              <p:nvPr/>
            </p:nvCxnSpPr>
            <p:spPr>
              <a:xfrm>
                <a:off x="634820" y="376965"/>
                <a:ext cx="0" cy="25200"/>
              </a:xfrm>
              <a:prstGeom prst="straightConnector1">
                <a:avLst/>
              </a:prstGeom>
              <a:noFill/>
              <a:ln cap="rnd" cmpd="sng" w="9525">
                <a:solidFill>
                  <a:srgbClr val="0476D4"/>
                </a:solidFill>
                <a:prstDash val="solid"/>
                <a:round/>
                <a:headEnd len="sm" w="sm" type="none"/>
                <a:tailEnd len="sm" w="sm" type="none"/>
              </a:ln>
            </p:spPr>
          </p:cxnSp>
          <p:cxnSp>
            <p:nvCxnSpPr>
              <p:cNvPr id="674" name="Google Shape;674;p58"/>
              <p:cNvCxnSpPr/>
              <p:nvPr/>
            </p:nvCxnSpPr>
            <p:spPr>
              <a:xfrm>
                <a:off x="573350" y="376965"/>
                <a:ext cx="0" cy="25200"/>
              </a:xfrm>
              <a:prstGeom prst="straightConnector1">
                <a:avLst/>
              </a:prstGeom>
              <a:noFill/>
              <a:ln cap="rnd" cmpd="sng" w="9525">
                <a:solidFill>
                  <a:srgbClr val="0476D4"/>
                </a:solidFill>
                <a:prstDash val="solid"/>
                <a:round/>
                <a:headEnd len="sm" w="sm" type="none"/>
                <a:tailEnd len="sm" w="sm" type="none"/>
              </a:ln>
            </p:spPr>
          </p:cxnSp>
          <p:cxnSp>
            <p:nvCxnSpPr>
              <p:cNvPr id="675" name="Google Shape;675;p58"/>
              <p:cNvCxnSpPr/>
              <p:nvPr/>
            </p:nvCxnSpPr>
            <p:spPr>
              <a:xfrm rot="10800000">
                <a:off x="604085" y="414007"/>
                <a:ext cx="0" cy="25200"/>
              </a:xfrm>
              <a:prstGeom prst="straightConnector1">
                <a:avLst/>
              </a:prstGeom>
              <a:noFill/>
              <a:ln cap="rnd" cmpd="sng" w="9525">
                <a:solidFill>
                  <a:srgbClr val="0476D4"/>
                </a:solidFill>
                <a:prstDash val="solid"/>
                <a:round/>
                <a:headEnd len="sm" w="sm" type="none"/>
                <a:tailEnd len="sm" w="sm" type="none"/>
              </a:ln>
            </p:spPr>
          </p:cxnSp>
          <p:cxnSp>
            <p:nvCxnSpPr>
              <p:cNvPr id="676" name="Google Shape;676;p58"/>
              <p:cNvCxnSpPr/>
              <p:nvPr/>
            </p:nvCxnSpPr>
            <p:spPr>
              <a:xfrm>
                <a:off x="634820" y="451288"/>
                <a:ext cx="0" cy="25200"/>
              </a:xfrm>
              <a:prstGeom prst="straightConnector1">
                <a:avLst/>
              </a:prstGeom>
              <a:noFill/>
              <a:ln cap="rnd" cmpd="sng" w="9525">
                <a:solidFill>
                  <a:srgbClr val="0476D4"/>
                </a:solidFill>
                <a:prstDash val="solid"/>
                <a:round/>
                <a:headEnd len="sm" w="sm" type="none"/>
                <a:tailEnd len="sm" w="sm" type="none"/>
              </a:ln>
            </p:spPr>
          </p:cxnSp>
          <p:cxnSp>
            <p:nvCxnSpPr>
              <p:cNvPr id="677" name="Google Shape;677;p58"/>
              <p:cNvCxnSpPr/>
              <p:nvPr/>
            </p:nvCxnSpPr>
            <p:spPr>
              <a:xfrm>
                <a:off x="573350" y="451288"/>
                <a:ext cx="0" cy="25200"/>
              </a:xfrm>
              <a:prstGeom prst="straightConnector1">
                <a:avLst/>
              </a:prstGeom>
              <a:noFill/>
              <a:ln cap="rnd" cmpd="sng" w="9525">
                <a:solidFill>
                  <a:srgbClr val="0476D4"/>
                </a:solidFill>
                <a:prstDash val="solid"/>
                <a:round/>
                <a:headEnd len="sm" w="sm" type="none"/>
                <a:tailEnd len="sm" w="sm" type="none"/>
              </a:ln>
            </p:spPr>
          </p:cxnSp>
          <p:sp>
            <p:nvSpPr>
              <p:cNvPr id="678" name="Google Shape;678;p58"/>
              <p:cNvSpPr/>
              <p:nvPr/>
            </p:nvSpPr>
            <p:spPr>
              <a:xfrm>
                <a:off x="202293" y="0"/>
                <a:ext cx="309258" cy="635850"/>
              </a:xfrm>
              <a:custGeom>
                <a:rect b="b" l="l" r="r" t="t"/>
                <a:pathLst>
                  <a:path extrusionOk="0" h="21600" w="21600">
                    <a:moveTo>
                      <a:pt x="20233" y="21600"/>
                    </a:moveTo>
                    <a:lnTo>
                      <a:pt x="1367" y="21600"/>
                    </a:lnTo>
                    <a:cubicBezTo>
                      <a:pt x="625" y="21600"/>
                      <a:pt x="0" y="21296"/>
                      <a:pt x="0" y="20935"/>
                    </a:cubicBezTo>
                    <a:lnTo>
                      <a:pt x="0" y="665"/>
                    </a:lnTo>
                    <a:cubicBezTo>
                      <a:pt x="0" y="304"/>
                      <a:pt x="625" y="0"/>
                      <a:pt x="1367" y="0"/>
                    </a:cubicBezTo>
                    <a:lnTo>
                      <a:pt x="20233" y="0"/>
                    </a:lnTo>
                    <a:cubicBezTo>
                      <a:pt x="20975" y="0"/>
                      <a:pt x="21600" y="304"/>
                      <a:pt x="21600" y="665"/>
                    </a:cubicBezTo>
                    <a:lnTo>
                      <a:pt x="21600" y="20935"/>
                    </a:lnTo>
                    <a:cubicBezTo>
                      <a:pt x="21600" y="21296"/>
                      <a:pt x="20975" y="21600"/>
                      <a:pt x="20233" y="21600"/>
                    </a:cubicBezTo>
                    <a:close/>
                  </a:path>
                </a:pathLst>
              </a:custGeom>
              <a:noFill/>
              <a:ln cap="flat" cmpd="sng" w="9525">
                <a:solidFill>
                  <a:srgbClr val="0476D4"/>
                </a:solidFill>
                <a:prstDash val="solid"/>
                <a:miter lim="8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cxnSp>
            <p:nvCxnSpPr>
              <p:cNvPr id="679" name="Google Shape;679;p58"/>
              <p:cNvCxnSpPr/>
              <p:nvPr/>
            </p:nvCxnSpPr>
            <p:spPr>
              <a:xfrm>
                <a:off x="268233" y="100029"/>
                <a:ext cx="176700" cy="0"/>
              </a:xfrm>
              <a:prstGeom prst="straightConnector1">
                <a:avLst/>
              </a:prstGeom>
              <a:noFill/>
              <a:ln cap="rnd" cmpd="sng" w="9525">
                <a:solidFill>
                  <a:srgbClr val="0476D4"/>
                </a:solidFill>
                <a:prstDash val="solid"/>
                <a:miter lim="8000"/>
                <a:headEnd len="sm" w="sm" type="none"/>
                <a:tailEnd len="sm" w="sm" type="none"/>
              </a:ln>
            </p:spPr>
          </p:cxnSp>
          <p:cxnSp>
            <p:nvCxnSpPr>
              <p:cNvPr id="680" name="Google Shape;680;p58"/>
              <p:cNvCxnSpPr/>
              <p:nvPr/>
            </p:nvCxnSpPr>
            <p:spPr>
              <a:xfrm>
                <a:off x="268233" y="149764"/>
                <a:ext cx="176700" cy="0"/>
              </a:xfrm>
              <a:prstGeom prst="straightConnector1">
                <a:avLst/>
              </a:prstGeom>
              <a:noFill/>
              <a:ln cap="rnd" cmpd="sng" w="9525">
                <a:solidFill>
                  <a:srgbClr val="0476D4"/>
                </a:solidFill>
                <a:prstDash val="solid"/>
                <a:miter lim="8000"/>
                <a:headEnd len="sm" w="sm" type="none"/>
                <a:tailEnd len="sm" w="sm" type="none"/>
              </a:ln>
            </p:spPr>
          </p:cxnSp>
          <p:cxnSp>
            <p:nvCxnSpPr>
              <p:cNvPr id="681" name="Google Shape;681;p58"/>
              <p:cNvCxnSpPr/>
              <p:nvPr/>
            </p:nvCxnSpPr>
            <p:spPr>
              <a:xfrm>
                <a:off x="268233" y="198940"/>
                <a:ext cx="176700" cy="0"/>
              </a:xfrm>
              <a:prstGeom prst="straightConnector1">
                <a:avLst/>
              </a:prstGeom>
              <a:noFill/>
              <a:ln cap="rnd" cmpd="sng" w="9525">
                <a:solidFill>
                  <a:srgbClr val="0476D4"/>
                </a:solidFill>
                <a:prstDash val="solid"/>
                <a:miter lim="8000"/>
                <a:headEnd len="sm" w="sm" type="none"/>
                <a:tailEnd len="sm" w="sm" type="none"/>
              </a:ln>
            </p:spPr>
          </p:cxnSp>
          <p:cxnSp>
            <p:nvCxnSpPr>
              <p:cNvPr id="682" name="Google Shape;682;p58"/>
              <p:cNvCxnSpPr/>
              <p:nvPr/>
            </p:nvCxnSpPr>
            <p:spPr>
              <a:xfrm>
                <a:off x="289469" y="422469"/>
                <a:ext cx="134700" cy="0"/>
              </a:xfrm>
              <a:prstGeom prst="straightConnector1">
                <a:avLst/>
              </a:prstGeom>
              <a:noFill/>
              <a:ln cap="rnd" cmpd="sng" w="9525">
                <a:solidFill>
                  <a:srgbClr val="0476D4"/>
                </a:solidFill>
                <a:prstDash val="solid"/>
                <a:miter lim="8000"/>
                <a:headEnd len="sm" w="sm" type="none"/>
                <a:tailEnd len="sm" w="sm" type="none"/>
              </a:ln>
            </p:spPr>
          </p:cxnSp>
          <p:sp>
            <p:nvSpPr>
              <p:cNvPr id="683" name="Google Shape;683;p58"/>
              <p:cNvSpPr/>
              <p:nvPr/>
            </p:nvSpPr>
            <p:spPr>
              <a:xfrm>
                <a:off x="319645" y="456557"/>
                <a:ext cx="73818" cy="36936"/>
              </a:xfrm>
              <a:custGeom>
                <a:rect b="b" l="l" r="r" t="t"/>
                <a:pathLst>
                  <a:path extrusionOk="0" h="21600" w="21600">
                    <a:moveTo>
                      <a:pt x="0" y="0"/>
                    </a:moveTo>
                    <a:cubicBezTo>
                      <a:pt x="0" y="12109"/>
                      <a:pt x="4909" y="21600"/>
                      <a:pt x="10800" y="21600"/>
                    </a:cubicBezTo>
                    <a:cubicBezTo>
                      <a:pt x="16854" y="21600"/>
                      <a:pt x="21600" y="11782"/>
                      <a:pt x="21600" y="0"/>
                    </a:cubicBezTo>
                  </a:path>
                </a:pathLst>
              </a:custGeom>
              <a:noFill/>
              <a:ln cap="rnd" cmpd="sng" w="9525">
                <a:solidFill>
                  <a:srgbClr val="0476D4"/>
                </a:solidFill>
                <a:prstDash val="solid"/>
                <a:miter lim="8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84" name="Google Shape;684;p58"/>
              <p:cNvSpPr/>
              <p:nvPr/>
            </p:nvSpPr>
            <p:spPr>
              <a:xfrm>
                <a:off x="511321" y="55882"/>
                <a:ext cx="202446" cy="524556"/>
              </a:xfrm>
              <a:custGeom>
                <a:rect b="b" l="l" r="r" t="t"/>
                <a:pathLst>
                  <a:path extrusionOk="0" h="21600" w="21600">
                    <a:moveTo>
                      <a:pt x="0" y="0"/>
                    </a:moveTo>
                    <a:lnTo>
                      <a:pt x="19034" y="0"/>
                    </a:lnTo>
                    <a:cubicBezTo>
                      <a:pt x="20407" y="0"/>
                      <a:pt x="21600" y="438"/>
                      <a:pt x="21600" y="990"/>
                    </a:cubicBezTo>
                    <a:lnTo>
                      <a:pt x="21600" y="20610"/>
                    </a:lnTo>
                    <a:cubicBezTo>
                      <a:pt x="21600" y="21162"/>
                      <a:pt x="20466" y="21600"/>
                      <a:pt x="19034" y="21600"/>
                    </a:cubicBezTo>
                    <a:lnTo>
                      <a:pt x="0" y="21600"/>
                    </a:lnTo>
                  </a:path>
                </a:pathLst>
              </a:custGeom>
              <a:noFill/>
              <a:ln cap="flat" cmpd="sng" w="9525">
                <a:solidFill>
                  <a:srgbClr val="0476D4"/>
                </a:solidFill>
                <a:prstDash val="solid"/>
                <a:miter lim="8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cxnSp>
            <p:nvCxnSpPr>
              <p:cNvPr id="685" name="Google Shape;685;p58"/>
              <p:cNvCxnSpPr/>
              <p:nvPr/>
            </p:nvCxnSpPr>
            <p:spPr>
              <a:xfrm>
                <a:off x="573350" y="138588"/>
                <a:ext cx="62100" cy="0"/>
              </a:xfrm>
              <a:prstGeom prst="straightConnector1">
                <a:avLst/>
              </a:prstGeom>
              <a:noFill/>
              <a:ln cap="rnd" cmpd="sng" w="9525">
                <a:solidFill>
                  <a:srgbClr val="0476D4"/>
                </a:solidFill>
                <a:prstDash val="solid"/>
                <a:miter lim="8000"/>
                <a:headEnd len="sm" w="sm" type="none"/>
                <a:tailEnd len="sm" w="sm" type="none"/>
              </a:ln>
            </p:spPr>
          </p:cxnSp>
          <p:cxnSp>
            <p:nvCxnSpPr>
              <p:cNvPr id="686" name="Google Shape;686;p58"/>
              <p:cNvCxnSpPr/>
              <p:nvPr/>
            </p:nvCxnSpPr>
            <p:spPr>
              <a:xfrm>
                <a:off x="573350" y="178822"/>
                <a:ext cx="62100" cy="0"/>
              </a:xfrm>
              <a:prstGeom prst="straightConnector1">
                <a:avLst/>
              </a:prstGeom>
              <a:noFill/>
              <a:ln cap="rnd" cmpd="sng" w="9525">
                <a:solidFill>
                  <a:srgbClr val="0476D4"/>
                </a:solidFill>
                <a:prstDash val="solid"/>
                <a:miter lim="8000"/>
                <a:headEnd len="sm" w="sm" type="none"/>
                <a:tailEnd len="sm" w="sm" type="none"/>
              </a:ln>
            </p:spPr>
          </p:cxnSp>
          <p:cxnSp>
            <p:nvCxnSpPr>
              <p:cNvPr id="687" name="Google Shape;687;p58"/>
              <p:cNvCxnSpPr/>
              <p:nvPr/>
            </p:nvCxnSpPr>
            <p:spPr>
              <a:xfrm>
                <a:off x="573350" y="219617"/>
                <a:ext cx="62100" cy="0"/>
              </a:xfrm>
              <a:prstGeom prst="straightConnector1">
                <a:avLst/>
              </a:prstGeom>
              <a:noFill/>
              <a:ln cap="rnd" cmpd="sng" w="9525">
                <a:solidFill>
                  <a:srgbClr val="0476D4"/>
                </a:solidFill>
                <a:prstDash val="solid"/>
                <a:miter lim="8000"/>
                <a:headEnd len="sm" w="sm" type="none"/>
                <a:tailEnd len="sm" w="sm" type="none"/>
              </a:ln>
            </p:spPr>
          </p:cxnSp>
          <p:cxnSp>
            <p:nvCxnSpPr>
              <p:cNvPr id="688" name="Google Shape;688;p58"/>
              <p:cNvCxnSpPr/>
              <p:nvPr/>
            </p:nvCxnSpPr>
            <p:spPr>
              <a:xfrm rot="10800000">
                <a:off x="78234" y="302521"/>
                <a:ext cx="0" cy="25200"/>
              </a:xfrm>
              <a:prstGeom prst="straightConnector1">
                <a:avLst/>
              </a:prstGeom>
              <a:noFill/>
              <a:ln cap="rnd" cmpd="sng" w="9525">
                <a:solidFill>
                  <a:srgbClr val="0476D4"/>
                </a:solidFill>
                <a:prstDash val="solid"/>
                <a:round/>
                <a:headEnd len="sm" w="sm" type="none"/>
                <a:tailEnd len="sm" w="sm" type="none"/>
              </a:ln>
            </p:spPr>
          </p:cxnSp>
          <p:cxnSp>
            <p:nvCxnSpPr>
              <p:cNvPr id="689" name="Google Shape;689;p58"/>
              <p:cNvCxnSpPr/>
              <p:nvPr/>
            </p:nvCxnSpPr>
            <p:spPr>
              <a:xfrm rot="10800000">
                <a:off x="139705" y="302521"/>
                <a:ext cx="0" cy="25200"/>
              </a:xfrm>
              <a:prstGeom prst="straightConnector1">
                <a:avLst/>
              </a:prstGeom>
              <a:noFill/>
              <a:ln cap="rnd" cmpd="sng" w="9525">
                <a:solidFill>
                  <a:srgbClr val="0476D4"/>
                </a:solidFill>
                <a:prstDash val="solid"/>
                <a:round/>
                <a:headEnd len="sm" w="sm" type="none"/>
                <a:tailEnd len="sm" w="sm" type="none"/>
              </a:ln>
            </p:spPr>
          </p:cxnSp>
          <p:cxnSp>
            <p:nvCxnSpPr>
              <p:cNvPr id="690" name="Google Shape;690;p58"/>
              <p:cNvCxnSpPr/>
              <p:nvPr/>
            </p:nvCxnSpPr>
            <p:spPr>
              <a:xfrm rot="10800000">
                <a:off x="108969" y="339683"/>
                <a:ext cx="0" cy="25200"/>
              </a:xfrm>
              <a:prstGeom prst="straightConnector1">
                <a:avLst/>
              </a:prstGeom>
              <a:noFill/>
              <a:ln cap="rnd" cmpd="sng" w="9525">
                <a:solidFill>
                  <a:srgbClr val="0476D4"/>
                </a:solidFill>
                <a:prstDash val="solid"/>
                <a:round/>
                <a:headEnd len="sm" w="sm" type="none"/>
                <a:tailEnd len="sm" w="sm" type="none"/>
              </a:ln>
            </p:spPr>
          </p:cxnSp>
          <p:cxnSp>
            <p:nvCxnSpPr>
              <p:cNvPr id="691" name="Google Shape;691;p58"/>
              <p:cNvCxnSpPr/>
              <p:nvPr/>
            </p:nvCxnSpPr>
            <p:spPr>
              <a:xfrm>
                <a:off x="78234" y="376965"/>
                <a:ext cx="0" cy="25200"/>
              </a:xfrm>
              <a:prstGeom prst="straightConnector1">
                <a:avLst/>
              </a:prstGeom>
              <a:noFill/>
              <a:ln cap="rnd" cmpd="sng" w="9525">
                <a:solidFill>
                  <a:srgbClr val="0476D4"/>
                </a:solidFill>
                <a:prstDash val="solid"/>
                <a:round/>
                <a:headEnd len="sm" w="sm" type="none"/>
                <a:tailEnd len="sm" w="sm" type="none"/>
              </a:ln>
            </p:spPr>
          </p:cxnSp>
          <p:cxnSp>
            <p:nvCxnSpPr>
              <p:cNvPr id="692" name="Google Shape;692;p58"/>
              <p:cNvCxnSpPr/>
              <p:nvPr/>
            </p:nvCxnSpPr>
            <p:spPr>
              <a:xfrm>
                <a:off x="139705" y="376965"/>
                <a:ext cx="0" cy="25200"/>
              </a:xfrm>
              <a:prstGeom prst="straightConnector1">
                <a:avLst/>
              </a:prstGeom>
              <a:noFill/>
              <a:ln cap="rnd" cmpd="sng" w="9525">
                <a:solidFill>
                  <a:srgbClr val="0476D4"/>
                </a:solidFill>
                <a:prstDash val="solid"/>
                <a:round/>
                <a:headEnd len="sm" w="sm" type="none"/>
                <a:tailEnd len="sm" w="sm" type="none"/>
              </a:ln>
            </p:spPr>
          </p:cxnSp>
          <p:cxnSp>
            <p:nvCxnSpPr>
              <p:cNvPr id="693" name="Google Shape;693;p58"/>
              <p:cNvCxnSpPr/>
              <p:nvPr/>
            </p:nvCxnSpPr>
            <p:spPr>
              <a:xfrm rot="10800000">
                <a:off x="108969" y="414007"/>
                <a:ext cx="0" cy="25200"/>
              </a:xfrm>
              <a:prstGeom prst="straightConnector1">
                <a:avLst/>
              </a:prstGeom>
              <a:noFill/>
              <a:ln cap="rnd" cmpd="sng" w="9525">
                <a:solidFill>
                  <a:srgbClr val="0476D4"/>
                </a:solidFill>
                <a:prstDash val="solid"/>
                <a:round/>
                <a:headEnd len="sm" w="sm" type="none"/>
                <a:tailEnd len="sm" w="sm" type="none"/>
              </a:ln>
            </p:spPr>
          </p:cxnSp>
          <p:cxnSp>
            <p:nvCxnSpPr>
              <p:cNvPr id="694" name="Google Shape;694;p58"/>
              <p:cNvCxnSpPr/>
              <p:nvPr/>
            </p:nvCxnSpPr>
            <p:spPr>
              <a:xfrm>
                <a:off x="78234" y="451288"/>
                <a:ext cx="0" cy="25200"/>
              </a:xfrm>
              <a:prstGeom prst="straightConnector1">
                <a:avLst/>
              </a:prstGeom>
              <a:noFill/>
              <a:ln cap="rnd" cmpd="sng" w="9525">
                <a:solidFill>
                  <a:srgbClr val="0476D4"/>
                </a:solidFill>
                <a:prstDash val="solid"/>
                <a:round/>
                <a:headEnd len="sm" w="sm" type="none"/>
                <a:tailEnd len="sm" w="sm" type="none"/>
              </a:ln>
            </p:spPr>
          </p:cxnSp>
          <p:cxnSp>
            <p:nvCxnSpPr>
              <p:cNvPr id="695" name="Google Shape;695;p58"/>
              <p:cNvCxnSpPr/>
              <p:nvPr/>
            </p:nvCxnSpPr>
            <p:spPr>
              <a:xfrm>
                <a:off x="139705" y="451288"/>
                <a:ext cx="0" cy="25200"/>
              </a:xfrm>
              <a:prstGeom prst="straightConnector1">
                <a:avLst/>
              </a:prstGeom>
              <a:noFill/>
              <a:ln cap="rnd" cmpd="sng" w="9525">
                <a:solidFill>
                  <a:srgbClr val="0476D4"/>
                </a:solidFill>
                <a:prstDash val="solid"/>
                <a:round/>
                <a:headEnd len="sm" w="sm" type="none"/>
                <a:tailEnd len="sm" w="sm" type="none"/>
              </a:ln>
            </p:spPr>
          </p:cxnSp>
          <p:sp>
            <p:nvSpPr>
              <p:cNvPr id="696" name="Google Shape;696;p58"/>
              <p:cNvSpPr/>
              <p:nvPr/>
            </p:nvSpPr>
            <p:spPr>
              <a:xfrm>
                <a:off x="0" y="55882"/>
                <a:ext cx="202446" cy="524556"/>
              </a:xfrm>
              <a:custGeom>
                <a:rect b="b" l="l" r="r" t="t"/>
                <a:pathLst>
                  <a:path extrusionOk="0" h="21600" w="21600">
                    <a:moveTo>
                      <a:pt x="21600" y="0"/>
                    </a:moveTo>
                    <a:lnTo>
                      <a:pt x="2566" y="0"/>
                    </a:lnTo>
                    <a:cubicBezTo>
                      <a:pt x="1134" y="0"/>
                      <a:pt x="0" y="438"/>
                      <a:pt x="0" y="990"/>
                    </a:cubicBezTo>
                    <a:lnTo>
                      <a:pt x="0" y="20610"/>
                    </a:lnTo>
                    <a:cubicBezTo>
                      <a:pt x="0" y="21162"/>
                      <a:pt x="1134" y="21600"/>
                      <a:pt x="2566" y="21600"/>
                    </a:cubicBezTo>
                    <a:lnTo>
                      <a:pt x="21600" y="21600"/>
                    </a:lnTo>
                  </a:path>
                </a:pathLst>
              </a:custGeom>
              <a:noFill/>
              <a:ln cap="flat" cmpd="sng" w="9525">
                <a:solidFill>
                  <a:srgbClr val="0476D4"/>
                </a:solidFill>
                <a:prstDash val="solid"/>
                <a:miter lim="8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cxnSp>
            <p:nvCxnSpPr>
              <p:cNvPr id="697" name="Google Shape;697;p58"/>
              <p:cNvCxnSpPr/>
              <p:nvPr/>
            </p:nvCxnSpPr>
            <p:spPr>
              <a:xfrm rot="10800000">
                <a:off x="78209" y="138588"/>
                <a:ext cx="62100" cy="0"/>
              </a:xfrm>
              <a:prstGeom prst="straightConnector1">
                <a:avLst/>
              </a:prstGeom>
              <a:noFill/>
              <a:ln cap="rnd" cmpd="sng" w="9525">
                <a:solidFill>
                  <a:srgbClr val="0476D4"/>
                </a:solidFill>
                <a:prstDash val="solid"/>
                <a:miter lim="8000"/>
                <a:headEnd len="sm" w="sm" type="none"/>
                <a:tailEnd len="sm" w="sm" type="none"/>
              </a:ln>
            </p:spPr>
          </p:cxnSp>
          <p:cxnSp>
            <p:nvCxnSpPr>
              <p:cNvPr id="698" name="Google Shape;698;p58"/>
              <p:cNvCxnSpPr/>
              <p:nvPr/>
            </p:nvCxnSpPr>
            <p:spPr>
              <a:xfrm rot="10800000">
                <a:off x="78209" y="178822"/>
                <a:ext cx="62100" cy="0"/>
              </a:xfrm>
              <a:prstGeom prst="straightConnector1">
                <a:avLst/>
              </a:prstGeom>
              <a:noFill/>
              <a:ln cap="rnd" cmpd="sng" w="9525">
                <a:solidFill>
                  <a:srgbClr val="0476D4"/>
                </a:solidFill>
                <a:prstDash val="solid"/>
                <a:miter lim="8000"/>
                <a:headEnd len="sm" w="sm" type="none"/>
                <a:tailEnd len="sm" w="sm" type="none"/>
              </a:ln>
            </p:spPr>
          </p:cxnSp>
          <p:cxnSp>
            <p:nvCxnSpPr>
              <p:cNvPr id="699" name="Google Shape;699;p58"/>
              <p:cNvCxnSpPr/>
              <p:nvPr/>
            </p:nvCxnSpPr>
            <p:spPr>
              <a:xfrm rot="10800000">
                <a:off x="78209" y="219617"/>
                <a:ext cx="62100" cy="0"/>
              </a:xfrm>
              <a:prstGeom prst="straightConnector1">
                <a:avLst/>
              </a:prstGeom>
              <a:noFill/>
              <a:ln cap="rnd" cmpd="sng" w="9525">
                <a:solidFill>
                  <a:srgbClr val="0476D4"/>
                </a:solidFill>
                <a:prstDash val="solid"/>
                <a:miter lim="8000"/>
                <a:headEnd len="sm" w="sm" type="none"/>
                <a:tailEnd len="sm" w="sm" type="none"/>
              </a:ln>
            </p:spPr>
          </p:cxnSp>
        </p:gr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2"/>
                                        </p:tgtEl>
                                        <p:attrNameLst>
                                          <p:attrName>style.visibility</p:attrName>
                                        </p:attrNameLst>
                                      </p:cBhvr>
                                      <p:to>
                                        <p:strVal val="visible"/>
                                      </p:to>
                                    </p:set>
                                    <p:animEffect filter="fade" transition="in">
                                      <p:cBhvr>
                                        <p:cTn dur="1000"/>
                                        <p:tgtEl>
                                          <p:spTgt spid="6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1"/>
                                        </p:tgtEl>
                                        <p:attrNameLst>
                                          <p:attrName>style.visibility</p:attrName>
                                        </p:attrNameLst>
                                      </p:cBhvr>
                                      <p:to>
                                        <p:strVal val="visible"/>
                                      </p:to>
                                    </p:set>
                                    <p:animEffect filter="fade" transition="in">
                                      <p:cBhvr>
                                        <p:cTn dur="1000"/>
                                        <p:tgtEl>
                                          <p:spTgt spid="4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3"/>
                                        </p:tgtEl>
                                        <p:attrNameLst>
                                          <p:attrName>style.visibility</p:attrName>
                                        </p:attrNameLst>
                                      </p:cBhvr>
                                      <p:to>
                                        <p:strVal val="visible"/>
                                      </p:to>
                                    </p:set>
                                    <p:animEffect filter="fade" transition="in">
                                      <p:cBhvr>
                                        <p:cTn dur="1000"/>
                                        <p:tgtEl>
                                          <p:spTgt spid="4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2"/>
                                        </p:tgtEl>
                                        <p:attrNameLst>
                                          <p:attrName>style.visibility</p:attrName>
                                        </p:attrNameLst>
                                      </p:cBhvr>
                                      <p:to>
                                        <p:strVal val="visible"/>
                                      </p:to>
                                    </p:set>
                                    <p:animEffect filter="fade" transition="in">
                                      <p:cBhvr>
                                        <p:cTn dur="1000"/>
                                        <p:tgtEl>
                                          <p:spTgt spid="5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sp>
        <p:nvSpPr>
          <p:cNvPr id="704" name="Google Shape;704;p59"/>
          <p:cNvSpPr txBox="1"/>
          <p:nvPr/>
        </p:nvSpPr>
        <p:spPr>
          <a:xfrm>
            <a:off x="500375" y="148675"/>
            <a:ext cx="6675300" cy="74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chemeClr val="dk1"/>
                </a:solidFill>
                <a:latin typeface="League Spartan"/>
                <a:ea typeface="League Spartan"/>
                <a:cs typeface="League Spartan"/>
                <a:sym typeface="League Spartan"/>
              </a:rPr>
              <a:t>Creating a Connected Experience</a:t>
            </a:r>
            <a:endParaRPr b="1" sz="3000">
              <a:solidFill>
                <a:schemeClr val="dk1"/>
              </a:solidFill>
              <a:latin typeface="League Spartan"/>
              <a:ea typeface="League Spartan"/>
              <a:cs typeface="League Spartan"/>
              <a:sym typeface="League Spartan"/>
            </a:endParaRPr>
          </a:p>
        </p:txBody>
      </p:sp>
      <p:pic>
        <p:nvPicPr>
          <p:cNvPr id="705" name="Google Shape;705;p59"/>
          <p:cNvPicPr preferRelativeResize="0"/>
          <p:nvPr/>
        </p:nvPicPr>
        <p:blipFill rotWithShape="1">
          <a:blip r:embed="rId3">
            <a:alphaModFix/>
          </a:blip>
          <a:srcRect b="0" l="24580" r="73598" t="0"/>
          <a:stretch/>
        </p:blipFill>
        <p:spPr>
          <a:xfrm>
            <a:off x="0" y="0"/>
            <a:ext cx="87725" cy="4562549"/>
          </a:xfrm>
          <a:prstGeom prst="rect">
            <a:avLst/>
          </a:prstGeom>
          <a:noFill/>
          <a:ln>
            <a:noFill/>
          </a:ln>
        </p:spPr>
      </p:pic>
      <p:pic>
        <p:nvPicPr>
          <p:cNvPr id="706" name="Google Shape;706;p59"/>
          <p:cNvPicPr preferRelativeResize="0"/>
          <p:nvPr/>
        </p:nvPicPr>
        <p:blipFill>
          <a:blip r:embed="rId4">
            <a:alphaModFix/>
          </a:blip>
          <a:stretch>
            <a:fillRect/>
          </a:stretch>
        </p:blipFill>
        <p:spPr>
          <a:xfrm>
            <a:off x="7867938" y="-51175"/>
            <a:ext cx="1141898" cy="1141898"/>
          </a:xfrm>
          <a:prstGeom prst="rect">
            <a:avLst/>
          </a:prstGeom>
          <a:noFill/>
          <a:ln>
            <a:noFill/>
          </a:ln>
        </p:spPr>
      </p:pic>
      <p:pic>
        <p:nvPicPr>
          <p:cNvPr id="707" name="Google Shape;707;p59"/>
          <p:cNvPicPr preferRelativeResize="0"/>
          <p:nvPr/>
        </p:nvPicPr>
        <p:blipFill rotWithShape="1">
          <a:blip r:embed="rId5">
            <a:alphaModFix/>
          </a:blip>
          <a:srcRect b="25205" l="41110" r="0" t="0"/>
          <a:stretch/>
        </p:blipFill>
        <p:spPr>
          <a:xfrm>
            <a:off x="0" y="3908850"/>
            <a:ext cx="1009550" cy="1282275"/>
          </a:xfrm>
          <a:prstGeom prst="rect">
            <a:avLst/>
          </a:prstGeom>
          <a:noFill/>
          <a:ln>
            <a:noFill/>
          </a:ln>
        </p:spPr>
      </p:pic>
      <p:grpSp>
        <p:nvGrpSpPr>
          <p:cNvPr id="708" name="Google Shape;708;p59"/>
          <p:cNvGrpSpPr/>
          <p:nvPr/>
        </p:nvGrpSpPr>
        <p:grpSpPr>
          <a:xfrm>
            <a:off x="3978875" y="919150"/>
            <a:ext cx="4840620" cy="3889439"/>
            <a:chOff x="5147274" y="869539"/>
            <a:chExt cx="6751213" cy="5722287"/>
          </a:xfrm>
        </p:grpSpPr>
        <p:sp>
          <p:nvSpPr>
            <p:cNvPr id="709" name="Google Shape;709;p59"/>
            <p:cNvSpPr/>
            <p:nvPr/>
          </p:nvSpPr>
          <p:spPr>
            <a:xfrm>
              <a:off x="5953388" y="3143209"/>
              <a:ext cx="3110400" cy="3111300"/>
            </a:xfrm>
            <a:prstGeom prst="ellipse">
              <a:avLst/>
            </a:prstGeom>
            <a:solidFill>
              <a:srgbClr val="479FDB">
                <a:alpha val="28240"/>
              </a:srgbClr>
            </a:solidFill>
            <a:ln>
              <a:noFill/>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FFFFFF"/>
                </a:buClr>
                <a:buSzPts val="1500"/>
                <a:buFont typeface="Helvetica Neue"/>
                <a:buNone/>
              </a:pPr>
              <a:r>
                <a:t/>
              </a:r>
              <a:endParaRPr b="0" i="0" sz="1500" u="none" cap="none" strike="noStrike">
                <a:solidFill>
                  <a:srgbClr val="FFFFFF"/>
                </a:solidFill>
                <a:latin typeface="Helvetica Neue"/>
                <a:ea typeface="Helvetica Neue"/>
                <a:cs typeface="Helvetica Neue"/>
                <a:sym typeface="Helvetica Neue"/>
              </a:endParaRPr>
            </a:p>
          </p:txBody>
        </p:sp>
        <p:pic>
          <p:nvPicPr>
            <p:cNvPr descr="Image" id="710" name="Google Shape;710;p59"/>
            <p:cNvPicPr preferRelativeResize="0"/>
            <p:nvPr/>
          </p:nvPicPr>
          <p:blipFill rotWithShape="1">
            <a:blip r:embed="rId6">
              <a:alphaModFix/>
            </a:blip>
            <a:srcRect b="0" l="0" r="0" t="0"/>
            <a:stretch/>
          </p:blipFill>
          <p:spPr>
            <a:xfrm rot="540872">
              <a:off x="6218317" y="3386831"/>
              <a:ext cx="2171104" cy="2559445"/>
            </a:xfrm>
            <a:prstGeom prst="rect">
              <a:avLst/>
            </a:prstGeom>
            <a:noFill/>
            <a:ln>
              <a:noFill/>
            </a:ln>
          </p:spPr>
        </p:pic>
        <p:sp>
          <p:nvSpPr>
            <p:cNvPr id="711" name="Google Shape;711;p59"/>
            <p:cNvSpPr/>
            <p:nvPr/>
          </p:nvSpPr>
          <p:spPr>
            <a:xfrm>
              <a:off x="6991419" y="1245389"/>
              <a:ext cx="3110400" cy="3111300"/>
            </a:xfrm>
            <a:prstGeom prst="ellipse">
              <a:avLst/>
            </a:prstGeom>
            <a:solidFill>
              <a:srgbClr val="479FDB">
                <a:alpha val="28240"/>
              </a:srgbClr>
            </a:solidFill>
            <a:ln>
              <a:noFill/>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FFFFFF"/>
                </a:buClr>
                <a:buSzPts val="1500"/>
                <a:buFont typeface="Helvetica Neue"/>
                <a:buNone/>
              </a:pPr>
              <a:r>
                <a:t/>
              </a:r>
              <a:endParaRPr b="0" i="0" sz="1500" u="none" cap="none" strike="noStrike">
                <a:solidFill>
                  <a:srgbClr val="FFFFFF"/>
                </a:solidFill>
                <a:latin typeface="Helvetica Neue"/>
                <a:ea typeface="Helvetica Neue"/>
                <a:cs typeface="Helvetica Neue"/>
                <a:sym typeface="Helvetica Neue"/>
              </a:endParaRPr>
            </a:p>
          </p:txBody>
        </p:sp>
        <p:pic>
          <p:nvPicPr>
            <p:cNvPr descr="Image" id="712" name="Google Shape;712;p59"/>
            <p:cNvPicPr preferRelativeResize="0"/>
            <p:nvPr/>
          </p:nvPicPr>
          <p:blipFill rotWithShape="1">
            <a:blip r:embed="rId7">
              <a:alphaModFix/>
            </a:blip>
            <a:srcRect b="0" l="0" r="0" t="0"/>
            <a:stretch/>
          </p:blipFill>
          <p:spPr>
            <a:xfrm rot="-660591">
              <a:off x="7207674" y="1481112"/>
              <a:ext cx="2567608" cy="2203975"/>
            </a:xfrm>
            <a:prstGeom prst="rect">
              <a:avLst/>
            </a:prstGeom>
            <a:noFill/>
            <a:ln>
              <a:noFill/>
            </a:ln>
          </p:spPr>
        </p:pic>
        <p:sp>
          <p:nvSpPr>
            <p:cNvPr id="713" name="Google Shape;713;p59"/>
            <p:cNvSpPr/>
            <p:nvPr/>
          </p:nvSpPr>
          <p:spPr>
            <a:xfrm>
              <a:off x="8029313" y="3143209"/>
              <a:ext cx="3110400" cy="3111300"/>
            </a:xfrm>
            <a:prstGeom prst="ellipse">
              <a:avLst/>
            </a:prstGeom>
            <a:solidFill>
              <a:srgbClr val="479FDB">
                <a:alpha val="28240"/>
              </a:srgbClr>
            </a:solidFill>
            <a:ln>
              <a:noFill/>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FFFFFF"/>
                </a:buClr>
                <a:buSzPts val="1500"/>
                <a:buFont typeface="Helvetica Neue"/>
                <a:buNone/>
              </a:pPr>
              <a:r>
                <a:t/>
              </a:r>
              <a:endParaRPr b="0" i="0" sz="1500" u="none" cap="none" strike="noStrike">
                <a:solidFill>
                  <a:srgbClr val="FFFFFF"/>
                </a:solidFill>
                <a:latin typeface="Helvetica Neue"/>
                <a:ea typeface="Helvetica Neue"/>
                <a:cs typeface="Helvetica Neue"/>
                <a:sym typeface="Helvetica Neue"/>
              </a:endParaRPr>
            </a:p>
          </p:txBody>
        </p:sp>
        <p:pic>
          <p:nvPicPr>
            <p:cNvPr descr="Image" id="714" name="Google Shape;714;p59"/>
            <p:cNvPicPr preferRelativeResize="0"/>
            <p:nvPr/>
          </p:nvPicPr>
          <p:blipFill rotWithShape="1">
            <a:blip r:embed="rId8">
              <a:alphaModFix/>
            </a:blip>
            <a:srcRect b="0" l="0" r="0" t="0"/>
            <a:stretch/>
          </p:blipFill>
          <p:spPr>
            <a:xfrm rot="575291">
              <a:off x="8699150" y="3549955"/>
              <a:ext cx="2255218" cy="2458759"/>
            </a:xfrm>
            <a:prstGeom prst="rect">
              <a:avLst/>
            </a:prstGeom>
            <a:noFill/>
            <a:ln>
              <a:noFill/>
            </a:ln>
          </p:spPr>
        </p:pic>
        <p:sp>
          <p:nvSpPr>
            <p:cNvPr id="715" name="Google Shape;715;p59"/>
            <p:cNvSpPr/>
            <p:nvPr/>
          </p:nvSpPr>
          <p:spPr>
            <a:xfrm>
              <a:off x="7331712" y="1703338"/>
              <a:ext cx="110700" cy="110700"/>
            </a:xfrm>
            <a:prstGeom prst="ellipse">
              <a:avLst/>
            </a:prstGeom>
            <a:solidFill>
              <a:srgbClr val="479FDB"/>
            </a:solidFill>
            <a:ln cap="flat" cmpd="sng" w="28575">
              <a:solidFill>
                <a:srgbClr val="FFFFFF"/>
              </a:solidFill>
              <a:prstDash val="solid"/>
              <a:miter lim="400000"/>
              <a:headEnd len="sm" w="sm" type="none"/>
              <a:tailEnd len="sm" w="sm" type="none"/>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FFFFFF"/>
                </a:buClr>
                <a:buSzPts val="1500"/>
                <a:buFont typeface="Helvetica Neue"/>
                <a:buNone/>
              </a:pPr>
              <a:r>
                <a:t/>
              </a:r>
              <a:endParaRPr b="0" i="0" sz="1500" u="none" cap="none" strike="noStrike">
                <a:solidFill>
                  <a:srgbClr val="FFFFFF"/>
                </a:solidFill>
                <a:latin typeface="Helvetica Neue"/>
                <a:ea typeface="Helvetica Neue"/>
                <a:cs typeface="Helvetica Neue"/>
                <a:sym typeface="Helvetica Neue"/>
              </a:endParaRPr>
            </a:p>
          </p:txBody>
        </p:sp>
        <p:sp>
          <p:nvSpPr>
            <p:cNvPr id="716" name="Google Shape;716;p59"/>
            <p:cNvSpPr/>
            <p:nvPr/>
          </p:nvSpPr>
          <p:spPr>
            <a:xfrm>
              <a:off x="7729542" y="1379863"/>
              <a:ext cx="110700" cy="110700"/>
            </a:xfrm>
            <a:prstGeom prst="ellipse">
              <a:avLst/>
            </a:prstGeom>
            <a:solidFill>
              <a:srgbClr val="479FDB"/>
            </a:solidFill>
            <a:ln cap="flat" cmpd="sng" w="28575">
              <a:solidFill>
                <a:srgbClr val="FFFFFF"/>
              </a:solidFill>
              <a:prstDash val="solid"/>
              <a:miter lim="400000"/>
              <a:headEnd len="sm" w="sm" type="none"/>
              <a:tailEnd len="sm" w="sm" type="none"/>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FFFFFF"/>
                </a:buClr>
                <a:buSzPts val="1500"/>
                <a:buFont typeface="Helvetica Neue"/>
                <a:buNone/>
              </a:pPr>
              <a:r>
                <a:t/>
              </a:r>
              <a:endParaRPr b="0" i="0" sz="1500" u="none" cap="none" strike="noStrike">
                <a:solidFill>
                  <a:srgbClr val="FFFFFF"/>
                </a:solidFill>
                <a:latin typeface="Helvetica Neue"/>
                <a:ea typeface="Helvetica Neue"/>
                <a:cs typeface="Helvetica Neue"/>
                <a:sym typeface="Helvetica Neue"/>
              </a:endParaRPr>
            </a:p>
          </p:txBody>
        </p:sp>
        <p:sp>
          <p:nvSpPr>
            <p:cNvPr id="717" name="Google Shape;717;p59"/>
            <p:cNvSpPr/>
            <p:nvPr/>
          </p:nvSpPr>
          <p:spPr>
            <a:xfrm>
              <a:off x="8205141" y="1221719"/>
              <a:ext cx="110700" cy="110700"/>
            </a:xfrm>
            <a:prstGeom prst="ellipse">
              <a:avLst/>
            </a:prstGeom>
            <a:solidFill>
              <a:srgbClr val="479FDB"/>
            </a:solidFill>
            <a:ln cap="flat" cmpd="sng" w="28575">
              <a:solidFill>
                <a:srgbClr val="FFFFFF"/>
              </a:solidFill>
              <a:prstDash val="solid"/>
              <a:miter lim="400000"/>
              <a:headEnd len="sm" w="sm" type="none"/>
              <a:tailEnd len="sm" w="sm" type="none"/>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FFFFFF"/>
                </a:buClr>
                <a:buSzPts val="1500"/>
                <a:buFont typeface="Helvetica Neue"/>
                <a:buNone/>
              </a:pPr>
              <a:r>
                <a:t/>
              </a:r>
              <a:endParaRPr b="0" i="0" sz="1500" u="none" cap="none" strike="noStrike">
                <a:solidFill>
                  <a:srgbClr val="FFFFFF"/>
                </a:solidFill>
                <a:latin typeface="Helvetica Neue"/>
                <a:ea typeface="Helvetica Neue"/>
                <a:cs typeface="Helvetica Neue"/>
                <a:sym typeface="Helvetica Neue"/>
              </a:endParaRPr>
            </a:p>
          </p:txBody>
        </p:sp>
        <p:sp>
          <p:nvSpPr>
            <p:cNvPr id="718" name="Google Shape;718;p59"/>
            <p:cNvSpPr/>
            <p:nvPr/>
          </p:nvSpPr>
          <p:spPr>
            <a:xfrm>
              <a:off x="8889087" y="1234419"/>
              <a:ext cx="110700" cy="110700"/>
            </a:xfrm>
            <a:prstGeom prst="ellipse">
              <a:avLst/>
            </a:prstGeom>
            <a:solidFill>
              <a:srgbClr val="479FDB"/>
            </a:solidFill>
            <a:ln cap="flat" cmpd="sng" w="28575">
              <a:solidFill>
                <a:srgbClr val="FFFFFF"/>
              </a:solidFill>
              <a:prstDash val="solid"/>
              <a:miter lim="400000"/>
              <a:headEnd len="sm" w="sm" type="none"/>
              <a:tailEnd len="sm" w="sm" type="none"/>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FFFFFF"/>
                </a:buClr>
                <a:buSzPts val="1500"/>
                <a:buFont typeface="Helvetica Neue"/>
                <a:buNone/>
              </a:pPr>
              <a:r>
                <a:t/>
              </a:r>
              <a:endParaRPr b="0" i="0" sz="1500" u="none" cap="none" strike="noStrike">
                <a:solidFill>
                  <a:srgbClr val="FFFFFF"/>
                </a:solidFill>
                <a:latin typeface="Helvetica Neue"/>
                <a:ea typeface="Helvetica Neue"/>
                <a:cs typeface="Helvetica Neue"/>
                <a:sym typeface="Helvetica Neue"/>
              </a:endParaRPr>
            </a:p>
          </p:txBody>
        </p:sp>
        <p:sp>
          <p:nvSpPr>
            <p:cNvPr id="719" name="Google Shape;719;p59"/>
            <p:cNvSpPr/>
            <p:nvPr/>
          </p:nvSpPr>
          <p:spPr>
            <a:xfrm>
              <a:off x="9339409" y="1451158"/>
              <a:ext cx="110700" cy="110700"/>
            </a:xfrm>
            <a:prstGeom prst="ellipse">
              <a:avLst/>
            </a:prstGeom>
            <a:solidFill>
              <a:srgbClr val="479FDB"/>
            </a:solidFill>
            <a:ln cap="flat" cmpd="sng" w="28575">
              <a:solidFill>
                <a:srgbClr val="FFFFFF"/>
              </a:solidFill>
              <a:prstDash val="solid"/>
              <a:miter lim="400000"/>
              <a:headEnd len="sm" w="sm" type="none"/>
              <a:tailEnd len="sm" w="sm" type="none"/>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FFFFFF"/>
                </a:buClr>
                <a:buSzPts val="1500"/>
                <a:buFont typeface="Helvetica Neue"/>
                <a:buNone/>
              </a:pPr>
              <a:r>
                <a:t/>
              </a:r>
              <a:endParaRPr b="0" i="0" sz="1500" u="none" cap="none" strike="noStrike">
                <a:solidFill>
                  <a:srgbClr val="FFFFFF"/>
                </a:solidFill>
                <a:latin typeface="Helvetica Neue"/>
                <a:ea typeface="Helvetica Neue"/>
                <a:cs typeface="Helvetica Neue"/>
                <a:sym typeface="Helvetica Neue"/>
              </a:endParaRPr>
            </a:p>
          </p:txBody>
        </p:sp>
        <p:sp>
          <p:nvSpPr>
            <p:cNvPr id="720" name="Google Shape;720;p59"/>
            <p:cNvSpPr/>
            <p:nvPr/>
          </p:nvSpPr>
          <p:spPr>
            <a:xfrm>
              <a:off x="9700073" y="1774633"/>
              <a:ext cx="110700" cy="110700"/>
            </a:xfrm>
            <a:prstGeom prst="ellipse">
              <a:avLst/>
            </a:prstGeom>
            <a:solidFill>
              <a:srgbClr val="479FDB"/>
            </a:solidFill>
            <a:ln cap="flat" cmpd="sng" w="28575">
              <a:solidFill>
                <a:srgbClr val="FFFFFF"/>
              </a:solidFill>
              <a:prstDash val="solid"/>
              <a:miter lim="400000"/>
              <a:headEnd len="sm" w="sm" type="none"/>
              <a:tailEnd len="sm" w="sm" type="none"/>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FFFFFF"/>
                </a:buClr>
                <a:buSzPts val="1500"/>
                <a:buFont typeface="Helvetica Neue"/>
                <a:buNone/>
              </a:pPr>
              <a:r>
                <a:t/>
              </a:r>
              <a:endParaRPr b="0" i="0" sz="1500" u="none" cap="none" strike="noStrike">
                <a:solidFill>
                  <a:srgbClr val="FFFFFF"/>
                </a:solidFill>
                <a:latin typeface="Helvetica Neue"/>
                <a:ea typeface="Helvetica Neue"/>
                <a:cs typeface="Helvetica Neue"/>
                <a:sym typeface="Helvetica Neue"/>
              </a:endParaRPr>
            </a:p>
          </p:txBody>
        </p:sp>
        <p:sp>
          <p:nvSpPr>
            <p:cNvPr id="721" name="Google Shape;721;p59"/>
            <p:cNvSpPr/>
            <p:nvPr/>
          </p:nvSpPr>
          <p:spPr>
            <a:xfrm>
              <a:off x="9932215" y="2160163"/>
              <a:ext cx="110700" cy="110700"/>
            </a:xfrm>
            <a:prstGeom prst="ellipse">
              <a:avLst/>
            </a:prstGeom>
            <a:solidFill>
              <a:srgbClr val="479FDB"/>
            </a:solidFill>
            <a:ln cap="flat" cmpd="sng" w="28575">
              <a:solidFill>
                <a:srgbClr val="FFFFFF"/>
              </a:solidFill>
              <a:prstDash val="solid"/>
              <a:miter lim="400000"/>
              <a:headEnd len="sm" w="sm" type="none"/>
              <a:tailEnd len="sm" w="sm" type="none"/>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FFFFFF"/>
                </a:buClr>
                <a:buSzPts val="1500"/>
                <a:buFont typeface="Helvetica Neue"/>
                <a:buNone/>
              </a:pPr>
              <a:r>
                <a:t/>
              </a:r>
              <a:endParaRPr b="0" i="0" sz="1500" u="none" cap="none" strike="noStrike">
                <a:solidFill>
                  <a:srgbClr val="FFFFFF"/>
                </a:solidFill>
                <a:latin typeface="Helvetica Neue"/>
                <a:ea typeface="Helvetica Neue"/>
                <a:cs typeface="Helvetica Neue"/>
                <a:sym typeface="Helvetica Neue"/>
              </a:endParaRPr>
            </a:p>
          </p:txBody>
        </p:sp>
        <p:sp>
          <p:nvSpPr>
            <p:cNvPr id="722" name="Google Shape;722;p59"/>
            <p:cNvSpPr/>
            <p:nvPr/>
          </p:nvSpPr>
          <p:spPr>
            <a:xfrm>
              <a:off x="10050778" y="2655116"/>
              <a:ext cx="110700" cy="110700"/>
            </a:xfrm>
            <a:prstGeom prst="ellipse">
              <a:avLst/>
            </a:prstGeom>
            <a:solidFill>
              <a:srgbClr val="479FDB"/>
            </a:solidFill>
            <a:ln cap="flat" cmpd="sng" w="28575">
              <a:solidFill>
                <a:srgbClr val="FFFFFF"/>
              </a:solidFill>
              <a:prstDash val="solid"/>
              <a:miter lim="400000"/>
              <a:headEnd len="sm" w="sm" type="none"/>
              <a:tailEnd len="sm" w="sm" type="none"/>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FFFFFF"/>
                </a:buClr>
                <a:buSzPts val="1500"/>
                <a:buFont typeface="Helvetica Neue"/>
                <a:buNone/>
              </a:pPr>
              <a:r>
                <a:t/>
              </a:r>
              <a:endParaRPr b="0" i="0" sz="1500" u="none" cap="none" strike="noStrike">
                <a:solidFill>
                  <a:srgbClr val="FFFFFF"/>
                </a:solidFill>
                <a:latin typeface="Helvetica Neue"/>
                <a:ea typeface="Helvetica Neue"/>
                <a:cs typeface="Helvetica Neue"/>
                <a:sym typeface="Helvetica Neue"/>
              </a:endParaRPr>
            </a:p>
          </p:txBody>
        </p:sp>
        <p:sp>
          <p:nvSpPr>
            <p:cNvPr id="723" name="Google Shape;723;p59"/>
            <p:cNvSpPr/>
            <p:nvPr/>
          </p:nvSpPr>
          <p:spPr>
            <a:xfrm>
              <a:off x="7008618" y="3162483"/>
              <a:ext cx="110700" cy="110700"/>
            </a:xfrm>
            <a:prstGeom prst="ellipse">
              <a:avLst/>
            </a:prstGeom>
            <a:solidFill>
              <a:srgbClr val="479FDB"/>
            </a:solidFill>
            <a:ln cap="flat" cmpd="sng" w="28575">
              <a:solidFill>
                <a:srgbClr val="FFFFFF"/>
              </a:solidFill>
              <a:prstDash val="solid"/>
              <a:miter lim="400000"/>
              <a:headEnd len="sm" w="sm" type="none"/>
              <a:tailEnd len="sm" w="sm" type="none"/>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FFFFFF"/>
                </a:buClr>
                <a:buSzPts val="1500"/>
                <a:buFont typeface="Helvetica Neue"/>
                <a:buNone/>
              </a:pPr>
              <a:r>
                <a:t/>
              </a:r>
              <a:endParaRPr b="0" i="0" sz="1500" u="none" cap="none" strike="noStrike">
                <a:solidFill>
                  <a:srgbClr val="FFFFFF"/>
                </a:solidFill>
                <a:latin typeface="Helvetica Neue"/>
                <a:ea typeface="Helvetica Neue"/>
                <a:cs typeface="Helvetica Neue"/>
                <a:sym typeface="Helvetica Neue"/>
              </a:endParaRPr>
            </a:p>
          </p:txBody>
        </p:sp>
        <p:sp>
          <p:nvSpPr>
            <p:cNvPr id="724" name="Google Shape;724;p59"/>
            <p:cNvSpPr/>
            <p:nvPr/>
          </p:nvSpPr>
          <p:spPr>
            <a:xfrm>
              <a:off x="9979501" y="3162483"/>
              <a:ext cx="110700" cy="110700"/>
            </a:xfrm>
            <a:prstGeom prst="ellipse">
              <a:avLst/>
            </a:prstGeom>
            <a:solidFill>
              <a:srgbClr val="479FDB"/>
            </a:solidFill>
            <a:ln cap="flat" cmpd="sng" w="28575">
              <a:solidFill>
                <a:srgbClr val="FFFFFF"/>
              </a:solidFill>
              <a:prstDash val="solid"/>
              <a:miter lim="400000"/>
              <a:headEnd len="sm" w="sm" type="none"/>
              <a:tailEnd len="sm" w="sm" type="none"/>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FFFFFF"/>
                </a:buClr>
                <a:buSzPts val="1500"/>
                <a:buFont typeface="Helvetica Neue"/>
                <a:buNone/>
              </a:pPr>
              <a:r>
                <a:t/>
              </a:r>
              <a:endParaRPr b="0" i="0" sz="1500" u="none" cap="none" strike="noStrike">
                <a:solidFill>
                  <a:srgbClr val="FFFFFF"/>
                </a:solidFill>
                <a:latin typeface="Helvetica Neue"/>
                <a:ea typeface="Helvetica Neue"/>
                <a:cs typeface="Helvetica Neue"/>
                <a:sym typeface="Helvetica Neue"/>
              </a:endParaRPr>
            </a:p>
          </p:txBody>
        </p:sp>
        <p:sp>
          <p:nvSpPr>
            <p:cNvPr id="725" name="Google Shape;725;p59"/>
            <p:cNvSpPr txBox="1"/>
            <p:nvPr/>
          </p:nvSpPr>
          <p:spPr>
            <a:xfrm>
              <a:off x="5994818" y="1551255"/>
              <a:ext cx="1238100" cy="271500"/>
            </a:xfrm>
            <a:prstGeom prst="rect">
              <a:avLst/>
            </a:prstGeom>
            <a:noFill/>
            <a:ln>
              <a:noFill/>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479FDB"/>
                </a:buClr>
                <a:buSzPts val="700"/>
                <a:buFont typeface="Arial"/>
                <a:buNone/>
              </a:pPr>
              <a:r>
                <a:rPr b="1" i="1" lang="en" sz="500" u="none" cap="none" strike="noStrike">
                  <a:solidFill>
                    <a:srgbClr val="479FDB"/>
                  </a:solidFill>
                </a:rPr>
                <a:t>Behavioral Messaging</a:t>
              </a:r>
              <a:endParaRPr b="1" sz="500"/>
            </a:p>
            <a:p>
              <a:pPr indent="0" lvl="0" marL="0" marR="0" rtl="0" algn="ctr">
                <a:lnSpc>
                  <a:spcPct val="100000"/>
                </a:lnSpc>
                <a:spcBef>
                  <a:spcPts val="0"/>
                </a:spcBef>
                <a:spcAft>
                  <a:spcPts val="0"/>
                </a:spcAft>
                <a:buClr>
                  <a:srgbClr val="479FDB"/>
                </a:buClr>
                <a:buSzPts val="700"/>
                <a:buFont typeface="Arial"/>
                <a:buNone/>
              </a:pPr>
              <a:r>
                <a:rPr b="1" i="1" lang="en" sz="500" u="none" cap="none" strike="noStrike">
                  <a:solidFill>
                    <a:srgbClr val="479FDB"/>
                  </a:solidFill>
                </a:rPr>
                <a:t>(Cart, Browse)</a:t>
              </a:r>
              <a:endParaRPr b="1" sz="500"/>
            </a:p>
          </p:txBody>
        </p:sp>
        <p:sp>
          <p:nvSpPr>
            <p:cNvPr id="726" name="Google Shape;726;p59"/>
            <p:cNvSpPr txBox="1"/>
            <p:nvPr/>
          </p:nvSpPr>
          <p:spPr>
            <a:xfrm>
              <a:off x="7006714" y="1141272"/>
              <a:ext cx="636600" cy="271500"/>
            </a:xfrm>
            <a:prstGeom prst="rect">
              <a:avLst/>
            </a:prstGeom>
            <a:noFill/>
            <a:ln>
              <a:noFill/>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479FDB"/>
                </a:buClr>
                <a:buSzPts val="700"/>
                <a:buFont typeface="Arial"/>
                <a:buNone/>
              </a:pPr>
              <a:r>
                <a:rPr b="1" i="1" lang="en" sz="500">
                  <a:solidFill>
                    <a:srgbClr val="479FDB"/>
                  </a:solidFill>
                </a:rPr>
                <a:t>Next Best Actions</a:t>
              </a:r>
              <a:endParaRPr b="1" sz="500"/>
            </a:p>
          </p:txBody>
        </p:sp>
        <p:sp>
          <p:nvSpPr>
            <p:cNvPr id="727" name="Google Shape;727;p59"/>
            <p:cNvSpPr txBox="1"/>
            <p:nvPr/>
          </p:nvSpPr>
          <p:spPr>
            <a:xfrm>
              <a:off x="7807066" y="869539"/>
              <a:ext cx="636600" cy="271500"/>
            </a:xfrm>
            <a:prstGeom prst="rect">
              <a:avLst/>
            </a:prstGeom>
            <a:noFill/>
            <a:ln>
              <a:noFill/>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479FDB"/>
                </a:buClr>
                <a:buSzPts val="700"/>
                <a:buFont typeface="Arial"/>
                <a:buNone/>
              </a:pPr>
              <a:r>
                <a:rPr b="1" i="1" lang="en" sz="500" u="none" cap="none" strike="noStrike">
                  <a:solidFill>
                    <a:srgbClr val="479FDB"/>
                  </a:solidFill>
                </a:rPr>
                <a:t>Fulfillment</a:t>
              </a:r>
              <a:endParaRPr b="1" sz="500"/>
            </a:p>
            <a:p>
              <a:pPr indent="0" lvl="0" marL="0" marR="0" rtl="0" algn="ctr">
                <a:lnSpc>
                  <a:spcPct val="100000"/>
                </a:lnSpc>
                <a:spcBef>
                  <a:spcPts val="0"/>
                </a:spcBef>
                <a:spcAft>
                  <a:spcPts val="0"/>
                </a:spcAft>
                <a:buClr>
                  <a:srgbClr val="479FDB"/>
                </a:buClr>
                <a:buSzPts val="700"/>
                <a:buFont typeface="Arial"/>
                <a:buNone/>
              </a:pPr>
              <a:r>
                <a:rPr b="1" i="1" lang="en" sz="500" u="none" cap="none" strike="noStrike">
                  <a:solidFill>
                    <a:srgbClr val="479FDB"/>
                  </a:solidFill>
                </a:rPr>
                <a:t>Messaging</a:t>
              </a:r>
              <a:endParaRPr b="1" sz="500"/>
            </a:p>
          </p:txBody>
        </p:sp>
        <p:sp>
          <p:nvSpPr>
            <p:cNvPr id="728" name="Google Shape;728;p59"/>
            <p:cNvSpPr txBox="1"/>
            <p:nvPr/>
          </p:nvSpPr>
          <p:spPr>
            <a:xfrm>
              <a:off x="8690700" y="869542"/>
              <a:ext cx="591300" cy="271500"/>
            </a:xfrm>
            <a:prstGeom prst="rect">
              <a:avLst/>
            </a:prstGeom>
            <a:noFill/>
            <a:ln>
              <a:noFill/>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479FDB"/>
                </a:buClr>
                <a:buSzPts val="700"/>
                <a:buFont typeface="Arial"/>
                <a:buNone/>
              </a:pPr>
              <a:r>
                <a:rPr b="1" i="1" lang="en" sz="500" u="none" cap="none" strike="noStrike">
                  <a:solidFill>
                    <a:srgbClr val="479FDB"/>
                  </a:solidFill>
                </a:rPr>
                <a:t>Post-Sale</a:t>
              </a:r>
              <a:endParaRPr b="1" sz="500"/>
            </a:p>
            <a:p>
              <a:pPr indent="0" lvl="0" marL="0" marR="0" rtl="0" algn="ctr">
                <a:lnSpc>
                  <a:spcPct val="100000"/>
                </a:lnSpc>
                <a:spcBef>
                  <a:spcPts val="0"/>
                </a:spcBef>
                <a:spcAft>
                  <a:spcPts val="0"/>
                </a:spcAft>
                <a:buClr>
                  <a:srgbClr val="479FDB"/>
                </a:buClr>
                <a:buSzPts val="700"/>
                <a:buFont typeface="Arial"/>
                <a:buNone/>
              </a:pPr>
              <a:r>
                <a:rPr b="1" i="1" lang="en" sz="500" u="none" cap="none" strike="noStrike">
                  <a:solidFill>
                    <a:srgbClr val="479FDB"/>
                  </a:solidFill>
                </a:rPr>
                <a:t>Messaging</a:t>
              </a:r>
              <a:endParaRPr b="1" sz="500"/>
            </a:p>
          </p:txBody>
        </p:sp>
        <p:sp>
          <p:nvSpPr>
            <p:cNvPr id="729" name="Google Shape;729;p59"/>
            <p:cNvSpPr txBox="1"/>
            <p:nvPr/>
          </p:nvSpPr>
          <p:spPr>
            <a:xfrm>
              <a:off x="9303791" y="1339300"/>
              <a:ext cx="1045800" cy="170100"/>
            </a:xfrm>
            <a:prstGeom prst="rect">
              <a:avLst/>
            </a:prstGeom>
            <a:noFill/>
            <a:ln>
              <a:noFill/>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479FDB"/>
                </a:buClr>
                <a:buSzPts val="700"/>
                <a:buFont typeface="Arial"/>
                <a:buNone/>
              </a:pPr>
              <a:r>
                <a:rPr b="1" i="1" lang="en" sz="500" u="none" cap="none" strike="noStrike">
                  <a:solidFill>
                    <a:srgbClr val="479FDB"/>
                  </a:solidFill>
                </a:rPr>
                <a:t>Ratings / Reviews / NPS</a:t>
              </a:r>
              <a:endParaRPr b="1" sz="500"/>
            </a:p>
          </p:txBody>
        </p:sp>
        <p:sp>
          <p:nvSpPr>
            <p:cNvPr id="730" name="Google Shape;730;p59"/>
            <p:cNvSpPr txBox="1"/>
            <p:nvPr/>
          </p:nvSpPr>
          <p:spPr>
            <a:xfrm>
              <a:off x="9882038" y="1677325"/>
              <a:ext cx="863100" cy="271500"/>
            </a:xfrm>
            <a:prstGeom prst="rect">
              <a:avLst/>
            </a:prstGeom>
            <a:noFill/>
            <a:ln>
              <a:noFill/>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479FDB"/>
                </a:buClr>
                <a:buSzPts val="700"/>
                <a:buFont typeface="Arial"/>
                <a:buNone/>
              </a:pPr>
              <a:r>
                <a:rPr b="1" i="1" lang="en" sz="500" u="none" cap="none" strike="noStrike">
                  <a:solidFill>
                    <a:srgbClr val="479FDB"/>
                  </a:solidFill>
                </a:rPr>
                <a:t>Social Content Syndication /</a:t>
              </a:r>
              <a:endParaRPr b="1" sz="500"/>
            </a:p>
            <a:p>
              <a:pPr indent="0" lvl="0" marL="0" marR="0" rtl="0" algn="ctr">
                <a:lnSpc>
                  <a:spcPct val="100000"/>
                </a:lnSpc>
                <a:spcBef>
                  <a:spcPts val="0"/>
                </a:spcBef>
                <a:spcAft>
                  <a:spcPts val="0"/>
                </a:spcAft>
                <a:buClr>
                  <a:srgbClr val="479FDB"/>
                </a:buClr>
                <a:buSzPts val="700"/>
                <a:buFont typeface="Arial"/>
                <a:buNone/>
              </a:pPr>
              <a:r>
                <a:rPr b="1" i="1" lang="en" sz="500" u="none" cap="none" strike="noStrike">
                  <a:solidFill>
                    <a:srgbClr val="479FDB"/>
                  </a:solidFill>
                </a:rPr>
                <a:t>Network Effects</a:t>
              </a:r>
              <a:endParaRPr b="1" sz="500"/>
            </a:p>
          </p:txBody>
        </p:sp>
        <p:sp>
          <p:nvSpPr>
            <p:cNvPr id="731" name="Google Shape;731;p59"/>
            <p:cNvSpPr txBox="1"/>
            <p:nvPr/>
          </p:nvSpPr>
          <p:spPr>
            <a:xfrm>
              <a:off x="10126625" y="2116750"/>
              <a:ext cx="591300" cy="170100"/>
            </a:xfrm>
            <a:prstGeom prst="rect">
              <a:avLst/>
            </a:prstGeom>
            <a:noFill/>
            <a:ln>
              <a:noFill/>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479FDB"/>
                </a:buClr>
                <a:buSzPts val="700"/>
                <a:buFont typeface="Arial"/>
                <a:buNone/>
              </a:pPr>
              <a:r>
                <a:rPr b="1" i="1" lang="en" sz="500" u="none" cap="none" strike="noStrike">
                  <a:solidFill>
                    <a:srgbClr val="479FDB"/>
                  </a:solidFill>
                </a:rPr>
                <a:t>Persona Modeling</a:t>
              </a:r>
              <a:endParaRPr b="1" sz="500"/>
            </a:p>
          </p:txBody>
        </p:sp>
        <p:sp>
          <p:nvSpPr>
            <p:cNvPr id="732" name="Google Shape;732;p59"/>
            <p:cNvSpPr txBox="1"/>
            <p:nvPr/>
          </p:nvSpPr>
          <p:spPr>
            <a:xfrm>
              <a:off x="10209613" y="2550000"/>
              <a:ext cx="688200" cy="271500"/>
            </a:xfrm>
            <a:prstGeom prst="rect">
              <a:avLst/>
            </a:prstGeom>
            <a:noFill/>
            <a:ln>
              <a:noFill/>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479FDB"/>
                </a:buClr>
                <a:buSzPts val="700"/>
                <a:buFont typeface="Arial"/>
                <a:buNone/>
              </a:pPr>
              <a:r>
                <a:rPr b="1" i="1" lang="en" sz="500" u="none" cap="none" strike="noStrike">
                  <a:solidFill>
                    <a:srgbClr val="479FDB"/>
                  </a:solidFill>
                </a:rPr>
                <a:t>Customer Experience</a:t>
              </a:r>
              <a:endParaRPr b="1" sz="500"/>
            </a:p>
            <a:p>
              <a:pPr indent="0" lvl="0" marL="0" marR="0" rtl="0" algn="ctr">
                <a:lnSpc>
                  <a:spcPct val="100000"/>
                </a:lnSpc>
                <a:spcBef>
                  <a:spcPts val="0"/>
                </a:spcBef>
                <a:spcAft>
                  <a:spcPts val="0"/>
                </a:spcAft>
                <a:buClr>
                  <a:srgbClr val="479FDB"/>
                </a:buClr>
                <a:buSzPts val="700"/>
                <a:buFont typeface="Arial"/>
                <a:buNone/>
              </a:pPr>
              <a:r>
                <a:rPr b="1" i="1" lang="en" sz="500" u="none" cap="none" strike="noStrike">
                  <a:solidFill>
                    <a:srgbClr val="479FDB"/>
                  </a:solidFill>
                </a:rPr>
                <a:t>Journeys</a:t>
              </a:r>
              <a:endParaRPr b="1" sz="500"/>
            </a:p>
          </p:txBody>
        </p:sp>
        <p:sp>
          <p:nvSpPr>
            <p:cNvPr id="733" name="Google Shape;733;p59"/>
            <p:cNvSpPr txBox="1"/>
            <p:nvPr/>
          </p:nvSpPr>
          <p:spPr>
            <a:xfrm>
              <a:off x="10177460" y="3047774"/>
              <a:ext cx="641100" cy="170100"/>
            </a:xfrm>
            <a:prstGeom prst="rect">
              <a:avLst/>
            </a:prstGeom>
            <a:noFill/>
            <a:ln>
              <a:noFill/>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479FDB"/>
                </a:buClr>
                <a:buSzPts val="700"/>
                <a:buFont typeface="Arial"/>
                <a:buNone/>
              </a:pPr>
              <a:r>
                <a:rPr b="1" i="1" lang="en" sz="500">
                  <a:solidFill>
                    <a:srgbClr val="479FDB"/>
                  </a:solidFill>
                </a:rPr>
                <a:t>Loyalty Mgmt</a:t>
              </a:r>
              <a:endParaRPr b="1" sz="500"/>
            </a:p>
          </p:txBody>
        </p:sp>
        <p:sp>
          <p:nvSpPr>
            <p:cNvPr id="734" name="Google Shape;734;p59"/>
            <p:cNvSpPr txBox="1"/>
            <p:nvPr/>
          </p:nvSpPr>
          <p:spPr>
            <a:xfrm>
              <a:off x="6251536" y="3047775"/>
              <a:ext cx="680700" cy="170100"/>
            </a:xfrm>
            <a:prstGeom prst="rect">
              <a:avLst/>
            </a:prstGeom>
            <a:noFill/>
            <a:ln>
              <a:noFill/>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479FDB"/>
                </a:buClr>
                <a:buSzPts val="700"/>
                <a:buFont typeface="Arial"/>
                <a:buNone/>
              </a:pPr>
              <a:r>
                <a:rPr b="1" i="1" lang="en" sz="500" u="none" cap="none" strike="noStrike">
                  <a:solidFill>
                    <a:srgbClr val="479FDB"/>
                  </a:solidFill>
                </a:rPr>
                <a:t>Collaboration</a:t>
              </a:r>
              <a:endParaRPr b="1" sz="500"/>
            </a:p>
          </p:txBody>
        </p:sp>
        <p:sp>
          <p:nvSpPr>
            <p:cNvPr id="735" name="Google Shape;735;p59"/>
            <p:cNvSpPr/>
            <p:nvPr/>
          </p:nvSpPr>
          <p:spPr>
            <a:xfrm>
              <a:off x="6449077" y="3453479"/>
              <a:ext cx="110700" cy="110700"/>
            </a:xfrm>
            <a:prstGeom prst="ellipse">
              <a:avLst/>
            </a:prstGeom>
            <a:solidFill>
              <a:srgbClr val="479FDB"/>
            </a:solidFill>
            <a:ln cap="flat" cmpd="sng" w="28575">
              <a:solidFill>
                <a:srgbClr val="FFFFFF"/>
              </a:solidFill>
              <a:prstDash val="solid"/>
              <a:miter lim="400000"/>
              <a:headEnd len="sm" w="sm" type="none"/>
              <a:tailEnd len="sm" w="sm" type="none"/>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FFFFFF"/>
                </a:buClr>
                <a:buSzPts val="1500"/>
                <a:buFont typeface="Helvetica Neue"/>
                <a:buNone/>
              </a:pPr>
              <a:r>
                <a:t/>
              </a:r>
              <a:endParaRPr b="0" i="0" sz="1500" u="none" cap="none" strike="noStrike">
                <a:solidFill>
                  <a:srgbClr val="FFFFFF"/>
                </a:solidFill>
                <a:latin typeface="Helvetica Neue"/>
                <a:ea typeface="Helvetica Neue"/>
                <a:cs typeface="Helvetica Neue"/>
                <a:sym typeface="Helvetica Neue"/>
              </a:endParaRPr>
            </a:p>
          </p:txBody>
        </p:sp>
        <p:sp>
          <p:nvSpPr>
            <p:cNvPr id="736" name="Google Shape;736;p59"/>
            <p:cNvSpPr/>
            <p:nvPr/>
          </p:nvSpPr>
          <p:spPr>
            <a:xfrm>
              <a:off x="6087348" y="3881603"/>
              <a:ext cx="110700" cy="110700"/>
            </a:xfrm>
            <a:prstGeom prst="ellipse">
              <a:avLst/>
            </a:prstGeom>
            <a:solidFill>
              <a:srgbClr val="479FDB"/>
            </a:solidFill>
            <a:ln cap="flat" cmpd="sng" w="28575">
              <a:solidFill>
                <a:srgbClr val="FFFFFF"/>
              </a:solidFill>
              <a:prstDash val="solid"/>
              <a:miter lim="400000"/>
              <a:headEnd len="sm" w="sm" type="none"/>
              <a:tailEnd len="sm" w="sm" type="none"/>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FFFFFF"/>
                </a:buClr>
                <a:buSzPts val="1500"/>
                <a:buFont typeface="Helvetica Neue"/>
                <a:buNone/>
              </a:pPr>
              <a:r>
                <a:t/>
              </a:r>
              <a:endParaRPr b="0" i="0" sz="1500" u="none" cap="none" strike="noStrike">
                <a:solidFill>
                  <a:srgbClr val="FFFFFF"/>
                </a:solidFill>
                <a:latin typeface="Helvetica Neue"/>
                <a:ea typeface="Helvetica Neue"/>
                <a:cs typeface="Helvetica Neue"/>
                <a:sym typeface="Helvetica Neue"/>
              </a:endParaRPr>
            </a:p>
          </p:txBody>
        </p:sp>
        <p:sp>
          <p:nvSpPr>
            <p:cNvPr id="737" name="Google Shape;737;p59"/>
            <p:cNvSpPr/>
            <p:nvPr/>
          </p:nvSpPr>
          <p:spPr>
            <a:xfrm>
              <a:off x="5931197" y="4362197"/>
              <a:ext cx="110700" cy="110700"/>
            </a:xfrm>
            <a:prstGeom prst="ellipse">
              <a:avLst/>
            </a:prstGeom>
            <a:solidFill>
              <a:srgbClr val="479FDB"/>
            </a:solidFill>
            <a:ln cap="flat" cmpd="sng" w="28575">
              <a:solidFill>
                <a:srgbClr val="FFFFFF"/>
              </a:solidFill>
              <a:prstDash val="solid"/>
              <a:miter lim="400000"/>
              <a:headEnd len="sm" w="sm" type="none"/>
              <a:tailEnd len="sm" w="sm" type="none"/>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FFFFFF"/>
                </a:buClr>
                <a:buSzPts val="1500"/>
                <a:buFont typeface="Helvetica Neue"/>
                <a:buNone/>
              </a:pPr>
              <a:r>
                <a:t/>
              </a:r>
              <a:endParaRPr b="0" i="0" sz="1500" u="none" cap="none" strike="noStrike">
                <a:solidFill>
                  <a:srgbClr val="FFFFFF"/>
                </a:solidFill>
                <a:latin typeface="Helvetica Neue"/>
                <a:ea typeface="Helvetica Neue"/>
                <a:cs typeface="Helvetica Neue"/>
                <a:sym typeface="Helvetica Neue"/>
              </a:endParaRPr>
            </a:p>
          </p:txBody>
        </p:sp>
        <p:sp>
          <p:nvSpPr>
            <p:cNvPr id="738" name="Google Shape;738;p59"/>
            <p:cNvSpPr/>
            <p:nvPr/>
          </p:nvSpPr>
          <p:spPr>
            <a:xfrm>
              <a:off x="5931197" y="4931180"/>
              <a:ext cx="110700" cy="110700"/>
            </a:xfrm>
            <a:prstGeom prst="ellipse">
              <a:avLst/>
            </a:prstGeom>
            <a:solidFill>
              <a:srgbClr val="479FDB"/>
            </a:solidFill>
            <a:ln cap="flat" cmpd="sng" w="28575">
              <a:solidFill>
                <a:srgbClr val="FFFFFF"/>
              </a:solidFill>
              <a:prstDash val="solid"/>
              <a:miter lim="400000"/>
              <a:headEnd len="sm" w="sm" type="none"/>
              <a:tailEnd len="sm" w="sm" type="none"/>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FFFFFF"/>
                </a:buClr>
                <a:buSzPts val="1500"/>
                <a:buFont typeface="Helvetica Neue"/>
                <a:buNone/>
              </a:pPr>
              <a:r>
                <a:t/>
              </a:r>
              <a:endParaRPr b="0" i="0" sz="1500" u="none" cap="none" strike="noStrike">
                <a:solidFill>
                  <a:srgbClr val="FFFFFF"/>
                </a:solidFill>
                <a:latin typeface="Helvetica Neue"/>
                <a:ea typeface="Helvetica Neue"/>
                <a:cs typeface="Helvetica Neue"/>
                <a:sym typeface="Helvetica Neue"/>
              </a:endParaRPr>
            </a:p>
          </p:txBody>
        </p:sp>
        <p:sp>
          <p:nvSpPr>
            <p:cNvPr id="739" name="Google Shape;739;p59"/>
            <p:cNvSpPr/>
            <p:nvPr/>
          </p:nvSpPr>
          <p:spPr>
            <a:xfrm>
              <a:off x="6123858" y="5441476"/>
              <a:ext cx="110700" cy="110700"/>
            </a:xfrm>
            <a:prstGeom prst="ellipse">
              <a:avLst/>
            </a:prstGeom>
            <a:solidFill>
              <a:srgbClr val="479FDB"/>
            </a:solidFill>
            <a:ln cap="flat" cmpd="sng" w="28575">
              <a:solidFill>
                <a:srgbClr val="FFFFFF"/>
              </a:solidFill>
              <a:prstDash val="solid"/>
              <a:miter lim="400000"/>
              <a:headEnd len="sm" w="sm" type="none"/>
              <a:tailEnd len="sm" w="sm" type="none"/>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FFFFFF"/>
                </a:buClr>
                <a:buSzPts val="1500"/>
                <a:buFont typeface="Helvetica Neue"/>
                <a:buNone/>
              </a:pPr>
              <a:r>
                <a:t/>
              </a:r>
              <a:endParaRPr b="0" i="0" sz="1500" u="none" cap="none" strike="noStrike">
                <a:solidFill>
                  <a:srgbClr val="FFFFFF"/>
                </a:solidFill>
                <a:latin typeface="Helvetica Neue"/>
                <a:ea typeface="Helvetica Neue"/>
                <a:cs typeface="Helvetica Neue"/>
                <a:sym typeface="Helvetica Neue"/>
              </a:endParaRPr>
            </a:p>
          </p:txBody>
        </p:sp>
        <p:sp>
          <p:nvSpPr>
            <p:cNvPr id="740" name="Google Shape;740;p59"/>
            <p:cNvSpPr/>
            <p:nvPr/>
          </p:nvSpPr>
          <p:spPr>
            <a:xfrm>
              <a:off x="6474470" y="5859506"/>
              <a:ext cx="110700" cy="110700"/>
            </a:xfrm>
            <a:prstGeom prst="ellipse">
              <a:avLst/>
            </a:prstGeom>
            <a:solidFill>
              <a:srgbClr val="479FDB"/>
            </a:solidFill>
            <a:ln cap="flat" cmpd="sng" w="28575">
              <a:solidFill>
                <a:srgbClr val="FFFFFF"/>
              </a:solidFill>
              <a:prstDash val="solid"/>
              <a:miter lim="400000"/>
              <a:headEnd len="sm" w="sm" type="none"/>
              <a:tailEnd len="sm" w="sm" type="none"/>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FFFFFF"/>
                </a:buClr>
                <a:buSzPts val="1500"/>
                <a:buFont typeface="Helvetica Neue"/>
                <a:buNone/>
              </a:pPr>
              <a:r>
                <a:t/>
              </a:r>
              <a:endParaRPr b="0" i="0" sz="1500" u="none" cap="none" strike="noStrike">
                <a:solidFill>
                  <a:srgbClr val="FFFFFF"/>
                </a:solidFill>
                <a:latin typeface="Helvetica Neue"/>
                <a:ea typeface="Helvetica Neue"/>
                <a:cs typeface="Helvetica Neue"/>
                <a:sym typeface="Helvetica Neue"/>
              </a:endParaRPr>
            </a:p>
          </p:txBody>
        </p:sp>
        <p:sp>
          <p:nvSpPr>
            <p:cNvPr id="741" name="Google Shape;741;p59"/>
            <p:cNvSpPr/>
            <p:nvPr/>
          </p:nvSpPr>
          <p:spPr>
            <a:xfrm>
              <a:off x="7048152" y="6148107"/>
              <a:ext cx="110700" cy="110700"/>
            </a:xfrm>
            <a:prstGeom prst="ellipse">
              <a:avLst/>
            </a:prstGeom>
            <a:solidFill>
              <a:srgbClr val="479FDB"/>
            </a:solidFill>
            <a:ln cap="flat" cmpd="sng" w="28575">
              <a:solidFill>
                <a:srgbClr val="FFFFFF"/>
              </a:solidFill>
              <a:prstDash val="solid"/>
              <a:miter lim="400000"/>
              <a:headEnd len="sm" w="sm" type="none"/>
              <a:tailEnd len="sm" w="sm" type="none"/>
            </a:ln>
            <a:effectLst>
              <a:reflection blurRad="0" dir="5400000" dist="38100" endA="0" endPos="30000" fadeDir="5400012" kx="0" rotWithShape="0" algn="bl" stA="35000" stPos="0" sy="-100000" ky="0"/>
            </a:effectLst>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FFFFFF"/>
                </a:buClr>
                <a:buSzPts val="1500"/>
                <a:buFont typeface="Helvetica Neue"/>
                <a:buNone/>
              </a:pPr>
              <a:r>
                <a:t/>
              </a:r>
              <a:endParaRPr b="0" i="0" sz="1500" u="none" cap="none" strike="noStrike">
                <a:solidFill>
                  <a:srgbClr val="FFFFFF"/>
                </a:solidFill>
                <a:latin typeface="Helvetica Neue"/>
                <a:ea typeface="Helvetica Neue"/>
                <a:cs typeface="Helvetica Neue"/>
                <a:sym typeface="Helvetica Neue"/>
              </a:endParaRPr>
            </a:p>
          </p:txBody>
        </p:sp>
        <p:sp>
          <p:nvSpPr>
            <p:cNvPr id="742" name="Google Shape;742;p59"/>
            <p:cNvSpPr/>
            <p:nvPr/>
          </p:nvSpPr>
          <p:spPr>
            <a:xfrm>
              <a:off x="7858207" y="6148107"/>
              <a:ext cx="110700" cy="110700"/>
            </a:xfrm>
            <a:prstGeom prst="ellipse">
              <a:avLst/>
            </a:prstGeom>
            <a:solidFill>
              <a:srgbClr val="479FDB"/>
            </a:solidFill>
            <a:ln cap="flat" cmpd="sng" w="28575">
              <a:solidFill>
                <a:srgbClr val="FFFFFF"/>
              </a:solidFill>
              <a:prstDash val="solid"/>
              <a:miter lim="400000"/>
              <a:headEnd len="sm" w="sm" type="none"/>
              <a:tailEnd len="sm" w="sm" type="none"/>
            </a:ln>
            <a:effectLst>
              <a:reflection blurRad="0" dir="5400000" dist="38100" endA="0" endPos="30000" fadeDir="5400012" kx="0" rotWithShape="0" algn="bl" stA="35000" stPos="0" sy="-100000" ky="0"/>
            </a:effectLst>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FFFFFF"/>
                </a:buClr>
                <a:buSzPts val="1500"/>
                <a:buFont typeface="Helvetica Neue"/>
                <a:buNone/>
              </a:pPr>
              <a:r>
                <a:t/>
              </a:r>
              <a:endParaRPr b="0" i="0" sz="1500" u="none" cap="none" strike="noStrike">
                <a:solidFill>
                  <a:srgbClr val="FFFFFF"/>
                </a:solidFill>
                <a:latin typeface="Helvetica Neue"/>
                <a:ea typeface="Helvetica Neue"/>
                <a:cs typeface="Helvetica Neue"/>
                <a:sym typeface="Helvetica Neue"/>
              </a:endParaRPr>
            </a:p>
          </p:txBody>
        </p:sp>
        <p:sp>
          <p:nvSpPr>
            <p:cNvPr id="743" name="Google Shape;743;p59"/>
            <p:cNvSpPr/>
            <p:nvPr/>
          </p:nvSpPr>
          <p:spPr>
            <a:xfrm>
              <a:off x="9771349" y="6178412"/>
              <a:ext cx="110700" cy="110700"/>
            </a:xfrm>
            <a:prstGeom prst="ellipse">
              <a:avLst/>
            </a:prstGeom>
            <a:solidFill>
              <a:srgbClr val="479FDB"/>
            </a:solidFill>
            <a:ln cap="flat" cmpd="sng" w="28575">
              <a:solidFill>
                <a:srgbClr val="FFFFFF"/>
              </a:solidFill>
              <a:prstDash val="solid"/>
              <a:miter lim="400000"/>
              <a:headEnd len="sm" w="sm" type="none"/>
              <a:tailEnd len="sm" w="sm" type="none"/>
            </a:ln>
            <a:effectLst>
              <a:reflection blurRad="0" dir="5400000" dist="38100" endA="0" endPos="30000" fadeDir="5400012" kx="0" rotWithShape="0" algn="bl" stA="35000" stPos="0" sy="-100000" ky="0"/>
            </a:effectLst>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FFFFFF"/>
                </a:buClr>
                <a:buSzPts val="1500"/>
                <a:buFont typeface="Helvetica Neue"/>
                <a:buNone/>
              </a:pPr>
              <a:r>
                <a:t/>
              </a:r>
              <a:endParaRPr b="0" i="0" sz="1500" u="none" cap="none" strike="noStrike">
                <a:solidFill>
                  <a:srgbClr val="FFFFFF"/>
                </a:solidFill>
                <a:latin typeface="Helvetica Neue"/>
                <a:ea typeface="Helvetica Neue"/>
                <a:cs typeface="Helvetica Neue"/>
                <a:sym typeface="Helvetica Neue"/>
              </a:endParaRPr>
            </a:p>
          </p:txBody>
        </p:sp>
        <p:sp>
          <p:nvSpPr>
            <p:cNvPr id="744" name="Google Shape;744;p59"/>
            <p:cNvSpPr/>
            <p:nvPr/>
          </p:nvSpPr>
          <p:spPr>
            <a:xfrm>
              <a:off x="8475058" y="5788211"/>
              <a:ext cx="110700" cy="110700"/>
            </a:xfrm>
            <a:prstGeom prst="ellipse">
              <a:avLst/>
            </a:prstGeom>
            <a:solidFill>
              <a:srgbClr val="479FDB"/>
            </a:solidFill>
            <a:ln cap="flat" cmpd="sng" w="28575">
              <a:solidFill>
                <a:srgbClr val="FFFFFF"/>
              </a:solidFill>
              <a:prstDash val="solid"/>
              <a:miter lim="400000"/>
              <a:headEnd len="sm" w="sm" type="none"/>
              <a:tailEnd len="sm" w="sm" type="none"/>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FFFFFF"/>
                </a:buClr>
                <a:buSzPts val="1500"/>
                <a:buFont typeface="Helvetica Neue"/>
                <a:buNone/>
              </a:pPr>
              <a:r>
                <a:t/>
              </a:r>
              <a:endParaRPr b="0" i="0" sz="1500" u="none" cap="none" strike="noStrike">
                <a:solidFill>
                  <a:srgbClr val="FFFFFF"/>
                </a:solidFill>
                <a:latin typeface="Helvetica Neue"/>
                <a:ea typeface="Helvetica Neue"/>
                <a:cs typeface="Helvetica Neue"/>
                <a:sym typeface="Helvetica Neue"/>
              </a:endParaRPr>
            </a:p>
          </p:txBody>
        </p:sp>
        <p:sp>
          <p:nvSpPr>
            <p:cNvPr id="745" name="Google Shape;745;p59"/>
            <p:cNvSpPr/>
            <p:nvPr/>
          </p:nvSpPr>
          <p:spPr>
            <a:xfrm>
              <a:off x="9004409" y="6108562"/>
              <a:ext cx="110700" cy="110700"/>
            </a:xfrm>
            <a:prstGeom prst="ellipse">
              <a:avLst/>
            </a:prstGeom>
            <a:solidFill>
              <a:srgbClr val="479FDB"/>
            </a:solidFill>
            <a:ln cap="flat" cmpd="sng" w="28575">
              <a:solidFill>
                <a:srgbClr val="FFFFFF"/>
              </a:solidFill>
              <a:prstDash val="solid"/>
              <a:miter lim="400000"/>
              <a:headEnd len="sm" w="sm" type="none"/>
              <a:tailEnd len="sm" w="sm" type="none"/>
            </a:ln>
            <a:effectLst>
              <a:reflection blurRad="0" dir="5400000" dist="38100" endA="0" endPos="30000" fadeDir="5400012" kx="0" rotWithShape="0" algn="bl" stA="35000" stPos="0" sy="-100000" ky="0"/>
            </a:effectLst>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FFFFFF"/>
                </a:buClr>
                <a:buSzPts val="1500"/>
                <a:buFont typeface="Helvetica Neue"/>
                <a:buNone/>
              </a:pPr>
              <a:r>
                <a:t/>
              </a:r>
              <a:endParaRPr b="0" i="0" sz="1500" u="none" cap="none" strike="noStrike">
                <a:solidFill>
                  <a:srgbClr val="FFFFFF"/>
                </a:solidFill>
                <a:latin typeface="Helvetica Neue"/>
                <a:ea typeface="Helvetica Neue"/>
                <a:cs typeface="Helvetica Neue"/>
                <a:sym typeface="Helvetica Neue"/>
              </a:endParaRPr>
            </a:p>
          </p:txBody>
        </p:sp>
        <p:sp>
          <p:nvSpPr>
            <p:cNvPr id="746" name="Google Shape;746;p59"/>
            <p:cNvSpPr txBox="1"/>
            <p:nvPr/>
          </p:nvSpPr>
          <p:spPr>
            <a:xfrm>
              <a:off x="5512700" y="3338766"/>
              <a:ext cx="751500" cy="170100"/>
            </a:xfrm>
            <a:prstGeom prst="rect">
              <a:avLst/>
            </a:prstGeom>
            <a:noFill/>
            <a:ln>
              <a:noFill/>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479FDB"/>
                </a:buClr>
                <a:buSzPts val="700"/>
                <a:buFont typeface="Arial"/>
                <a:buNone/>
              </a:pPr>
              <a:r>
                <a:rPr b="1" i="1" lang="en" sz="500" u="none" cap="none" strike="noStrike">
                  <a:solidFill>
                    <a:srgbClr val="479FDB"/>
                  </a:solidFill>
                </a:rPr>
                <a:t>B2C Commerce</a:t>
              </a:r>
              <a:endParaRPr b="1" sz="500"/>
            </a:p>
          </p:txBody>
        </p:sp>
        <p:sp>
          <p:nvSpPr>
            <p:cNvPr id="747" name="Google Shape;747;p59"/>
            <p:cNvSpPr txBox="1"/>
            <p:nvPr/>
          </p:nvSpPr>
          <p:spPr>
            <a:xfrm>
              <a:off x="5147274" y="3807647"/>
              <a:ext cx="746400" cy="170100"/>
            </a:xfrm>
            <a:prstGeom prst="rect">
              <a:avLst/>
            </a:prstGeom>
            <a:noFill/>
            <a:ln>
              <a:noFill/>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479FDB"/>
                </a:buClr>
                <a:buSzPts val="700"/>
                <a:buFont typeface="Arial"/>
                <a:buNone/>
              </a:pPr>
              <a:r>
                <a:rPr b="1" i="1" lang="en" sz="500" u="none" cap="none" strike="noStrike">
                  <a:solidFill>
                    <a:srgbClr val="479FDB"/>
                  </a:solidFill>
                </a:rPr>
                <a:t>B2B Commerce</a:t>
              </a:r>
              <a:endParaRPr b="1" sz="500"/>
            </a:p>
          </p:txBody>
        </p:sp>
        <p:sp>
          <p:nvSpPr>
            <p:cNvPr id="748" name="Google Shape;748;p59"/>
            <p:cNvSpPr txBox="1"/>
            <p:nvPr/>
          </p:nvSpPr>
          <p:spPr>
            <a:xfrm>
              <a:off x="11143397" y="4758950"/>
              <a:ext cx="484200" cy="170100"/>
            </a:xfrm>
            <a:prstGeom prst="rect">
              <a:avLst/>
            </a:prstGeom>
            <a:noFill/>
            <a:ln>
              <a:noFill/>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479FDB"/>
                </a:buClr>
                <a:buSzPts val="700"/>
                <a:buFont typeface="Arial"/>
                <a:buNone/>
              </a:pPr>
              <a:r>
                <a:rPr b="1" i="1" lang="en" sz="500" u="none" cap="none" strike="noStrike">
                  <a:solidFill>
                    <a:srgbClr val="479FDB"/>
                  </a:solidFill>
                </a:rPr>
                <a:t>Field Service</a:t>
              </a:r>
              <a:endParaRPr b="1" sz="500"/>
            </a:p>
          </p:txBody>
        </p:sp>
        <p:sp>
          <p:nvSpPr>
            <p:cNvPr id="749" name="Google Shape;749;p59"/>
            <p:cNvSpPr txBox="1"/>
            <p:nvPr/>
          </p:nvSpPr>
          <p:spPr>
            <a:xfrm>
              <a:off x="7553614" y="6306572"/>
              <a:ext cx="719700" cy="170100"/>
            </a:xfrm>
            <a:prstGeom prst="rect">
              <a:avLst/>
            </a:prstGeom>
            <a:noFill/>
            <a:ln>
              <a:noFill/>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479FDB"/>
                </a:buClr>
                <a:buSzPts val="700"/>
                <a:buFont typeface="Arial"/>
                <a:buNone/>
              </a:pPr>
              <a:r>
                <a:rPr b="1" i="1" lang="en" sz="500" u="none" cap="none" strike="noStrike">
                  <a:solidFill>
                    <a:srgbClr val="479FDB"/>
                  </a:solidFill>
                </a:rPr>
                <a:t>Retail Execution</a:t>
              </a:r>
              <a:endParaRPr b="1" sz="500"/>
            </a:p>
          </p:txBody>
        </p:sp>
        <p:sp>
          <p:nvSpPr>
            <p:cNvPr id="750" name="Google Shape;750;p59"/>
            <p:cNvSpPr txBox="1"/>
            <p:nvPr/>
          </p:nvSpPr>
          <p:spPr>
            <a:xfrm>
              <a:off x="5401109" y="5419745"/>
              <a:ext cx="641100" cy="271500"/>
            </a:xfrm>
            <a:prstGeom prst="rect">
              <a:avLst/>
            </a:prstGeom>
            <a:noFill/>
            <a:ln>
              <a:noFill/>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479FDB"/>
                </a:buClr>
                <a:buSzPts val="700"/>
                <a:buFont typeface="Arial"/>
                <a:buNone/>
              </a:pPr>
              <a:r>
                <a:rPr b="1" i="1" lang="en" sz="500" u="none" cap="none" strike="noStrike">
                  <a:solidFill>
                    <a:srgbClr val="479FDB"/>
                  </a:solidFill>
                </a:rPr>
                <a:t>Trade Promo</a:t>
              </a:r>
              <a:endParaRPr b="1" sz="500"/>
            </a:p>
            <a:p>
              <a:pPr indent="0" lvl="0" marL="0" marR="0" rtl="0" algn="ctr">
                <a:lnSpc>
                  <a:spcPct val="100000"/>
                </a:lnSpc>
                <a:spcBef>
                  <a:spcPts val="0"/>
                </a:spcBef>
                <a:spcAft>
                  <a:spcPts val="0"/>
                </a:spcAft>
                <a:buClr>
                  <a:srgbClr val="479FDB"/>
                </a:buClr>
                <a:buSzPts val="700"/>
                <a:buFont typeface="Arial"/>
                <a:buNone/>
              </a:pPr>
              <a:r>
                <a:rPr b="1" i="1" lang="en" sz="500" u="none" cap="none" strike="noStrike">
                  <a:solidFill>
                    <a:srgbClr val="479FDB"/>
                  </a:solidFill>
                </a:rPr>
                <a:t>Management</a:t>
              </a:r>
              <a:endParaRPr b="1" sz="500"/>
            </a:p>
          </p:txBody>
        </p:sp>
        <p:sp>
          <p:nvSpPr>
            <p:cNvPr id="751" name="Google Shape;751;p59"/>
            <p:cNvSpPr txBox="1"/>
            <p:nvPr/>
          </p:nvSpPr>
          <p:spPr>
            <a:xfrm>
              <a:off x="5239532" y="4857475"/>
              <a:ext cx="641100" cy="271500"/>
            </a:xfrm>
            <a:prstGeom prst="rect">
              <a:avLst/>
            </a:prstGeom>
            <a:noFill/>
            <a:ln>
              <a:noFill/>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479FDB"/>
                </a:buClr>
                <a:buSzPts val="700"/>
                <a:buFont typeface="Arial"/>
                <a:buNone/>
              </a:pPr>
              <a:r>
                <a:rPr b="1" i="1" lang="en" sz="500" u="none" cap="none" strike="noStrike">
                  <a:solidFill>
                    <a:srgbClr val="479FDB"/>
                  </a:solidFill>
                </a:rPr>
                <a:t>Predictive</a:t>
              </a:r>
              <a:endParaRPr b="1" sz="500"/>
            </a:p>
            <a:p>
              <a:pPr indent="0" lvl="0" marL="0" marR="0" rtl="0" algn="ctr">
                <a:lnSpc>
                  <a:spcPct val="100000"/>
                </a:lnSpc>
                <a:spcBef>
                  <a:spcPts val="0"/>
                </a:spcBef>
                <a:spcAft>
                  <a:spcPts val="0"/>
                </a:spcAft>
                <a:buClr>
                  <a:srgbClr val="479FDB"/>
                </a:buClr>
                <a:buSzPts val="700"/>
                <a:buFont typeface="Arial"/>
                <a:buNone/>
              </a:pPr>
              <a:r>
                <a:rPr b="1" i="1" lang="en" sz="500" u="none" cap="none" strike="noStrike">
                  <a:solidFill>
                    <a:srgbClr val="479FDB"/>
                  </a:solidFill>
                </a:rPr>
                <a:t>Forecasting</a:t>
              </a:r>
              <a:endParaRPr b="1" sz="500"/>
            </a:p>
          </p:txBody>
        </p:sp>
        <p:sp>
          <p:nvSpPr>
            <p:cNvPr id="752" name="Google Shape;752;p59"/>
            <p:cNvSpPr txBox="1"/>
            <p:nvPr/>
          </p:nvSpPr>
          <p:spPr>
            <a:xfrm>
              <a:off x="5738426" y="5892250"/>
              <a:ext cx="680700" cy="271500"/>
            </a:xfrm>
            <a:prstGeom prst="rect">
              <a:avLst/>
            </a:prstGeom>
            <a:noFill/>
            <a:ln>
              <a:noFill/>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479FDB"/>
                </a:buClr>
                <a:buSzPts val="700"/>
                <a:buFont typeface="Arial"/>
                <a:buNone/>
              </a:pPr>
              <a:r>
                <a:rPr b="1" i="1" lang="en" sz="500" u="none" cap="none" strike="noStrike">
                  <a:solidFill>
                    <a:srgbClr val="479FDB"/>
                  </a:solidFill>
                </a:rPr>
                <a:t>Supplier</a:t>
              </a:r>
              <a:endParaRPr b="1" sz="500"/>
            </a:p>
            <a:p>
              <a:pPr indent="0" lvl="0" marL="0" marR="0" rtl="0" algn="ctr">
                <a:lnSpc>
                  <a:spcPct val="100000"/>
                </a:lnSpc>
                <a:spcBef>
                  <a:spcPts val="0"/>
                </a:spcBef>
                <a:spcAft>
                  <a:spcPts val="0"/>
                </a:spcAft>
                <a:buClr>
                  <a:srgbClr val="479FDB"/>
                </a:buClr>
                <a:buSzPts val="700"/>
                <a:buFont typeface="Arial"/>
                <a:buNone/>
              </a:pPr>
              <a:r>
                <a:rPr b="1" i="1" lang="en" sz="500" u="none" cap="none" strike="noStrike">
                  <a:solidFill>
                    <a:srgbClr val="479FDB"/>
                  </a:solidFill>
                </a:rPr>
                <a:t>Management</a:t>
              </a:r>
              <a:endParaRPr b="1" sz="500"/>
            </a:p>
          </p:txBody>
        </p:sp>
        <p:sp>
          <p:nvSpPr>
            <p:cNvPr id="753" name="Google Shape;753;p59"/>
            <p:cNvSpPr txBox="1"/>
            <p:nvPr/>
          </p:nvSpPr>
          <p:spPr>
            <a:xfrm>
              <a:off x="6717950" y="6345492"/>
              <a:ext cx="547200" cy="110700"/>
            </a:xfrm>
            <a:prstGeom prst="rect">
              <a:avLst/>
            </a:prstGeom>
            <a:noFill/>
            <a:ln>
              <a:noFill/>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479FDB"/>
                </a:buClr>
                <a:buSzPts val="700"/>
                <a:buFont typeface="Arial"/>
                <a:buNone/>
              </a:pPr>
              <a:r>
                <a:rPr b="1" i="1" lang="en" sz="500" u="none" cap="none" strike="noStrike">
                  <a:solidFill>
                    <a:srgbClr val="479FDB"/>
                  </a:solidFill>
                </a:rPr>
                <a:t>Logistics</a:t>
              </a:r>
              <a:endParaRPr b="1" sz="500"/>
            </a:p>
          </p:txBody>
        </p:sp>
        <p:sp>
          <p:nvSpPr>
            <p:cNvPr id="754" name="Google Shape;754;p59"/>
            <p:cNvSpPr txBox="1"/>
            <p:nvPr/>
          </p:nvSpPr>
          <p:spPr>
            <a:xfrm>
              <a:off x="9571543" y="6320326"/>
              <a:ext cx="751500" cy="271500"/>
            </a:xfrm>
            <a:prstGeom prst="rect">
              <a:avLst/>
            </a:prstGeom>
            <a:noFill/>
            <a:ln>
              <a:noFill/>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479FDB"/>
                </a:buClr>
                <a:buSzPts val="700"/>
                <a:buFont typeface="Arial"/>
                <a:buNone/>
              </a:pPr>
              <a:r>
                <a:rPr b="1" i="1" lang="en" sz="500" u="none" cap="none" strike="noStrike">
                  <a:solidFill>
                    <a:srgbClr val="479FDB"/>
                  </a:solidFill>
                </a:rPr>
                <a:t>Employee /</a:t>
              </a:r>
              <a:endParaRPr b="1" sz="500"/>
            </a:p>
            <a:p>
              <a:pPr indent="0" lvl="0" marL="0" marR="0" rtl="0" algn="ctr">
                <a:lnSpc>
                  <a:spcPct val="100000"/>
                </a:lnSpc>
                <a:spcBef>
                  <a:spcPts val="0"/>
                </a:spcBef>
                <a:spcAft>
                  <a:spcPts val="0"/>
                </a:spcAft>
                <a:buClr>
                  <a:srgbClr val="479FDB"/>
                </a:buClr>
                <a:buSzPts val="700"/>
                <a:buFont typeface="Arial"/>
                <a:buNone/>
              </a:pPr>
              <a:r>
                <a:rPr b="1" i="1" lang="en" sz="500" u="none" cap="none" strike="noStrike">
                  <a:solidFill>
                    <a:srgbClr val="479FDB"/>
                  </a:solidFill>
                </a:rPr>
                <a:t>HR</a:t>
              </a:r>
              <a:endParaRPr b="1" sz="500"/>
            </a:p>
          </p:txBody>
        </p:sp>
        <p:sp>
          <p:nvSpPr>
            <p:cNvPr id="755" name="Google Shape;755;p59"/>
            <p:cNvSpPr txBox="1"/>
            <p:nvPr/>
          </p:nvSpPr>
          <p:spPr>
            <a:xfrm>
              <a:off x="5372171" y="4332537"/>
              <a:ext cx="356700" cy="170100"/>
            </a:xfrm>
            <a:prstGeom prst="rect">
              <a:avLst/>
            </a:prstGeom>
            <a:noFill/>
            <a:ln>
              <a:noFill/>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479FDB"/>
                </a:buClr>
                <a:buSzPts val="700"/>
                <a:buFont typeface="Arial"/>
                <a:buNone/>
              </a:pPr>
              <a:r>
                <a:rPr b="1" i="1" lang="en" sz="500" u="none" cap="none" strike="noStrike">
                  <a:solidFill>
                    <a:srgbClr val="479FDB"/>
                  </a:solidFill>
                </a:rPr>
                <a:t>CRM</a:t>
              </a:r>
              <a:endParaRPr b="1" sz="500"/>
            </a:p>
          </p:txBody>
        </p:sp>
        <p:sp>
          <p:nvSpPr>
            <p:cNvPr id="756" name="Google Shape;756;p59"/>
            <p:cNvSpPr/>
            <p:nvPr/>
          </p:nvSpPr>
          <p:spPr>
            <a:xfrm>
              <a:off x="10593003" y="3492968"/>
              <a:ext cx="110700" cy="110700"/>
            </a:xfrm>
            <a:prstGeom prst="ellipse">
              <a:avLst/>
            </a:prstGeom>
            <a:solidFill>
              <a:srgbClr val="479FDB"/>
            </a:solidFill>
            <a:ln cap="flat" cmpd="sng" w="28575">
              <a:solidFill>
                <a:srgbClr val="FFFFFF"/>
              </a:solidFill>
              <a:prstDash val="solid"/>
              <a:miter lim="400000"/>
              <a:headEnd len="sm" w="sm" type="none"/>
              <a:tailEnd len="sm" w="sm" type="none"/>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FFFFFF"/>
                </a:buClr>
                <a:buSzPts val="1500"/>
                <a:buFont typeface="Helvetica Neue"/>
                <a:buNone/>
              </a:pPr>
              <a:r>
                <a:t/>
              </a:r>
              <a:endParaRPr b="0" i="0" sz="1500" u="none" cap="none" strike="noStrike">
                <a:solidFill>
                  <a:srgbClr val="FFFFFF"/>
                </a:solidFill>
                <a:latin typeface="Helvetica Neue"/>
                <a:ea typeface="Helvetica Neue"/>
                <a:cs typeface="Helvetica Neue"/>
                <a:sym typeface="Helvetica Neue"/>
              </a:endParaRPr>
            </a:p>
          </p:txBody>
        </p:sp>
        <p:sp>
          <p:nvSpPr>
            <p:cNvPr id="757" name="Google Shape;757;p59"/>
            <p:cNvSpPr txBox="1"/>
            <p:nvPr/>
          </p:nvSpPr>
          <p:spPr>
            <a:xfrm>
              <a:off x="11069887" y="4011504"/>
              <a:ext cx="828600" cy="170100"/>
            </a:xfrm>
            <a:prstGeom prst="rect">
              <a:avLst/>
            </a:prstGeom>
            <a:noFill/>
            <a:ln>
              <a:noFill/>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479FDB"/>
                </a:buClr>
                <a:buSzPts val="700"/>
                <a:buFont typeface="Arial"/>
                <a:buNone/>
              </a:pPr>
              <a:r>
                <a:rPr b="1" i="1" lang="en" sz="500" u="none" cap="none" strike="noStrike">
                  <a:solidFill>
                    <a:srgbClr val="479FDB"/>
                  </a:solidFill>
                </a:rPr>
                <a:t>Case Management</a:t>
              </a:r>
              <a:endParaRPr b="1" sz="500"/>
            </a:p>
          </p:txBody>
        </p:sp>
        <p:sp>
          <p:nvSpPr>
            <p:cNvPr id="758" name="Google Shape;758;p59"/>
            <p:cNvSpPr/>
            <p:nvPr/>
          </p:nvSpPr>
          <p:spPr>
            <a:xfrm>
              <a:off x="10974849" y="4041201"/>
              <a:ext cx="110700" cy="110700"/>
            </a:xfrm>
            <a:prstGeom prst="ellipse">
              <a:avLst/>
            </a:prstGeom>
            <a:solidFill>
              <a:srgbClr val="479FDB"/>
            </a:solidFill>
            <a:ln cap="flat" cmpd="sng" w="28575">
              <a:solidFill>
                <a:srgbClr val="FFFFFF"/>
              </a:solidFill>
              <a:prstDash val="solid"/>
              <a:miter lim="400000"/>
              <a:headEnd len="sm" w="sm" type="none"/>
              <a:tailEnd len="sm" w="sm" type="none"/>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FFFFFF"/>
                </a:buClr>
                <a:buSzPts val="1500"/>
                <a:buFont typeface="Helvetica Neue"/>
                <a:buNone/>
              </a:pPr>
              <a:r>
                <a:t/>
              </a:r>
              <a:endParaRPr b="0" i="0" sz="1500" u="none" cap="none" strike="noStrike">
                <a:solidFill>
                  <a:srgbClr val="FFFFFF"/>
                </a:solidFill>
                <a:latin typeface="Helvetica Neue"/>
                <a:ea typeface="Helvetica Neue"/>
                <a:cs typeface="Helvetica Neue"/>
                <a:sym typeface="Helvetica Neue"/>
              </a:endParaRPr>
            </a:p>
          </p:txBody>
        </p:sp>
        <p:sp>
          <p:nvSpPr>
            <p:cNvPr id="759" name="Google Shape;759;p59"/>
            <p:cNvSpPr txBox="1"/>
            <p:nvPr/>
          </p:nvSpPr>
          <p:spPr>
            <a:xfrm>
              <a:off x="10779225" y="3346400"/>
              <a:ext cx="614700" cy="170100"/>
            </a:xfrm>
            <a:prstGeom prst="rect">
              <a:avLst/>
            </a:prstGeom>
            <a:noFill/>
            <a:ln>
              <a:noFill/>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479FDB"/>
                </a:buClr>
                <a:buSzPts val="700"/>
                <a:buFont typeface="Arial"/>
                <a:buNone/>
              </a:pPr>
              <a:r>
                <a:rPr b="1" i="1" lang="en" sz="500" u="none" cap="none" strike="noStrike">
                  <a:solidFill>
                    <a:srgbClr val="479FDB"/>
                  </a:solidFill>
                </a:rPr>
                <a:t>Self-Service</a:t>
              </a:r>
              <a:endParaRPr b="1" sz="500"/>
            </a:p>
          </p:txBody>
        </p:sp>
        <p:sp>
          <p:nvSpPr>
            <p:cNvPr id="760" name="Google Shape;760;p59"/>
            <p:cNvSpPr/>
            <p:nvPr/>
          </p:nvSpPr>
          <p:spPr>
            <a:xfrm>
              <a:off x="11069882" y="4788590"/>
              <a:ext cx="110700" cy="110700"/>
            </a:xfrm>
            <a:prstGeom prst="ellipse">
              <a:avLst/>
            </a:prstGeom>
            <a:solidFill>
              <a:srgbClr val="479FDB"/>
            </a:solidFill>
            <a:ln cap="flat" cmpd="sng" w="28575">
              <a:solidFill>
                <a:srgbClr val="FFFFFF"/>
              </a:solidFill>
              <a:prstDash val="solid"/>
              <a:miter lim="400000"/>
              <a:headEnd len="sm" w="sm" type="none"/>
              <a:tailEnd len="sm" w="sm" type="none"/>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FFFFFF"/>
                </a:buClr>
                <a:buSzPts val="1500"/>
                <a:buFont typeface="Helvetica Neue"/>
                <a:buNone/>
              </a:pPr>
              <a:r>
                <a:t/>
              </a:r>
              <a:endParaRPr b="0" i="0" sz="1500" u="none" cap="none" strike="noStrike">
                <a:solidFill>
                  <a:srgbClr val="FFFFFF"/>
                </a:solidFill>
                <a:latin typeface="Helvetica Neue"/>
                <a:ea typeface="Helvetica Neue"/>
                <a:cs typeface="Helvetica Neue"/>
                <a:sym typeface="Helvetica Neue"/>
              </a:endParaRPr>
            </a:p>
          </p:txBody>
        </p:sp>
        <p:sp>
          <p:nvSpPr>
            <p:cNvPr id="761" name="Google Shape;761;p59"/>
            <p:cNvSpPr txBox="1"/>
            <p:nvPr/>
          </p:nvSpPr>
          <p:spPr>
            <a:xfrm>
              <a:off x="8727193" y="6286075"/>
              <a:ext cx="672300" cy="170100"/>
            </a:xfrm>
            <a:prstGeom prst="rect">
              <a:avLst/>
            </a:prstGeom>
            <a:noFill/>
            <a:ln>
              <a:noFill/>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479FDB"/>
                </a:buClr>
                <a:buSzPts val="700"/>
                <a:buFont typeface="Arial"/>
                <a:buNone/>
              </a:pPr>
              <a:r>
                <a:rPr b="1" i="1" lang="en" sz="500" u="none" cap="none" strike="noStrike">
                  <a:solidFill>
                    <a:srgbClr val="479FDB"/>
                  </a:solidFill>
                </a:rPr>
                <a:t>Communities</a:t>
              </a:r>
              <a:endParaRPr b="1" sz="500"/>
            </a:p>
          </p:txBody>
        </p:sp>
        <p:sp>
          <p:nvSpPr>
            <p:cNvPr id="762" name="Google Shape;762;p59"/>
            <p:cNvSpPr/>
            <p:nvPr/>
          </p:nvSpPr>
          <p:spPr>
            <a:xfrm>
              <a:off x="10874985" y="5387395"/>
              <a:ext cx="110700" cy="110700"/>
            </a:xfrm>
            <a:prstGeom prst="ellipse">
              <a:avLst/>
            </a:prstGeom>
            <a:solidFill>
              <a:srgbClr val="479FDB"/>
            </a:solidFill>
            <a:ln cap="flat" cmpd="sng" w="28575">
              <a:solidFill>
                <a:srgbClr val="FFFFFF"/>
              </a:solidFill>
              <a:prstDash val="solid"/>
              <a:miter lim="400000"/>
              <a:headEnd len="sm" w="sm" type="none"/>
              <a:tailEnd len="sm" w="sm" type="none"/>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FFFFFF"/>
                </a:buClr>
                <a:buSzPts val="1500"/>
                <a:buFont typeface="Helvetica Neue"/>
                <a:buNone/>
              </a:pPr>
              <a:r>
                <a:t/>
              </a:r>
              <a:endParaRPr b="0" i="0" sz="1500" u="none" cap="none" strike="noStrike">
                <a:solidFill>
                  <a:srgbClr val="FFFFFF"/>
                </a:solidFill>
                <a:latin typeface="Helvetica Neue"/>
                <a:ea typeface="Helvetica Neue"/>
                <a:cs typeface="Helvetica Neue"/>
                <a:sym typeface="Helvetica Neue"/>
              </a:endParaRPr>
            </a:p>
          </p:txBody>
        </p:sp>
        <p:sp>
          <p:nvSpPr>
            <p:cNvPr id="763" name="Google Shape;763;p59"/>
            <p:cNvSpPr txBox="1"/>
            <p:nvPr/>
          </p:nvSpPr>
          <p:spPr>
            <a:xfrm>
              <a:off x="10985687" y="5378250"/>
              <a:ext cx="672300" cy="271500"/>
            </a:xfrm>
            <a:prstGeom prst="rect">
              <a:avLst/>
            </a:prstGeom>
            <a:noFill/>
            <a:ln>
              <a:noFill/>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479FDB"/>
                </a:buClr>
                <a:buSzPts val="700"/>
                <a:buFont typeface="Arial"/>
                <a:buNone/>
              </a:pPr>
              <a:r>
                <a:rPr b="1" i="1" lang="en" sz="500" u="none" cap="none" strike="noStrike">
                  <a:solidFill>
                    <a:srgbClr val="479FDB"/>
                  </a:solidFill>
                </a:rPr>
                <a:t>Workflow / Process</a:t>
              </a:r>
              <a:endParaRPr b="1" sz="500"/>
            </a:p>
            <a:p>
              <a:pPr indent="0" lvl="0" marL="0" marR="0" rtl="0" algn="ctr">
                <a:lnSpc>
                  <a:spcPct val="100000"/>
                </a:lnSpc>
                <a:spcBef>
                  <a:spcPts val="0"/>
                </a:spcBef>
                <a:spcAft>
                  <a:spcPts val="0"/>
                </a:spcAft>
                <a:buClr>
                  <a:srgbClr val="479FDB"/>
                </a:buClr>
                <a:buSzPts val="700"/>
                <a:buFont typeface="Arial"/>
                <a:buNone/>
              </a:pPr>
              <a:r>
                <a:rPr b="1" i="1" lang="en" sz="500" u="none" cap="none" strike="noStrike">
                  <a:solidFill>
                    <a:srgbClr val="479FDB"/>
                  </a:solidFill>
                </a:rPr>
                <a:t>Management</a:t>
              </a:r>
              <a:endParaRPr b="1" sz="500"/>
            </a:p>
          </p:txBody>
        </p:sp>
        <p:sp>
          <p:nvSpPr>
            <p:cNvPr id="764" name="Google Shape;764;p59"/>
            <p:cNvSpPr/>
            <p:nvPr/>
          </p:nvSpPr>
          <p:spPr>
            <a:xfrm>
              <a:off x="10424969" y="5908128"/>
              <a:ext cx="110700" cy="110700"/>
            </a:xfrm>
            <a:prstGeom prst="ellipse">
              <a:avLst/>
            </a:prstGeom>
            <a:solidFill>
              <a:srgbClr val="479FDB"/>
            </a:solidFill>
            <a:ln cap="flat" cmpd="sng" w="28575">
              <a:solidFill>
                <a:srgbClr val="FFFFFF"/>
              </a:solidFill>
              <a:prstDash val="solid"/>
              <a:miter lim="400000"/>
              <a:headEnd len="sm" w="sm" type="none"/>
              <a:tailEnd len="sm" w="sm" type="none"/>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FFFFFF"/>
                </a:buClr>
                <a:buSzPts val="1500"/>
                <a:buFont typeface="Helvetica Neue"/>
                <a:buNone/>
              </a:pPr>
              <a:r>
                <a:t/>
              </a:r>
              <a:endParaRPr b="0" i="0" sz="1500" u="none" cap="none" strike="noStrike">
                <a:solidFill>
                  <a:srgbClr val="FFFFFF"/>
                </a:solidFill>
                <a:latin typeface="Helvetica Neue"/>
                <a:ea typeface="Helvetica Neue"/>
                <a:cs typeface="Helvetica Neue"/>
                <a:sym typeface="Helvetica Neue"/>
              </a:endParaRPr>
            </a:p>
          </p:txBody>
        </p:sp>
        <p:sp>
          <p:nvSpPr>
            <p:cNvPr id="765" name="Google Shape;765;p59"/>
            <p:cNvSpPr txBox="1"/>
            <p:nvPr/>
          </p:nvSpPr>
          <p:spPr>
            <a:xfrm>
              <a:off x="10486475" y="6007623"/>
              <a:ext cx="887700" cy="170100"/>
            </a:xfrm>
            <a:prstGeom prst="rect">
              <a:avLst/>
            </a:prstGeom>
            <a:noFill/>
            <a:ln>
              <a:noFill/>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479FDB"/>
                </a:buClr>
                <a:buSzPts val="700"/>
                <a:buFont typeface="Arial"/>
                <a:buNone/>
              </a:pPr>
              <a:r>
                <a:rPr b="1" i="1" lang="en" sz="500" u="none" cap="none" strike="noStrike">
                  <a:solidFill>
                    <a:srgbClr val="479FDB"/>
                  </a:solidFill>
                </a:rPr>
                <a:t>Live Message / Chat</a:t>
              </a:r>
              <a:endParaRPr b="1" sz="500"/>
            </a:p>
          </p:txBody>
        </p:sp>
        <p:pic>
          <p:nvPicPr>
            <p:cNvPr descr="Image" id="766" name="Google Shape;766;p59"/>
            <p:cNvPicPr preferRelativeResize="0"/>
            <p:nvPr/>
          </p:nvPicPr>
          <p:blipFill rotWithShape="1">
            <a:blip r:embed="rId9">
              <a:alphaModFix amt="85680"/>
            </a:blip>
            <a:srcRect b="0" l="0" r="0" t="0"/>
            <a:stretch/>
          </p:blipFill>
          <p:spPr>
            <a:xfrm>
              <a:off x="7866482" y="3256891"/>
              <a:ext cx="1431194" cy="1271332"/>
            </a:xfrm>
            <a:prstGeom prst="rect">
              <a:avLst/>
            </a:prstGeom>
            <a:noFill/>
            <a:ln>
              <a:noFill/>
            </a:ln>
          </p:spPr>
        </p:pic>
        <p:sp>
          <p:nvSpPr>
            <p:cNvPr id="767" name="Google Shape;767;p59"/>
            <p:cNvSpPr txBox="1"/>
            <p:nvPr/>
          </p:nvSpPr>
          <p:spPr>
            <a:xfrm rot="3555960">
              <a:off x="8734491" y="3730544"/>
              <a:ext cx="269444" cy="170147"/>
            </a:xfrm>
            <a:prstGeom prst="rect">
              <a:avLst/>
            </a:prstGeom>
            <a:noFill/>
            <a:ln>
              <a:noFill/>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FFFFFF"/>
                </a:buClr>
                <a:buSzPts val="700"/>
                <a:buFont typeface="Arial"/>
                <a:buNone/>
              </a:pPr>
              <a:r>
                <a:rPr b="0" i="0" lang="en" sz="800" u="none" cap="none" strike="noStrike">
                  <a:solidFill>
                    <a:srgbClr val="FFFFFF"/>
                  </a:solidFill>
                  <a:latin typeface="Arial"/>
                  <a:ea typeface="Arial"/>
                  <a:cs typeface="Arial"/>
                  <a:sym typeface="Arial"/>
                </a:rPr>
                <a:t>AI</a:t>
              </a:r>
              <a:endParaRPr sz="800"/>
            </a:p>
          </p:txBody>
        </p:sp>
        <p:sp>
          <p:nvSpPr>
            <p:cNvPr id="768" name="Google Shape;768;p59"/>
            <p:cNvSpPr txBox="1"/>
            <p:nvPr/>
          </p:nvSpPr>
          <p:spPr>
            <a:xfrm>
              <a:off x="8237929" y="4234994"/>
              <a:ext cx="731400" cy="170100"/>
            </a:xfrm>
            <a:prstGeom prst="rect">
              <a:avLst/>
            </a:prstGeom>
            <a:noFill/>
            <a:ln>
              <a:noFill/>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FFFFFF"/>
                </a:buClr>
                <a:buSzPts val="700"/>
                <a:buFont typeface="Arial"/>
                <a:buNone/>
              </a:pPr>
              <a:r>
                <a:rPr lang="en" sz="800">
                  <a:solidFill>
                    <a:srgbClr val="FFFFFF"/>
                  </a:solidFill>
                </a:rPr>
                <a:t>Analytics</a:t>
              </a:r>
              <a:endParaRPr sz="800"/>
            </a:p>
          </p:txBody>
        </p:sp>
        <p:sp>
          <p:nvSpPr>
            <p:cNvPr id="769" name="Google Shape;769;p59"/>
            <p:cNvSpPr txBox="1"/>
            <p:nvPr/>
          </p:nvSpPr>
          <p:spPr>
            <a:xfrm rot="-3226870">
              <a:off x="8024282" y="3762003"/>
              <a:ext cx="422427" cy="170168"/>
            </a:xfrm>
            <a:prstGeom prst="rect">
              <a:avLst/>
            </a:prstGeom>
            <a:noFill/>
            <a:ln>
              <a:noFill/>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FFFFFF"/>
                </a:buClr>
                <a:buSzPts val="700"/>
                <a:buFont typeface="Arial"/>
                <a:buNone/>
              </a:pPr>
              <a:r>
                <a:rPr b="0" i="0" lang="en" sz="800" u="none" cap="none" strike="noStrike">
                  <a:solidFill>
                    <a:srgbClr val="FFFFFF"/>
                  </a:solidFill>
                  <a:latin typeface="Arial"/>
                  <a:ea typeface="Arial"/>
                  <a:cs typeface="Arial"/>
                  <a:sym typeface="Arial"/>
                </a:rPr>
                <a:t>Data</a:t>
              </a:r>
              <a:endParaRPr sz="800"/>
            </a:p>
          </p:txBody>
        </p:sp>
        <p:sp>
          <p:nvSpPr>
            <p:cNvPr id="770" name="Google Shape;770;p59"/>
            <p:cNvSpPr/>
            <p:nvPr/>
          </p:nvSpPr>
          <p:spPr>
            <a:xfrm>
              <a:off x="7872094" y="3148713"/>
              <a:ext cx="110700" cy="110700"/>
            </a:xfrm>
            <a:prstGeom prst="ellipse">
              <a:avLst/>
            </a:prstGeom>
            <a:solidFill>
              <a:srgbClr val="479FDB"/>
            </a:solidFill>
            <a:ln cap="flat" cmpd="sng" w="28575">
              <a:solidFill>
                <a:srgbClr val="FFFFFF"/>
              </a:solidFill>
              <a:prstDash val="solid"/>
              <a:miter lim="400000"/>
              <a:headEnd len="sm" w="sm" type="none"/>
              <a:tailEnd len="sm" w="sm" type="none"/>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FFFFFF"/>
                </a:buClr>
                <a:buSzPts val="1500"/>
                <a:buFont typeface="Helvetica Neue"/>
                <a:buNone/>
              </a:pPr>
              <a:r>
                <a:t/>
              </a:r>
              <a:endParaRPr b="0" i="0" sz="1500" u="none" cap="none" strike="noStrike">
                <a:solidFill>
                  <a:srgbClr val="FFFFFF"/>
                </a:solidFill>
                <a:latin typeface="Helvetica Neue"/>
                <a:ea typeface="Helvetica Neue"/>
                <a:cs typeface="Helvetica Neue"/>
                <a:sym typeface="Helvetica Neue"/>
              </a:endParaRPr>
            </a:p>
          </p:txBody>
        </p:sp>
        <p:sp>
          <p:nvSpPr>
            <p:cNvPr id="771" name="Google Shape;771;p59"/>
            <p:cNvSpPr/>
            <p:nvPr/>
          </p:nvSpPr>
          <p:spPr>
            <a:xfrm>
              <a:off x="7474264" y="3914583"/>
              <a:ext cx="110700" cy="110700"/>
            </a:xfrm>
            <a:prstGeom prst="ellipse">
              <a:avLst/>
            </a:prstGeom>
            <a:solidFill>
              <a:srgbClr val="479FDB"/>
            </a:solidFill>
            <a:ln cap="flat" cmpd="sng" w="28575">
              <a:solidFill>
                <a:srgbClr val="FFFFFF"/>
              </a:solidFill>
              <a:prstDash val="solid"/>
              <a:miter lim="400000"/>
              <a:headEnd len="sm" w="sm" type="none"/>
              <a:tailEnd len="sm" w="sm" type="none"/>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FFFFFF"/>
                </a:buClr>
                <a:buSzPts val="1500"/>
                <a:buFont typeface="Helvetica Neue"/>
                <a:buNone/>
              </a:pPr>
              <a:r>
                <a:t/>
              </a:r>
              <a:endParaRPr b="0" i="0" sz="1500" u="none" cap="none" strike="noStrike">
                <a:solidFill>
                  <a:srgbClr val="FFFFFF"/>
                </a:solidFill>
                <a:latin typeface="Helvetica Neue"/>
                <a:ea typeface="Helvetica Neue"/>
                <a:cs typeface="Helvetica Neue"/>
                <a:sym typeface="Helvetica Neue"/>
              </a:endParaRPr>
            </a:p>
          </p:txBody>
        </p:sp>
        <p:sp>
          <p:nvSpPr>
            <p:cNvPr id="772" name="Google Shape;772;p59"/>
            <p:cNvSpPr/>
            <p:nvPr/>
          </p:nvSpPr>
          <p:spPr>
            <a:xfrm>
              <a:off x="9516132" y="3881603"/>
              <a:ext cx="110700" cy="110700"/>
            </a:xfrm>
            <a:prstGeom prst="ellipse">
              <a:avLst/>
            </a:prstGeom>
            <a:solidFill>
              <a:srgbClr val="479FDB"/>
            </a:solidFill>
            <a:ln cap="flat" cmpd="sng" w="28575">
              <a:solidFill>
                <a:srgbClr val="FFFFFF"/>
              </a:solidFill>
              <a:prstDash val="solid"/>
              <a:miter lim="400000"/>
              <a:headEnd len="sm" w="sm" type="none"/>
              <a:tailEnd len="sm" w="sm" type="none"/>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FFFFFF"/>
                </a:buClr>
                <a:buSzPts val="1500"/>
                <a:buFont typeface="Helvetica Neue"/>
                <a:buNone/>
              </a:pPr>
              <a:r>
                <a:t/>
              </a:r>
              <a:endParaRPr b="0" i="0" sz="1500" u="none" cap="none" strike="noStrike">
                <a:solidFill>
                  <a:srgbClr val="FFFFFF"/>
                </a:solidFill>
                <a:latin typeface="Helvetica Neue"/>
                <a:ea typeface="Helvetica Neue"/>
                <a:cs typeface="Helvetica Neue"/>
                <a:sym typeface="Helvetica Neue"/>
              </a:endParaRPr>
            </a:p>
          </p:txBody>
        </p:sp>
        <p:sp>
          <p:nvSpPr>
            <p:cNvPr id="773" name="Google Shape;773;p59"/>
            <p:cNvSpPr/>
            <p:nvPr/>
          </p:nvSpPr>
          <p:spPr>
            <a:xfrm>
              <a:off x="9142872" y="3137083"/>
              <a:ext cx="110700" cy="110700"/>
            </a:xfrm>
            <a:prstGeom prst="ellipse">
              <a:avLst/>
            </a:prstGeom>
            <a:solidFill>
              <a:srgbClr val="479FDB"/>
            </a:solidFill>
            <a:ln cap="flat" cmpd="sng" w="28575">
              <a:solidFill>
                <a:srgbClr val="FFFFFF"/>
              </a:solidFill>
              <a:prstDash val="solid"/>
              <a:miter lim="400000"/>
              <a:headEnd len="sm" w="sm" type="none"/>
              <a:tailEnd len="sm" w="sm" type="none"/>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FFFFFF"/>
                </a:buClr>
                <a:buSzPts val="1500"/>
                <a:buFont typeface="Helvetica Neue"/>
                <a:buNone/>
              </a:pPr>
              <a:r>
                <a:t/>
              </a:r>
              <a:endParaRPr b="0" i="0" sz="1500" u="none" cap="none" strike="noStrike">
                <a:solidFill>
                  <a:srgbClr val="FFFFFF"/>
                </a:solidFill>
                <a:latin typeface="Helvetica Neue"/>
                <a:ea typeface="Helvetica Neue"/>
                <a:cs typeface="Helvetica Neue"/>
                <a:sym typeface="Helvetica Neue"/>
              </a:endParaRPr>
            </a:p>
          </p:txBody>
        </p:sp>
        <p:sp>
          <p:nvSpPr>
            <p:cNvPr id="774" name="Google Shape;774;p59"/>
            <p:cNvSpPr/>
            <p:nvPr/>
          </p:nvSpPr>
          <p:spPr>
            <a:xfrm>
              <a:off x="8907739" y="5202909"/>
              <a:ext cx="110700" cy="110700"/>
            </a:xfrm>
            <a:prstGeom prst="ellipse">
              <a:avLst/>
            </a:prstGeom>
            <a:solidFill>
              <a:srgbClr val="479FDB"/>
            </a:solidFill>
            <a:ln cap="flat" cmpd="sng" w="28575">
              <a:solidFill>
                <a:srgbClr val="FFFFFF"/>
              </a:solidFill>
              <a:prstDash val="solid"/>
              <a:miter lim="400000"/>
              <a:headEnd len="sm" w="sm" type="none"/>
              <a:tailEnd len="sm" w="sm" type="none"/>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FFFFFF"/>
                </a:buClr>
                <a:buSzPts val="1500"/>
                <a:buFont typeface="Helvetica Neue"/>
                <a:buNone/>
              </a:pPr>
              <a:r>
                <a:t/>
              </a:r>
              <a:endParaRPr b="0" i="0" sz="1500" u="none" cap="none" strike="noStrike">
                <a:solidFill>
                  <a:srgbClr val="FFFFFF"/>
                </a:solidFill>
                <a:latin typeface="Helvetica Neue"/>
                <a:ea typeface="Helvetica Neue"/>
                <a:cs typeface="Helvetica Neue"/>
                <a:sym typeface="Helvetica Neue"/>
              </a:endParaRPr>
            </a:p>
          </p:txBody>
        </p:sp>
        <p:sp>
          <p:nvSpPr>
            <p:cNvPr id="775" name="Google Shape;775;p59"/>
            <p:cNvSpPr/>
            <p:nvPr/>
          </p:nvSpPr>
          <p:spPr>
            <a:xfrm>
              <a:off x="8062588" y="5180236"/>
              <a:ext cx="110700" cy="110700"/>
            </a:xfrm>
            <a:prstGeom prst="ellipse">
              <a:avLst/>
            </a:prstGeom>
            <a:solidFill>
              <a:srgbClr val="479FDB"/>
            </a:solidFill>
            <a:ln cap="flat" cmpd="sng" w="28575">
              <a:solidFill>
                <a:srgbClr val="FFFFFF"/>
              </a:solidFill>
              <a:prstDash val="solid"/>
              <a:miter lim="400000"/>
              <a:headEnd len="sm" w="sm" type="none"/>
              <a:tailEnd len="sm" w="sm" type="none"/>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FFFFFF"/>
                </a:buClr>
                <a:buSzPts val="1500"/>
                <a:buFont typeface="Helvetica Neue"/>
                <a:buNone/>
              </a:pPr>
              <a:r>
                <a:t/>
              </a:r>
              <a:endParaRPr b="0" i="0" sz="1500" u="none" cap="none" strike="noStrike">
                <a:solidFill>
                  <a:srgbClr val="FFFFFF"/>
                </a:solidFill>
                <a:latin typeface="Helvetica Neue"/>
                <a:ea typeface="Helvetica Neue"/>
                <a:cs typeface="Helvetica Neue"/>
                <a:sym typeface="Helvetica Neue"/>
              </a:endParaRPr>
            </a:p>
          </p:txBody>
        </p:sp>
        <p:sp>
          <p:nvSpPr>
            <p:cNvPr id="776" name="Google Shape;776;p59"/>
            <p:cNvSpPr txBox="1"/>
            <p:nvPr/>
          </p:nvSpPr>
          <p:spPr>
            <a:xfrm>
              <a:off x="9651533" y="4025326"/>
              <a:ext cx="672300" cy="170100"/>
            </a:xfrm>
            <a:prstGeom prst="rect">
              <a:avLst/>
            </a:prstGeom>
            <a:noFill/>
            <a:ln>
              <a:noFill/>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479FDB"/>
                </a:buClr>
                <a:buSzPts val="700"/>
                <a:buFont typeface="Arial"/>
                <a:buNone/>
              </a:pPr>
              <a:r>
                <a:rPr b="1" i="1" lang="en" sz="600">
                  <a:solidFill>
                    <a:srgbClr val="479FDB"/>
                  </a:solidFill>
                </a:rPr>
                <a:t>Next Best Action</a:t>
              </a:r>
              <a:endParaRPr b="1" sz="600"/>
            </a:p>
          </p:txBody>
        </p:sp>
        <p:sp>
          <p:nvSpPr>
            <p:cNvPr id="777" name="Google Shape;777;p59"/>
            <p:cNvSpPr txBox="1"/>
            <p:nvPr/>
          </p:nvSpPr>
          <p:spPr>
            <a:xfrm>
              <a:off x="8724094" y="2877642"/>
              <a:ext cx="828600" cy="170100"/>
            </a:xfrm>
            <a:prstGeom prst="rect">
              <a:avLst/>
            </a:prstGeom>
            <a:noFill/>
            <a:ln>
              <a:noFill/>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479FDB"/>
                </a:buClr>
                <a:buSzPts val="700"/>
                <a:buFont typeface="Arial"/>
                <a:buNone/>
              </a:pPr>
              <a:r>
                <a:rPr b="1" i="1" lang="en" sz="500">
                  <a:solidFill>
                    <a:srgbClr val="479FDB"/>
                  </a:solidFill>
                </a:rPr>
                <a:t>Hyper- Personalization</a:t>
              </a:r>
              <a:endParaRPr b="1" sz="500"/>
            </a:p>
          </p:txBody>
        </p:sp>
        <p:sp>
          <p:nvSpPr>
            <p:cNvPr id="778" name="Google Shape;778;p59"/>
            <p:cNvSpPr txBox="1"/>
            <p:nvPr/>
          </p:nvSpPr>
          <p:spPr>
            <a:xfrm>
              <a:off x="7562495" y="2877642"/>
              <a:ext cx="887700" cy="170100"/>
            </a:xfrm>
            <a:prstGeom prst="rect">
              <a:avLst/>
            </a:prstGeom>
            <a:noFill/>
            <a:ln>
              <a:noFill/>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479FDB"/>
                </a:buClr>
                <a:buSzPts val="700"/>
                <a:buFont typeface="Arial"/>
                <a:buNone/>
              </a:pPr>
              <a:r>
                <a:rPr b="1" i="1" lang="en" sz="500">
                  <a:solidFill>
                    <a:srgbClr val="479FDB"/>
                  </a:solidFill>
                </a:rPr>
                <a:t>Targeted Engagement</a:t>
              </a:r>
              <a:endParaRPr b="1" sz="500"/>
            </a:p>
          </p:txBody>
        </p:sp>
        <p:sp>
          <p:nvSpPr>
            <p:cNvPr id="779" name="Google Shape;779;p59"/>
            <p:cNvSpPr txBox="1"/>
            <p:nvPr/>
          </p:nvSpPr>
          <p:spPr>
            <a:xfrm>
              <a:off x="6916567" y="4110391"/>
              <a:ext cx="731400" cy="170100"/>
            </a:xfrm>
            <a:prstGeom prst="rect">
              <a:avLst/>
            </a:prstGeom>
            <a:noFill/>
            <a:ln>
              <a:noFill/>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479FDB"/>
                </a:buClr>
                <a:buSzPts val="700"/>
                <a:buFont typeface="Arial"/>
                <a:buNone/>
              </a:pPr>
              <a:r>
                <a:rPr b="1" i="1" lang="en" sz="600" u="none" cap="none" strike="noStrike">
                  <a:solidFill>
                    <a:srgbClr val="479FDB"/>
                  </a:solidFill>
                </a:rPr>
                <a:t>Next Best Action</a:t>
              </a:r>
              <a:endParaRPr b="1" sz="600"/>
            </a:p>
          </p:txBody>
        </p:sp>
        <p:sp>
          <p:nvSpPr>
            <p:cNvPr id="780" name="Google Shape;780;p59"/>
            <p:cNvSpPr txBox="1"/>
            <p:nvPr/>
          </p:nvSpPr>
          <p:spPr>
            <a:xfrm>
              <a:off x="7280699" y="5168543"/>
              <a:ext cx="731400" cy="271500"/>
            </a:xfrm>
            <a:prstGeom prst="rect">
              <a:avLst/>
            </a:prstGeom>
            <a:noFill/>
            <a:ln>
              <a:noFill/>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479FDB"/>
                </a:buClr>
                <a:buSzPts val="700"/>
                <a:buFont typeface="Arial"/>
                <a:buNone/>
              </a:pPr>
              <a:r>
                <a:rPr b="1" i="1" lang="en" sz="500" u="none" cap="none" strike="noStrike">
                  <a:solidFill>
                    <a:srgbClr val="479FDB"/>
                  </a:solidFill>
                </a:rPr>
                <a:t>Account</a:t>
              </a:r>
              <a:endParaRPr b="1" sz="500"/>
            </a:p>
            <a:p>
              <a:pPr indent="0" lvl="0" marL="0" marR="0" rtl="0" algn="ctr">
                <a:lnSpc>
                  <a:spcPct val="100000"/>
                </a:lnSpc>
                <a:spcBef>
                  <a:spcPts val="0"/>
                </a:spcBef>
                <a:spcAft>
                  <a:spcPts val="0"/>
                </a:spcAft>
                <a:buClr>
                  <a:srgbClr val="479FDB"/>
                </a:buClr>
                <a:buSzPts val="700"/>
                <a:buFont typeface="Arial"/>
                <a:buNone/>
              </a:pPr>
              <a:r>
                <a:rPr b="1" i="1" lang="en" sz="500" u="none" cap="none" strike="noStrike">
                  <a:solidFill>
                    <a:srgbClr val="479FDB"/>
                  </a:solidFill>
                </a:rPr>
                <a:t>Management</a:t>
              </a:r>
              <a:endParaRPr b="1" sz="500"/>
            </a:p>
          </p:txBody>
        </p:sp>
        <p:sp>
          <p:nvSpPr>
            <p:cNvPr id="781" name="Google Shape;781;p59"/>
            <p:cNvSpPr txBox="1"/>
            <p:nvPr/>
          </p:nvSpPr>
          <p:spPr>
            <a:xfrm>
              <a:off x="9042432" y="5166950"/>
              <a:ext cx="751500" cy="271500"/>
            </a:xfrm>
            <a:prstGeom prst="rect">
              <a:avLst/>
            </a:prstGeom>
            <a:noFill/>
            <a:ln>
              <a:noFill/>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479FDB"/>
                </a:buClr>
                <a:buSzPts val="700"/>
                <a:buFont typeface="Arial"/>
                <a:buNone/>
              </a:pPr>
              <a:r>
                <a:rPr b="1" i="1" lang="en" sz="600" u="none" cap="none" strike="noStrike">
                  <a:solidFill>
                    <a:srgbClr val="479FDB"/>
                  </a:solidFill>
                </a:rPr>
                <a:t>Account</a:t>
              </a:r>
              <a:endParaRPr b="1" sz="600"/>
            </a:p>
            <a:p>
              <a:pPr indent="0" lvl="0" marL="0" marR="0" rtl="0" algn="ctr">
                <a:lnSpc>
                  <a:spcPct val="100000"/>
                </a:lnSpc>
                <a:spcBef>
                  <a:spcPts val="0"/>
                </a:spcBef>
                <a:spcAft>
                  <a:spcPts val="0"/>
                </a:spcAft>
                <a:buClr>
                  <a:srgbClr val="479FDB"/>
                </a:buClr>
                <a:buSzPts val="700"/>
                <a:buFont typeface="Arial"/>
                <a:buNone/>
              </a:pPr>
              <a:r>
                <a:rPr b="1" i="1" lang="en" sz="600" u="none" cap="none" strike="noStrike">
                  <a:solidFill>
                    <a:srgbClr val="479FDB"/>
                  </a:solidFill>
                </a:rPr>
                <a:t>Planning</a:t>
              </a:r>
              <a:endParaRPr b="1" sz="600"/>
            </a:p>
          </p:txBody>
        </p:sp>
        <p:sp>
          <p:nvSpPr>
            <p:cNvPr id="782" name="Google Shape;782;p59"/>
            <p:cNvSpPr txBox="1"/>
            <p:nvPr/>
          </p:nvSpPr>
          <p:spPr>
            <a:xfrm>
              <a:off x="7471473" y="3516714"/>
              <a:ext cx="484200" cy="170100"/>
            </a:xfrm>
            <a:prstGeom prst="rect">
              <a:avLst/>
            </a:prstGeom>
            <a:noFill/>
            <a:ln>
              <a:noFill/>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479FDB"/>
                </a:buClr>
                <a:buSzPts val="700"/>
                <a:buFont typeface="Arial"/>
                <a:buNone/>
              </a:pPr>
              <a:r>
                <a:rPr b="1" i="0" lang="en" sz="900" u="none" cap="none" strike="noStrike">
                  <a:solidFill>
                    <a:srgbClr val="479FDB"/>
                  </a:solidFill>
                  <a:latin typeface="Arial"/>
                  <a:ea typeface="Arial"/>
                  <a:cs typeface="Arial"/>
                  <a:sym typeface="Arial"/>
                </a:rPr>
                <a:t>TOP LINE</a:t>
              </a:r>
              <a:endParaRPr b="1" sz="900"/>
            </a:p>
          </p:txBody>
        </p:sp>
        <p:sp>
          <p:nvSpPr>
            <p:cNvPr id="783" name="Google Shape;783;p59"/>
            <p:cNvSpPr txBox="1"/>
            <p:nvPr/>
          </p:nvSpPr>
          <p:spPr>
            <a:xfrm>
              <a:off x="8108954" y="4850744"/>
              <a:ext cx="828600" cy="170100"/>
            </a:xfrm>
            <a:prstGeom prst="rect">
              <a:avLst/>
            </a:prstGeom>
            <a:noFill/>
            <a:ln>
              <a:noFill/>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479FDB"/>
                </a:buClr>
                <a:buSzPts val="700"/>
                <a:buFont typeface="Arial"/>
                <a:buNone/>
              </a:pPr>
              <a:r>
                <a:rPr b="1" i="0" lang="en" sz="900" u="none" cap="none" strike="noStrike">
                  <a:solidFill>
                    <a:srgbClr val="479FDB"/>
                  </a:solidFill>
                  <a:latin typeface="Arial"/>
                  <a:ea typeface="Arial"/>
                  <a:cs typeface="Arial"/>
                  <a:sym typeface="Arial"/>
                </a:rPr>
                <a:t>BOTTOM LINE</a:t>
              </a:r>
              <a:endParaRPr b="1" sz="900"/>
            </a:p>
          </p:txBody>
        </p:sp>
        <p:sp>
          <p:nvSpPr>
            <p:cNvPr id="784" name="Google Shape;784;p59"/>
            <p:cNvSpPr txBox="1"/>
            <p:nvPr/>
          </p:nvSpPr>
          <p:spPr>
            <a:xfrm>
              <a:off x="9129039" y="3495146"/>
              <a:ext cx="547200" cy="170100"/>
            </a:xfrm>
            <a:prstGeom prst="rect">
              <a:avLst/>
            </a:prstGeom>
            <a:noFill/>
            <a:ln>
              <a:noFill/>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479FDB"/>
                </a:buClr>
                <a:buSzPts val="700"/>
                <a:buFont typeface="Arial"/>
                <a:buNone/>
              </a:pPr>
              <a:r>
                <a:rPr b="1" i="0" lang="en" sz="900" u="none" cap="none" strike="noStrike">
                  <a:solidFill>
                    <a:srgbClr val="479FDB"/>
                  </a:solidFill>
                  <a:latin typeface="Arial"/>
                  <a:ea typeface="Arial"/>
                  <a:cs typeface="Arial"/>
                  <a:sym typeface="Arial"/>
                </a:rPr>
                <a:t>CSAT</a:t>
              </a:r>
              <a:endParaRPr b="1" sz="900"/>
            </a:p>
          </p:txBody>
        </p:sp>
        <p:sp>
          <p:nvSpPr>
            <p:cNvPr id="785" name="Google Shape;785;p59"/>
            <p:cNvSpPr/>
            <p:nvPr/>
          </p:nvSpPr>
          <p:spPr>
            <a:xfrm>
              <a:off x="8357321" y="3724442"/>
              <a:ext cx="449400" cy="449700"/>
            </a:xfrm>
            <a:prstGeom prst="ellipse">
              <a:avLst/>
            </a:prstGeom>
            <a:solidFill>
              <a:srgbClr val="FFFFFF"/>
            </a:solidFill>
            <a:ln cap="flat" cmpd="sng" w="9525">
              <a:solidFill>
                <a:srgbClr val="479FDB"/>
              </a:solidFill>
              <a:prstDash val="solid"/>
              <a:round/>
              <a:headEnd len="sm" w="sm" type="none"/>
              <a:tailEnd len="sm" w="sm" type="none"/>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a:p>
          </p:txBody>
        </p:sp>
        <p:sp>
          <p:nvSpPr>
            <p:cNvPr id="786" name="Google Shape;786;p59"/>
            <p:cNvSpPr txBox="1"/>
            <p:nvPr/>
          </p:nvSpPr>
          <p:spPr>
            <a:xfrm>
              <a:off x="8370332" y="3852025"/>
              <a:ext cx="423600" cy="170100"/>
            </a:xfrm>
            <a:prstGeom prst="rect">
              <a:avLst/>
            </a:prstGeom>
            <a:noFill/>
            <a:ln>
              <a:noFill/>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FFFFFF"/>
                </a:buClr>
                <a:buSzPts val="700"/>
                <a:buFont typeface="Arial"/>
                <a:buNone/>
              </a:pPr>
              <a:r>
                <a:rPr lang="en" sz="400">
                  <a:solidFill>
                    <a:srgbClr val="479FDB"/>
                  </a:solidFill>
                </a:rPr>
                <a:t>Platform</a:t>
              </a:r>
              <a:endParaRPr sz="400">
                <a:solidFill>
                  <a:srgbClr val="479FDB"/>
                </a:solidFill>
              </a:endParaRPr>
            </a:p>
          </p:txBody>
        </p:sp>
        <p:sp>
          <p:nvSpPr>
            <p:cNvPr id="787" name="Google Shape;787;p59"/>
            <p:cNvSpPr txBox="1"/>
            <p:nvPr/>
          </p:nvSpPr>
          <p:spPr>
            <a:xfrm>
              <a:off x="8225068" y="6017824"/>
              <a:ext cx="641100" cy="170100"/>
            </a:xfrm>
            <a:prstGeom prst="rect">
              <a:avLst/>
            </a:prstGeom>
            <a:noFill/>
            <a:ln>
              <a:noFill/>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479FDB"/>
                </a:buClr>
                <a:buSzPts val="700"/>
                <a:buFont typeface="Arial"/>
                <a:buNone/>
              </a:pPr>
              <a:r>
                <a:rPr b="1" i="1" lang="en" sz="500">
                  <a:solidFill>
                    <a:srgbClr val="479FDB"/>
                  </a:solidFill>
                </a:rPr>
                <a:t>Clienteling</a:t>
              </a:r>
              <a:endParaRPr b="1" sz="500"/>
            </a:p>
          </p:txBody>
        </p:sp>
        <p:sp>
          <p:nvSpPr>
            <p:cNvPr id="788" name="Google Shape;788;p59"/>
            <p:cNvSpPr/>
            <p:nvPr/>
          </p:nvSpPr>
          <p:spPr>
            <a:xfrm>
              <a:off x="6932155" y="2757302"/>
              <a:ext cx="110700" cy="110700"/>
            </a:xfrm>
            <a:prstGeom prst="ellipse">
              <a:avLst/>
            </a:prstGeom>
            <a:solidFill>
              <a:srgbClr val="479FDB"/>
            </a:solidFill>
            <a:ln cap="flat" cmpd="sng" w="28575">
              <a:solidFill>
                <a:srgbClr val="FFFFFF"/>
              </a:solidFill>
              <a:prstDash val="solid"/>
              <a:miter lim="400000"/>
              <a:headEnd len="sm" w="sm" type="none"/>
              <a:tailEnd len="sm" w="sm" type="none"/>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FFFFFF"/>
                </a:buClr>
                <a:buSzPts val="1500"/>
                <a:buFont typeface="Helvetica Neue"/>
                <a:buNone/>
              </a:pPr>
              <a:r>
                <a:t/>
              </a:r>
              <a:endParaRPr b="0" i="0" sz="1500" u="none" cap="none" strike="noStrike">
                <a:solidFill>
                  <a:srgbClr val="FFFFFF"/>
                </a:solidFill>
                <a:latin typeface="Helvetica Neue"/>
                <a:ea typeface="Helvetica Neue"/>
                <a:cs typeface="Helvetica Neue"/>
                <a:sym typeface="Helvetica Neue"/>
              </a:endParaRPr>
            </a:p>
          </p:txBody>
        </p:sp>
        <p:sp>
          <p:nvSpPr>
            <p:cNvPr id="789" name="Google Shape;789;p59"/>
            <p:cNvSpPr/>
            <p:nvPr/>
          </p:nvSpPr>
          <p:spPr>
            <a:xfrm>
              <a:off x="7098239" y="2041702"/>
              <a:ext cx="110700" cy="110700"/>
            </a:xfrm>
            <a:prstGeom prst="ellipse">
              <a:avLst/>
            </a:prstGeom>
            <a:solidFill>
              <a:srgbClr val="479FDB"/>
            </a:solidFill>
            <a:ln cap="flat" cmpd="sng" w="28575">
              <a:solidFill>
                <a:srgbClr val="FFFFFF"/>
              </a:solidFill>
              <a:prstDash val="solid"/>
              <a:miter lim="400000"/>
              <a:headEnd len="sm" w="sm" type="none"/>
              <a:tailEnd len="sm" w="sm" type="none"/>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FFFFFF"/>
                </a:buClr>
                <a:buSzPts val="1500"/>
                <a:buFont typeface="Helvetica Neue"/>
                <a:buNone/>
              </a:pPr>
              <a:r>
                <a:t/>
              </a:r>
              <a:endParaRPr b="0" i="0" sz="1500" u="none" cap="none" strike="noStrike">
                <a:solidFill>
                  <a:srgbClr val="FFFFFF"/>
                </a:solidFill>
                <a:latin typeface="Helvetica Neue"/>
                <a:ea typeface="Helvetica Neue"/>
                <a:cs typeface="Helvetica Neue"/>
                <a:sym typeface="Helvetica Neue"/>
              </a:endParaRPr>
            </a:p>
          </p:txBody>
        </p:sp>
        <p:sp>
          <p:nvSpPr>
            <p:cNvPr id="790" name="Google Shape;790;p59"/>
            <p:cNvSpPr txBox="1"/>
            <p:nvPr/>
          </p:nvSpPr>
          <p:spPr>
            <a:xfrm>
              <a:off x="6188345" y="2739723"/>
              <a:ext cx="725700" cy="170100"/>
            </a:xfrm>
            <a:prstGeom prst="rect">
              <a:avLst/>
            </a:prstGeom>
            <a:noFill/>
            <a:ln>
              <a:noFill/>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479FDB"/>
                </a:buClr>
                <a:buSzPts val="700"/>
                <a:buFont typeface="Arial"/>
                <a:buNone/>
              </a:pPr>
              <a:r>
                <a:rPr b="1" i="1" lang="en" sz="500" u="none" cap="none" strike="noStrike">
                  <a:solidFill>
                    <a:srgbClr val="479FDB"/>
                  </a:solidFill>
                </a:rPr>
                <a:t>Display / Media</a:t>
              </a:r>
              <a:endParaRPr b="1" sz="500"/>
            </a:p>
          </p:txBody>
        </p:sp>
        <p:sp>
          <p:nvSpPr>
            <p:cNvPr id="791" name="Google Shape;791;p59"/>
            <p:cNvSpPr txBox="1"/>
            <p:nvPr/>
          </p:nvSpPr>
          <p:spPr>
            <a:xfrm>
              <a:off x="5880644" y="1961271"/>
              <a:ext cx="1155300" cy="271500"/>
            </a:xfrm>
            <a:prstGeom prst="rect">
              <a:avLst/>
            </a:prstGeom>
            <a:noFill/>
            <a:ln>
              <a:noFill/>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479FDB"/>
                </a:buClr>
                <a:buSzPts val="700"/>
                <a:buFont typeface="Arial"/>
                <a:buNone/>
              </a:pPr>
              <a:r>
                <a:rPr b="1" i="1" lang="en" sz="500" u="none" cap="none" strike="noStrike">
                  <a:solidFill>
                    <a:srgbClr val="479FDB"/>
                  </a:solidFill>
                </a:rPr>
                <a:t>Welcome, Education</a:t>
              </a:r>
              <a:endParaRPr b="1" sz="500"/>
            </a:p>
            <a:p>
              <a:pPr indent="0" lvl="0" marL="0" marR="0" rtl="0" algn="ctr">
                <a:lnSpc>
                  <a:spcPct val="100000"/>
                </a:lnSpc>
                <a:spcBef>
                  <a:spcPts val="0"/>
                </a:spcBef>
                <a:spcAft>
                  <a:spcPts val="0"/>
                </a:spcAft>
                <a:buClr>
                  <a:srgbClr val="479FDB"/>
                </a:buClr>
                <a:buSzPts val="700"/>
                <a:buFont typeface="Arial"/>
                <a:buNone/>
              </a:pPr>
              <a:r>
                <a:rPr b="1" i="1" lang="en" sz="500" u="none" cap="none" strike="noStrike">
                  <a:solidFill>
                    <a:srgbClr val="479FDB"/>
                  </a:solidFill>
                </a:rPr>
                <a:t>Profile Completion</a:t>
              </a:r>
              <a:endParaRPr b="1" sz="500"/>
            </a:p>
          </p:txBody>
        </p:sp>
        <p:sp>
          <p:nvSpPr>
            <p:cNvPr id="792" name="Google Shape;792;p59"/>
            <p:cNvSpPr/>
            <p:nvPr/>
          </p:nvSpPr>
          <p:spPr>
            <a:xfrm>
              <a:off x="6973944" y="2406935"/>
              <a:ext cx="110700" cy="110700"/>
            </a:xfrm>
            <a:prstGeom prst="ellipse">
              <a:avLst/>
            </a:prstGeom>
            <a:solidFill>
              <a:srgbClr val="479FDB"/>
            </a:solidFill>
            <a:ln cap="flat" cmpd="sng" w="28575">
              <a:solidFill>
                <a:srgbClr val="FFFFFF"/>
              </a:solidFill>
              <a:prstDash val="solid"/>
              <a:miter lim="400000"/>
              <a:headEnd len="sm" w="sm" type="none"/>
              <a:tailEnd len="sm" w="sm" type="none"/>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FFFFFF"/>
                </a:buClr>
                <a:buSzPts val="1500"/>
                <a:buFont typeface="Helvetica Neue"/>
                <a:buNone/>
              </a:pPr>
              <a:r>
                <a:t/>
              </a:r>
              <a:endParaRPr b="0" i="0" sz="1500" u="none" cap="none" strike="noStrike">
                <a:solidFill>
                  <a:srgbClr val="FFFFFF"/>
                </a:solidFill>
                <a:latin typeface="Helvetica Neue"/>
                <a:ea typeface="Helvetica Neue"/>
                <a:cs typeface="Helvetica Neue"/>
                <a:sym typeface="Helvetica Neue"/>
              </a:endParaRPr>
            </a:p>
          </p:txBody>
        </p:sp>
        <p:sp>
          <p:nvSpPr>
            <p:cNvPr id="793" name="Google Shape;793;p59"/>
            <p:cNvSpPr txBox="1"/>
            <p:nvPr/>
          </p:nvSpPr>
          <p:spPr>
            <a:xfrm>
              <a:off x="6435516" y="2391072"/>
              <a:ext cx="356700" cy="170100"/>
            </a:xfrm>
            <a:prstGeom prst="rect">
              <a:avLst/>
            </a:prstGeom>
            <a:noFill/>
            <a:ln>
              <a:noFill/>
            </a:ln>
          </p:spPr>
          <p:txBody>
            <a:bodyPr anchorCtr="0" anchor="ctr" bIns="35700" lIns="35700" spcFirstLastPara="1" rIns="35700" wrap="square" tIns="35700">
              <a:noAutofit/>
            </a:bodyPr>
            <a:lstStyle/>
            <a:p>
              <a:pPr indent="0" lvl="0" marL="0" marR="0" rtl="0" algn="r">
                <a:lnSpc>
                  <a:spcPct val="100000"/>
                </a:lnSpc>
                <a:spcBef>
                  <a:spcPts val="0"/>
                </a:spcBef>
                <a:spcAft>
                  <a:spcPts val="0"/>
                </a:spcAft>
                <a:buClr>
                  <a:srgbClr val="479FDB"/>
                </a:buClr>
                <a:buSzPts val="700"/>
                <a:buFont typeface="Arial"/>
                <a:buNone/>
              </a:pPr>
              <a:r>
                <a:rPr b="1" i="1" lang="en" sz="500">
                  <a:solidFill>
                    <a:srgbClr val="479FDB"/>
                  </a:solidFill>
                </a:rPr>
                <a:t>RFM</a:t>
              </a:r>
              <a:endParaRPr b="1" sz="500"/>
            </a:p>
          </p:txBody>
        </p:sp>
        <p:sp>
          <p:nvSpPr>
            <p:cNvPr id="794" name="Google Shape;794;p59"/>
            <p:cNvSpPr txBox="1"/>
            <p:nvPr/>
          </p:nvSpPr>
          <p:spPr>
            <a:xfrm>
              <a:off x="7534838" y="1950824"/>
              <a:ext cx="2071500" cy="917100"/>
            </a:xfrm>
            <a:prstGeom prst="rect">
              <a:avLst/>
            </a:prstGeom>
            <a:noFill/>
            <a:ln>
              <a:noFill/>
            </a:ln>
          </p:spPr>
          <p:txBody>
            <a:bodyPr anchorCtr="0" anchor="t" bIns="91425" lIns="91425" spcFirstLastPara="1" rIns="91425" wrap="square" tIns="91425">
              <a:spAutoFit/>
            </a:bodyPr>
            <a:lstStyle/>
            <a:p>
              <a:pPr indent="0" lvl="0" marL="0" rtl="0" algn="ctr">
                <a:lnSpc>
                  <a:spcPct val="95000"/>
                </a:lnSpc>
                <a:spcBef>
                  <a:spcPts val="0"/>
                </a:spcBef>
                <a:spcAft>
                  <a:spcPts val="1100"/>
                </a:spcAft>
                <a:buNone/>
              </a:pPr>
              <a:r>
                <a:rPr b="1" i="1" lang="en" sz="1500">
                  <a:solidFill>
                    <a:srgbClr val="0D9DDA"/>
                  </a:solidFill>
                  <a:latin typeface="Poppins"/>
                  <a:ea typeface="Poppins"/>
                  <a:cs typeface="Poppins"/>
                  <a:sym typeface="Poppins"/>
                </a:rPr>
                <a:t>Marketing Moments</a:t>
              </a:r>
              <a:endParaRPr b="1">
                <a:solidFill>
                  <a:srgbClr val="0D9DDA"/>
                </a:solidFill>
                <a:latin typeface="Poppins"/>
                <a:ea typeface="Poppins"/>
                <a:cs typeface="Poppins"/>
                <a:sym typeface="Poppins"/>
              </a:endParaRPr>
            </a:p>
          </p:txBody>
        </p:sp>
        <p:sp>
          <p:nvSpPr>
            <p:cNvPr id="795" name="Google Shape;795;p59"/>
            <p:cNvSpPr txBox="1"/>
            <p:nvPr/>
          </p:nvSpPr>
          <p:spPr>
            <a:xfrm>
              <a:off x="8824210" y="4332849"/>
              <a:ext cx="2071500" cy="917100"/>
            </a:xfrm>
            <a:prstGeom prst="rect">
              <a:avLst/>
            </a:prstGeom>
            <a:noFill/>
            <a:ln>
              <a:noFill/>
            </a:ln>
          </p:spPr>
          <p:txBody>
            <a:bodyPr anchorCtr="0" anchor="t" bIns="91425" lIns="91425" spcFirstLastPara="1" rIns="91425" wrap="square" tIns="91425">
              <a:spAutoFit/>
            </a:bodyPr>
            <a:lstStyle/>
            <a:p>
              <a:pPr indent="0" lvl="0" marL="0" rtl="0" algn="ctr">
                <a:lnSpc>
                  <a:spcPct val="95000"/>
                </a:lnSpc>
                <a:spcBef>
                  <a:spcPts val="0"/>
                </a:spcBef>
                <a:spcAft>
                  <a:spcPts val="1100"/>
                </a:spcAft>
                <a:buNone/>
              </a:pPr>
              <a:r>
                <a:rPr b="1" i="1" lang="en" sz="1500">
                  <a:solidFill>
                    <a:srgbClr val="0D9DDA"/>
                  </a:solidFill>
                  <a:latin typeface="Poppins"/>
                  <a:ea typeface="Poppins"/>
                  <a:cs typeface="Poppins"/>
                  <a:sym typeface="Poppins"/>
                </a:rPr>
                <a:t>Service</a:t>
              </a:r>
              <a:br>
                <a:rPr b="1" i="1" lang="en" sz="1500">
                  <a:solidFill>
                    <a:srgbClr val="0D9DDA"/>
                  </a:solidFill>
                  <a:latin typeface="Poppins"/>
                  <a:ea typeface="Poppins"/>
                  <a:cs typeface="Poppins"/>
                  <a:sym typeface="Poppins"/>
                </a:rPr>
              </a:br>
              <a:r>
                <a:rPr b="1" i="1" lang="en" sz="1500">
                  <a:solidFill>
                    <a:srgbClr val="0D9DDA"/>
                  </a:solidFill>
                  <a:latin typeface="Poppins"/>
                  <a:ea typeface="Poppins"/>
                  <a:cs typeface="Poppins"/>
                  <a:sym typeface="Poppins"/>
                </a:rPr>
                <a:t> Moments</a:t>
              </a:r>
              <a:endParaRPr b="1">
                <a:solidFill>
                  <a:srgbClr val="0D9DDA"/>
                </a:solidFill>
                <a:latin typeface="Poppins"/>
                <a:ea typeface="Poppins"/>
                <a:cs typeface="Poppins"/>
                <a:sym typeface="Poppins"/>
              </a:endParaRPr>
            </a:p>
          </p:txBody>
        </p:sp>
        <p:sp>
          <p:nvSpPr>
            <p:cNvPr id="796" name="Google Shape;796;p59"/>
            <p:cNvSpPr txBox="1"/>
            <p:nvPr/>
          </p:nvSpPr>
          <p:spPr>
            <a:xfrm>
              <a:off x="6240250" y="4317793"/>
              <a:ext cx="2071500" cy="917100"/>
            </a:xfrm>
            <a:prstGeom prst="rect">
              <a:avLst/>
            </a:prstGeom>
            <a:noFill/>
            <a:ln>
              <a:noFill/>
            </a:ln>
          </p:spPr>
          <p:txBody>
            <a:bodyPr anchorCtr="0" anchor="t" bIns="91425" lIns="91425" spcFirstLastPara="1" rIns="91425" wrap="square" tIns="91425">
              <a:spAutoFit/>
            </a:bodyPr>
            <a:lstStyle/>
            <a:p>
              <a:pPr indent="0" lvl="0" marL="0" rtl="0" algn="ctr">
                <a:lnSpc>
                  <a:spcPct val="95000"/>
                </a:lnSpc>
                <a:spcBef>
                  <a:spcPts val="0"/>
                </a:spcBef>
                <a:spcAft>
                  <a:spcPts val="1100"/>
                </a:spcAft>
                <a:buNone/>
              </a:pPr>
              <a:r>
                <a:rPr b="1" i="1" lang="en" sz="1500">
                  <a:solidFill>
                    <a:srgbClr val="0D9DDA"/>
                  </a:solidFill>
                  <a:latin typeface="Poppins"/>
                  <a:ea typeface="Poppins"/>
                  <a:cs typeface="Poppins"/>
                  <a:sym typeface="Poppins"/>
                </a:rPr>
                <a:t>Sales</a:t>
              </a:r>
              <a:br>
                <a:rPr b="1" i="1" lang="en" sz="1500">
                  <a:solidFill>
                    <a:srgbClr val="0D9DDA"/>
                  </a:solidFill>
                  <a:latin typeface="Poppins"/>
                  <a:ea typeface="Poppins"/>
                  <a:cs typeface="Poppins"/>
                  <a:sym typeface="Poppins"/>
                </a:rPr>
              </a:br>
              <a:r>
                <a:rPr b="1" i="1" lang="en" sz="1500">
                  <a:solidFill>
                    <a:srgbClr val="0D9DDA"/>
                  </a:solidFill>
                  <a:latin typeface="Poppins"/>
                  <a:ea typeface="Poppins"/>
                  <a:cs typeface="Poppins"/>
                  <a:sym typeface="Poppins"/>
                </a:rPr>
                <a:t> Moments</a:t>
              </a:r>
              <a:endParaRPr b="1">
                <a:solidFill>
                  <a:srgbClr val="0D9DDA"/>
                </a:solidFill>
                <a:latin typeface="Poppins"/>
                <a:ea typeface="Poppins"/>
                <a:cs typeface="Poppins"/>
                <a:sym typeface="Poppins"/>
              </a:endParaRPr>
            </a:p>
          </p:txBody>
        </p:sp>
      </p:grpSp>
      <p:pic>
        <p:nvPicPr>
          <p:cNvPr id="797" name="Google Shape;797;p59"/>
          <p:cNvPicPr preferRelativeResize="0"/>
          <p:nvPr/>
        </p:nvPicPr>
        <p:blipFill rotWithShape="1">
          <a:blip r:embed="rId10">
            <a:alphaModFix/>
          </a:blip>
          <a:srcRect b="4739" l="4730" r="5679" t="5671"/>
          <a:stretch/>
        </p:blipFill>
        <p:spPr>
          <a:xfrm>
            <a:off x="8164624" y="3722267"/>
            <a:ext cx="171300" cy="162600"/>
          </a:xfrm>
          <a:prstGeom prst="ellipse">
            <a:avLst/>
          </a:prstGeom>
          <a:noFill/>
          <a:ln>
            <a:noFill/>
          </a:ln>
        </p:spPr>
      </p:pic>
      <p:pic>
        <p:nvPicPr>
          <p:cNvPr id="798" name="Google Shape;798;p59"/>
          <p:cNvPicPr preferRelativeResize="0"/>
          <p:nvPr/>
        </p:nvPicPr>
        <p:blipFill rotWithShape="1">
          <a:blip r:embed="rId11">
            <a:alphaModFix/>
          </a:blip>
          <a:srcRect b="5467" l="5458" r="5055" t="5046"/>
          <a:stretch/>
        </p:blipFill>
        <p:spPr>
          <a:xfrm>
            <a:off x="5941529" y="740156"/>
            <a:ext cx="182100" cy="179100"/>
          </a:xfrm>
          <a:prstGeom prst="ellipse">
            <a:avLst/>
          </a:prstGeom>
          <a:noFill/>
          <a:ln>
            <a:noFill/>
          </a:ln>
        </p:spPr>
      </p:pic>
      <p:pic>
        <p:nvPicPr>
          <p:cNvPr id="799" name="Google Shape;799;p59"/>
          <p:cNvPicPr preferRelativeResize="0"/>
          <p:nvPr/>
        </p:nvPicPr>
        <p:blipFill rotWithShape="1">
          <a:blip r:embed="rId12">
            <a:alphaModFix/>
          </a:blip>
          <a:srcRect b="5627" l="5618" r="5627" t="5618"/>
          <a:stretch/>
        </p:blipFill>
        <p:spPr>
          <a:xfrm>
            <a:off x="5595491" y="919148"/>
            <a:ext cx="182100" cy="179100"/>
          </a:xfrm>
          <a:prstGeom prst="ellipse">
            <a:avLst/>
          </a:prstGeom>
          <a:noFill/>
          <a:ln>
            <a:noFill/>
          </a:ln>
        </p:spPr>
      </p:pic>
      <p:pic>
        <p:nvPicPr>
          <p:cNvPr id="800" name="Google Shape;800;p59"/>
          <p:cNvPicPr preferRelativeResize="0"/>
          <p:nvPr/>
        </p:nvPicPr>
        <p:blipFill rotWithShape="1">
          <a:blip r:embed="rId13">
            <a:alphaModFix/>
          </a:blip>
          <a:srcRect b="5976" l="5976" r="4825" t="4825"/>
          <a:stretch/>
        </p:blipFill>
        <p:spPr>
          <a:xfrm>
            <a:off x="5070051" y="2505628"/>
            <a:ext cx="171300" cy="162000"/>
          </a:xfrm>
          <a:prstGeom prst="ellipse">
            <a:avLst/>
          </a:prstGeom>
          <a:noFill/>
          <a:ln>
            <a:noFill/>
          </a:ln>
        </p:spPr>
      </p:pic>
      <p:sp>
        <p:nvSpPr>
          <p:cNvPr id="801" name="Google Shape;801;p59"/>
          <p:cNvSpPr txBox="1"/>
          <p:nvPr/>
        </p:nvSpPr>
        <p:spPr>
          <a:xfrm>
            <a:off x="252937" y="1794447"/>
            <a:ext cx="3520200" cy="1289100"/>
          </a:xfrm>
          <a:prstGeom prst="rect">
            <a:avLst/>
          </a:prstGeom>
          <a:noFill/>
          <a:ln>
            <a:noFill/>
          </a:ln>
        </p:spPr>
        <p:txBody>
          <a:bodyPr anchorCtr="0" anchor="t" bIns="121875" lIns="121875" spcFirstLastPara="1" rIns="121875" wrap="square" tIns="121875">
            <a:noAutofit/>
          </a:bodyPr>
          <a:lstStyle/>
          <a:p>
            <a:pPr indent="0" lvl="0" marL="0" rtl="0" algn="ctr">
              <a:lnSpc>
                <a:spcPct val="80000"/>
              </a:lnSpc>
              <a:spcBef>
                <a:spcPts val="0"/>
              </a:spcBef>
              <a:spcAft>
                <a:spcPts val="0"/>
              </a:spcAft>
              <a:buNone/>
            </a:pPr>
            <a:r>
              <a:rPr i="1" lang="en" sz="2500">
                <a:solidFill>
                  <a:srgbClr val="434343"/>
                </a:solidFill>
                <a:latin typeface="Open Sans Medium"/>
                <a:ea typeface="Open Sans Medium"/>
                <a:cs typeface="Open Sans Medium"/>
                <a:sym typeface="Open Sans Medium"/>
              </a:rPr>
              <a:t>Discrete </a:t>
            </a:r>
            <a:r>
              <a:rPr i="1" lang="en" sz="2500">
                <a:solidFill>
                  <a:srgbClr val="0D9DDA"/>
                </a:solidFill>
                <a:latin typeface="Open Sans Medium"/>
                <a:ea typeface="Open Sans Medium"/>
                <a:cs typeface="Open Sans Medium"/>
                <a:sym typeface="Open Sans Medium"/>
              </a:rPr>
              <a:t>moments</a:t>
            </a:r>
            <a:r>
              <a:rPr i="1" lang="en" sz="2500">
                <a:solidFill>
                  <a:srgbClr val="434343"/>
                </a:solidFill>
                <a:latin typeface="Open Sans Medium"/>
                <a:ea typeface="Open Sans Medium"/>
                <a:cs typeface="Open Sans Medium"/>
                <a:sym typeface="Open Sans Medium"/>
              </a:rPr>
              <a:t> when connected together, strengthen or weaken a customer’s preference, loyalty, and advocacy</a:t>
            </a:r>
            <a:endParaRPr i="1" sz="5100">
              <a:solidFill>
                <a:srgbClr val="434343"/>
              </a:solidFill>
              <a:latin typeface="Open Sans Medium"/>
              <a:ea typeface="Open Sans Medium"/>
              <a:cs typeface="Open Sans Medium"/>
              <a:sym typeface="Open Sans Medium"/>
            </a:endParaRPr>
          </a:p>
        </p:txBody>
      </p:sp>
      <p:sp>
        <p:nvSpPr>
          <p:cNvPr id="802" name="Google Shape;802;p59"/>
          <p:cNvSpPr txBox="1"/>
          <p:nvPr/>
        </p:nvSpPr>
        <p:spPr>
          <a:xfrm>
            <a:off x="4205212" y="4808600"/>
            <a:ext cx="4454100" cy="33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i="1" lang="en" sz="1100">
                <a:latin typeface="Salesforce Sans"/>
                <a:ea typeface="Salesforce Sans"/>
                <a:cs typeface="Salesforce Sans"/>
                <a:sym typeface="Salesforce Sans"/>
              </a:rPr>
              <a:t>Capabilities that support and deliver the consumer experiences</a:t>
            </a:r>
            <a:endParaRPr b="1" i="1" sz="1100">
              <a:latin typeface="Salesforce Sans"/>
              <a:ea typeface="Salesforce Sans"/>
              <a:cs typeface="Salesforce Sans"/>
              <a:sym typeface="Salesforce Sa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6" name="Shape 806"/>
        <p:cNvGrpSpPr/>
        <p:nvPr/>
      </p:nvGrpSpPr>
      <p:grpSpPr>
        <a:xfrm>
          <a:off x="0" y="0"/>
          <a:ext cx="0" cy="0"/>
          <a:chOff x="0" y="0"/>
          <a:chExt cx="0" cy="0"/>
        </a:xfrm>
      </p:grpSpPr>
      <p:pic>
        <p:nvPicPr>
          <p:cNvPr id="807" name="Google Shape;807;p60"/>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808" name="Google Shape;808;p60"/>
          <p:cNvPicPr preferRelativeResize="0"/>
          <p:nvPr/>
        </p:nvPicPr>
        <p:blipFill rotWithShape="1">
          <a:blip r:embed="rId4">
            <a:alphaModFix/>
          </a:blip>
          <a:srcRect b="23564" l="54082" r="0" t="0"/>
          <a:stretch/>
        </p:blipFill>
        <p:spPr>
          <a:xfrm>
            <a:off x="0" y="4056750"/>
            <a:ext cx="652826" cy="1086750"/>
          </a:xfrm>
          <a:prstGeom prst="rect">
            <a:avLst/>
          </a:prstGeom>
          <a:noFill/>
          <a:ln>
            <a:noFill/>
          </a:ln>
        </p:spPr>
      </p:pic>
      <p:pic>
        <p:nvPicPr>
          <p:cNvPr id="809" name="Google Shape;809;p60"/>
          <p:cNvPicPr preferRelativeResize="0"/>
          <p:nvPr/>
        </p:nvPicPr>
        <p:blipFill rotWithShape="1">
          <a:blip r:embed="rId5">
            <a:alphaModFix amt="10000"/>
          </a:blip>
          <a:srcRect b="32404" l="0" r="38657" t="19042"/>
          <a:stretch/>
        </p:blipFill>
        <p:spPr>
          <a:xfrm>
            <a:off x="3625175" y="775450"/>
            <a:ext cx="5518828" cy="4368051"/>
          </a:xfrm>
          <a:prstGeom prst="rect">
            <a:avLst/>
          </a:prstGeom>
          <a:noFill/>
          <a:ln>
            <a:noFill/>
          </a:ln>
        </p:spPr>
      </p:pic>
      <p:pic>
        <p:nvPicPr>
          <p:cNvPr id="810" name="Google Shape;810;p60"/>
          <p:cNvPicPr preferRelativeResize="0"/>
          <p:nvPr/>
        </p:nvPicPr>
        <p:blipFill rotWithShape="1">
          <a:blip r:embed="rId4">
            <a:alphaModFix/>
          </a:blip>
          <a:srcRect b="27330" l="7415" r="0" t="0"/>
          <a:stretch/>
        </p:blipFill>
        <p:spPr>
          <a:xfrm>
            <a:off x="0" y="4110275"/>
            <a:ext cx="1316325" cy="1033225"/>
          </a:xfrm>
          <a:prstGeom prst="rect">
            <a:avLst/>
          </a:prstGeom>
          <a:noFill/>
          <a:ln>
            <a:noFill/>
          </a:ln>
        </p:spPr>
      </p:pic>
      <p:sp>
        <p:nvSpPr>
          <p:cNvPr id="811" name="Google Shape;811;p60"/>
          <p:cNvSpPr txBox="1"/>
          <p:nvPr/>
        </p:nvSpPr>
        <p:spPr>
          <a:xfrm>
            <a:off x="775950" y="2145300"/>
            <a:ext cx="6398400" cy="85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500">
                <a:solidFill>
                  <a:schemeClr val="dk1"/>
                </a:solidFill>
                <a:latin typeface="League Spartan"/>
                <a:ea typeface="League Spartan"/>
                <a:cs typeface="League Spartan"/>
                <a:sym typeface="League Spartan"/>
              </a:rPr>
              <a:t>The Salesforce C36O</a:t>
            </a:r>
            <a:endParaRPr b="1" sz="4500">
              <a:solidFill>
                <a:schemeClr val="dk1"/>
              </a:solidFill>
              <a:latin typeface="League Spartan"/>
              <a:ea typeface="League Spartan"/>
              <a:cs typeface="League Spartan"/>
              <a:sym typeface="League Spartan"/>
            </a:endParaRPr>
          </a:p>
        </p:txBody>
      </p:sp>
      <p:pic>
        <p:nvPicPr>
          <p:cNvPr id="812" name="Google Shape;812;p60"/>
          <p:cNvPicPr preferRelativeResize="0"/>
          <p:nvPr/>
        </p:nvPicPr>
        <p:blipFill>
          <a:blip r:embed="rId6">
            <a:alphaModFix/>
          </a:blip>
          <a:stretch>
            <a:fillRect/>
          </a:stretch>
        </p:blipFill>
        <p:spPr>
          <a:xfrm>
            <a:off x="5574750" y="2331335"/>
            <a:ext cx="518625" cy="518625"/>
          </a:xfrm>
          <a:prstGeom prst="rect">
            <a:avLst/>
          </a:prstGeom>
          <a:noFill/>
          <a:ln>
            <a:noFill/>
          </a:ln>
        </p:spPr>
      </p:pic>
      <p:sp>
        <p:nvSpPr>
          <p:cNvPr id="813" name="Google Shape;813;p60"/>
          <p:cNvSpPr txBox="1"/>
          <p:nvPr/>
        </p:nvSpPr>
        <p:spPr>
          <a:xfrm>
            <a:off x="976950" y="3115913"/>
            <a:ext cx="5511000" cy="74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a:solidFill>
                  <a:schemeClr val="lt1"/>
                </a:solidFill>
                <a:uFill>
                  <a:noFill/>
                </a:uFill>
                <a:latin typeface="Open Sans"/>
                <a:ea typeface="Open Sans"/>
                <a:cs typeface="Open Sans"/>
                <a:sym typeface="Open Sans"/>
                <a:hlinkClick r:id="rId7">
                  <a:extLst>
                    <a:ext uri="{A12FA001-AC4F-418D-AE19-62706E023703}">
                      <ahyp:hlinkClr val="tx"/>
                    </a:ext>
                  </a:extLst>
                </a:hlinkClick>
              </a:rPr>
              <a:t>Data Cloud for Marketing - Architecture and Orchestration</a:t>
            </a:r>
            <a:endParaRPr b="1" i="1">
              <a:solidFill>
                <a:schemeClr val="lt1"/>
              </a:solidFill>
              <a:latin typeface="Open Sans"/>
              <a:ea typeface="Open Sans"/>
              <a:cs typeface="Open Sans"/>
              <a:sym typeface="Open Sa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7" name="Shape 817"/>
        <p:cNvGrpSpPr/>
        <p:nvPr/>
      </p:nvGrpSpPr>
      <p:grpSpPr>
        <a:xfrm>
          <a:off x="0" y="0"/>
          <a:ext cx="0" cy="0"/>
          <a:chOff x="0" y="0"/>
          <a:chExt cx="0" cy="0"/>
        </a:xfrm>
      </p:grpSpPr>
      <p:pic>
        <p:nvPicPr>
          <p:cNvPr id="818" name="Google Shape;818;p61"/>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819" name="Google Shape;819;p61"/>
          <p:cNvPicPr preferRelativeResize="0"/>
          <p:nvPr/>
        </p:nvPicPr>
        <p:blipFill rotWithShape="1">
          <a:blip r:embed="rId4">
            <a:alphaModFix/>
          </a:blip>
          <a:srcRect b="23564" l="54082" r="0" t="0"/>
          <a:stretch/>
        </p:blipFill>
        <p:spPr>
          <a:xfrm>
            <a:off x="0" y="4056750"/>
            <a:ext cx="652826" cy="1086750"/>
          </a:xfrm>
          <a:prstGeom prst="rect">
            <a:avLst/>
          </a:prstGeom>
          <a:noFill/>
          <a:ln>
            <a:noFill/>
          </a:ln>
        </p:spPr>
      </p:pic>
      <p:pic>
        <p:nvPicPr>
          <p:cNvPr id="820" name="Google Shape;820;p61"/>
          <p:cNvPicPr preferRelativeResize="0"/>
          <p:nvPr/>
        </p:nvPicPr>
        <p:blipFill rotWithShape="1">
          <a:blip r:embed="rId5">
            <a:alphaModFix amt="10000"/>
          </a:blip>
          <a:srcRect b="32404" l="0" r="38657" t="19042"/>
          <a:stretch/>
        </p:blipFill>
        <p:spPr>
          <a:xfrm>
            <a:off x="3625175" y="775450"/>
            <a:ext cx="5518828" cy="4368051"/>
          </a:xfrm>
          <a:prstGeom prst="rect">
            <a:avLst/>
          </a:prstGeom>
          <a:noFill/>
          <a:ln>
            <a:noFill/>
          </a:ln>
        </p:spPr>
      </p:pic>
      <p:pic>
        <p:nvPicPr>
          <p:cNvPr id="821" name="Google Shape;821;p61"/>
          <p:cNvPicPr preferRelativeResize="0"/>
          <p:nvPr/>
        </p:nvPicPr>
        <p:blipFill rotWithShape="1">
          <a:blip r:embed="rId4">
            <a:alphaModFix/>
          </a:blip>
          <a:srcRect b="27330" l="7415" r="0" t="0"/>
          <a:stretch/>
        </p:blipFill>
        <p:spPr>
          <a:xfrm>
            <a:off x="0" y="4110275"/>
            <a:ext cx="1316325" cy="1033225"/>
          </a:xfrm>
          <a:prstGeom prst="rect">
            <a:avLst/>
          </a:prstGeom>
          <a:noFill/>
          <a:ln>
            <a:noFill/>
          </a:ln>
        </p:spPr>
      </p:pic>
      <p:sp>
        <p:nvSpPr>
          <p:cNvPr id="822" name="Google Shape;822;p61"/>
          <p:cNvSpPr txBox="1"/>
          <p:nvPr/>
        </p:nvSpPr>
        <p:spPr>
          <a:xfrm>
            <a:off x="775950" y="2145300"/>
            <a:ext cx="6398400" cy="85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500">
                <a:solidFill>
                  <a:schemeClr val="dk1"/>
                </a:solidFill>
                <a:latin typeface="League Spartan"/>
                <a:ea typeface="League Spartan"/>
                <a:cs typeface="League Spartan"/>
                <a:sym typeface="League Spartan"/>
              </a:rPr>
              <a:t>Implementation Best Practices</a:t>
            </a:r>
            <a:endParaRPr b="1" sz="4500">
              <a:solidFill>
                <a:schemeClr val="dk1"/>
              </a:solidFill>
              <a:latin typeface="League Spartan"/>
              <a:ea typeface="League Spartan"/>
              <a:cs typeface="League Spartan"/>
              <a:sym typeface="League Spartan"/>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7" name="Shape 827"/>
        <p:cNvGrpSpPr/>
        <p:nvPr/>
      </p:nvGrpSpPr>
      <p:grpSpPr>
        <a:xfrm>
          <a:off x="0" y="0"/>
          <a:ext cx="0" cy="0"/>
          <a:chOff x="0" y="0"/>
          <a:chExt cx="0" cy="0"/>
        </a:xfrm>
      </p:grpSpPr>
      <p:grpSp>
        <p:nvGrpSpPr>
          <p:cNvPr id="828" name="Google Shape;828;p62"/>
          <p:cNvGrpSpPr/>
          <p:nvPr/>
        </p:nvGrpSpPr>
        <p:grpSpPr>
          <a:xfrm>
            <a:off x="3313879" y="2246225"/>
            <a:ext cx="1765250" cy="1756500"/>
            <a:chOff x="3313879" y="2246225"/>
            <a:chExt cx="1765250" cy="1756500"/>
          </a:xfrm>
        </p:grpSpPr>
        <p:sp>
          <p:nvSpPr>
            <p:cNvPr id="829" name="Google Shape;829;p62"/>
            <p:cNvSpPr/>
            <p:nvPr/>
          </p:nvSpPr>
          <p:spPr>
            <a:xfrm>
              <a:off x="3322629" y="2246225"/>
              <a:ext cx="1756500" cy="1756500"/>
            </a:xfrm>
            <a:prstGeom prst="ellipse">
              <a:avLst/>
            </a:prstGeom>
            <a:solidFill>
              <a:srgbClr val="009ADE">
                <a:alpha val="284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en Sans"/>
                <a:ea typeface="Open Sans"/>
                <a:cs typeface="Open Sans"/>
                <a:sym typeface="Open Sans"/>
              </a:endParaRPr>
            </a:p>
          </p:txBody>
        </p:sp>
        <p:sp>
          <p:nvSpPr>
            <p:cNvPr id="830" name="Google Shape;830;p62"/>
            <p:cNvSpPr txBox="1"/>
            <p:nvPr/>
          </p:nvSpPr>
          <p:spPr>
            <a:xfrm>
              <a:off x="3313879" y="3152000"/>
              <a:ext cx="1762800" cy="16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400">
                  <a:solidFill>
                    <a:schemeClr val="lt2"/>
                  </a:solidFill>
                  <a:latin typeface="Open Sans"/>
                  <a:ea typeface="Open Sans"/>
                  <a:cs typeface="Open Sans"/>
                  <a:sym typeface="Open Sans"/>
                </a:rPr>
                <a:t>Technology</a:t>
              </a:r>
              <a:endParaRPr sz="1400">
                <a:solidFill>
                  <a:schemeClr val="lt2"/>
                </a:solidFill>
                <a:latin typeface="Open Sans"/>
                <a:ea typeface="Open Sans"/>
                <a:cs typeface="Open Sans"/>
                <a:sym typeface="Open Sans"/>
              </a:endParaRPr>
            </a:p>
          </p:txBody>
        </p:sp>
      </p:grpSp>
      <p:sp>
        <p:nvSpPr>
          <p:cNvPr id="831" name="Google Shape;831;p62"/>
          <p:cNvSpPr txBox="1"/>
          <p:nvPr/>
        </p:nvSpPr>
        <p:spPr>
          <a:xfrm>
            <a:off x="5278500" y="3058775"/>
            <a:ext cx="3015900" cy="1381800"/>
          </a:xfrm>
          <a:prstGeom prst="rect">
            <a:avLst/>
          </a:prstGeom>
          <a:noFill/>
          <a:ln>
            <a:noFill/>
          </a:ln>
        </p:spPr>
        <p:txBody>
          <a:bodyPr anchorCtr="0" anchor="t" bIns="91425" lIns="0" spcFirstLastPara="1" rIns="91425" wrap="square" tIns="91425">
            <a:noAutofit/>
          </a:bodyPr>
          <a:lstStyle/>
          <a:p>
            <a:pPr indent="0" lvl="0" marL="0" rtl="0" algn="l">
              <a:lnSpc>
                <a:spcPct val="150000"/>
              </a:lnSpc>
              <a:spcBef>
                <a:spcPts val="0"/>
              </a:spcBef>
              <a:spcAft>
                <a:spcPts val="0"/>
              </a:spcAft>
              <a:buNone/>
            </a:pPr>
            <a:r>
              <a:rPr lang="en" sz="1400">
                <a:solidFill>
                  <a:schemeClr val="lt2"/>
                </a:solidFill>
                <a:latin typeface="Open Sans"/>
                <a:ea typeface="Open Sans"/>
                <a:cs typeface="Open Sans"/>
                <a:sym typeface="Open Sans"/>
              </a:rPr>
              <a:t>Feasible</a:t>
            </a:r>
            <a:endParaRPr sz="1100">
              <a:solidFill>
                <a:schemeClr val="lt2"/>
              </a:solidFill>
              <a:latin typeface="Open Sans"/>
              <a:ea typeface="Open Sans"/>
              <a:cs typeface="Open Sans"/>
              <a:sym typeface="Open Sans"/>
            </a:endParaRPr>
          </a:p>
          <a:p>
            <a:pPr indent="-152400" lvl="0" marL="228600" rtl="0" algn="l">
              <a:lnSpc>
                <a:spcPct val="150000"/>
              </a:lnSpc>
              <a:spcBef>
                <a:spcPts val="0"/>
              </a:spcBef>
              <a:spcAft>
                <a:spcPts val="0"/>
              </a:spcAft>
              <a:buClr>
                <a:schemeClr val="lt2"/>
              </a:buClr>
              <a:buSzPts val="1000"/>
              <a:buFont typeface="Open Sans"/>
              <a:buChar char="￮"/>
            </a:pPr>
            <a:r>
              <a:rPr lang="en" sz="1000">
                <a:solidFill>
                  <a:srgbClr val="3A3D41"/>
                </a:solidFill>
                <a:latin typeface="Open Sans"/>
                <a:ea typeface="Open Sans"/>
                <a:cs typeface="Open Sans"/>
                <a:sym typeface="Open Sans"/>
              </a:rPr>
              <a:t>Platform best practices</a:t>
            </a:r>
            <a:endParaRPr sz="1000">
              <a:solidFill>
                <a:srgbClr val="3A3D41"/>
              </a:solidFill>
              <a:latin typeface="Open Sans"/>
              <a:ea typeface="Open Sans"/>
              <a:cs typeface="Open Sans"/>
              <a:sym typeface="Open Sans"/>
            </a:endParaRPr>
          </a:p>
          <a:p>
            <a:pPr indent="-152400" lvl="0" marL="228600" rtl="0" algn="l">
              <a:lnSpc>
                <a:spcPct val="150000"/>
              </a:lnSpc>
              <a:spcBef>
                <a:spcPts val="0"/>
              </a:spcBef>
              <a:spcAft>
                <a:spcPts val="0"/>
              </a:spcAft>
              <a:buClr>
                <a:schemeClr val="lt2"/>
              </a:buClr>
              <a:buSzPts val="1000"/>
              <a:buFont typeface="Open Sans"/>
              <a:buChar char="￮"/>
            </a:pPr>
            <a:r>
              <a:rPr lang="en" sz="1000">
                <a:solidFill>
                  <a:srgbClr val="3A3D41"/>
                </a:solidFill>
                <a:latin typeface="Open Sans"/>
                <a:ea typeface="Open Sans"/>
                <a:cs typeface="Open Sans"/>
                <a:sym typeface="Open Sans"/>
              </a:rPr>
              <a:t>3rd party apps and tools</a:t>
            </a:r>
            <a:endParaRPr sz="1000">
              <a:solidFill>
                <a:srgbClr val="3A3D41"/>
              </a:solidFill>
              <a:latin typeface="Open Sans"/>
              <a:ea typeface="Open Sans"/>
              <a:cs typeface="Open Sans"/>
              <a:sym typeface="Open Sans"/>
            </a:endParaRPr>
          </a:p>
          <a:p>
            <a:pPr indent="-152400" lvl="0" marL="228600" rtl="0" algn="l">
              <a:lnSpc>
                <a:spcPct val="150000"/>
              </a:lnSpc>
              <a:spcBef>
                <a:spcPts val="0"/>
              </a:spcBef>
              <a:spcAft>
                <a:spcPts val="0"/>
              </a:spcAft>
              <a:buClr>
                <a:schemeClr val="lt2"/>
              </a:buClr>
              <a:buSzPts val="1000"/>
              <a:buFont typeface="Open Sans"/>
              <a:buChar char="￮"/>
            </a:pPr>
            <a:r>
              <a:rPr lang="en" sz="1000">
                <a:solidFill>
                  <a:srgbClr val="3A3D41"/>
                </a:solidFill>
                <a:latin typeface="Open Sans"/>
                <a:ea typeface="Open Sans"/>
                <a:cs typeface="Open Sans"/>
                <a:sym typeface="Open Sans"/>
              </a:rPr>
              <a:t>Custom development</a:t>
            </a:r>
            <a:endParaRPr sz="1000">
              <a:solidFill>
                <a:srgbClr val="3A3D41"/>
              </a:solidFill>
              <a:latin typeface="Open Sans"/>
              <a:ea typeface="Open Sans"/>
              <a:cs typeface="Open Sans"/>
              <a:sym typeface="Open Sans"/>
            </a:endParaRPr>
          </a:p>
          <a:p>
            <a:pPr indent="-152400" lvl="0" marL="228600" rtl="0" algn="l">
              <a:lnSpc>
                <a:spcPct val="150000"/>
              </a:lnSpc>
              <a:spcBef>
                <a:spcPts val="0"/>
              </a:spcBef>
              <a:spcAft>
                <a:spcPts val="0"/>
              </a:spcAft>
              <a:buClr>
                <a:schemeClr val="lt2"/>
              </a:buClr>
              <a:buSzPts val="1000"/>
              <a:buFont typeface="Open Sans"/>
              <a:buChar char="￮"/>
            </a:pPr>
            <a:r>
              <a:rPr lang="en" sz="1000">
                <a:solidFill>
                  <a:srgbClr val="3A3D41"/>
                </a:solidFill>
                <a:latin typeface="Open Sans"/>
                <a:ea typeface="Open Sans"/>
                <a:cs typeface="Open Sans"/>
                <a:sym typeface="Open Sans"/>
              </a:rPr>
              <a:t>Integrations and data</a:t>
            </a:r>
            <a:endParaRPr sz="1000">
              <a:solidFill>
                <a:srgbClr val="3A3D41"/>
              </a:solidFill>
              <a:latin typeface="Open Sans"/>
              <a:ea typeface="Open Sans"/>
              <a:cs typeface="Open Sans"/>
              <a:sym typeface="Open Sans"/>
            </a:endParaRPr>
          </a:p>
        </p:txBody>
      </p:sp>
      <p:grpSp>
        <p:nvGrpSpPr>
          <p:cNvPr id="832" name="Google Shape;832;p62"/>
          <p:cNvGrpSpPr/>
          <p:nvPr/>
        </p:nvGrpSpPr>
        <p:grpSpPr>
          <a:xfrm>
            <a:off x="3968179" y="1350700"/>
            <a:ext cx="1764319" cy="1756500"/>
            <a:chOff x="3968179" y="1350700"/>
            <a:chExt cx="1764319" cy="1756500"/>
          </a:xfrm>
        </p:grpSpPr>
        <p:sp>
          <p:nvSpPr>
            <p:cNvPr id="833" name="Google Shape;833;p62"/>
            <p:cNvSpPr/>
            <p:nvPr/>
          </p:nvSpPr>
          <p:spPr>
            <a:xfrm>
              <a:off x="3968179" y="1350700"/>
              <a:ext cx="1756500" cy="1756500"/>
            </a:xfrm>
            <a:prstGeom prst="ellipse">
              <a:avLst/>
            </a:prstGeom>
            <a:solidFill>
              <a:srgbClr val="674063">
                <a:alpha val="284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en Sans"/>
                <a:ea typeface="Open Sans"/>
                <a:cs typeface="Open Sans"/>
                <a:sym typeface="Open Sans"/>
              </a:endParaRPr>
            </a:p>
          </p:txBody>
        </p:sp>
        <p:sp>
          <p:nvSpPr>
            <p:cNvPr id="834" name="Google Shape;834;p62"/>
            <p:cNvSpPr txBox="1"/>
            <p:nvPr/>
          </p:nvSpPr>
          <p:spPr>
            <a:xfrm>
              <a:off x="3969698" y="1976588"/>
              <a:ext cx="1762800" cy="334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400">
                  <a:solidFill>
                    <a:schemeClr val="accent2"/>
                  </a:solidFill>
                  <a:latin typeface="Open Sans"/>
                  <a:ea typeface="Open Sans"/>
                  <a:cs typeface="Open Sans"/>
                  <a:sym typeface="Open Sans"/>
                </a:rPr>
                <a:t>Business</a:t>
              </a:r>
              <a:endParaRPr sz="1400">
                <a:solidFill>
                  <a:schemeClr val="accent2"/>
                </a:solidFill>
                <a:latin typeface="Open Sans"/>
                <a:ea typeface="Open Sans"/>
                <a:cs typeface="Open Sans"/>
                <a:sym typeface="Open Sans"/>
              </a:endParaRPr>
            </a:p>
          </p:txBody>
        </p:sp>
      </p:grpSp>
      <p:sp>
        <p:nvSpPr>
          <p:cNvPr id="835" name="Google Shape;835;p62"/>
          <p:cNvSpPr txBox="1"/>
          <p:nvPr/>
        </p:nvSpPr>
        <p:spPr>
          <a:xfrm>
            <a:off x="5785200" y="1499875"/>
            <a:ext cx="2509200" cy="1159500"/>
          </a:xfrm>
          <a:prstGeom prst="rect">
            <a:avLst/>
          </a:prstGeom>
          <a:noFill/>
          <a:ln>
            <a:noFill/>
          </a:ln>
        </p:spPr>
        <p:txBody>
          <a:bodyPr anchorCtr="0" anchor="t" bIns="91425" lIns="0" spcFirstLastPara="1" rIns="91425" wrap="square" tIns="91425">
            <a:noAutofit/>
          </a:bodyPr>
          <a:lstStyle/>
          <a:p>
            <a:pPr indent="0" lvl="0" marL="0" rtl="0" algn="l">
              <a:lnSpc>
                <a:spcPct val="150000"/>
              </a:lnSpc>
              <a:spcBef>
                <a:spcPts val="0"/>
              </a:spcBef>
              <a:spcAft>
                <a:spcPts val="0"/>
              </a:spcAft>
              <a:buNone/>
            </a:pPr>
            <a:r>
              <a:rPr lang="en" sz="1400">
                <a:solidFill>
                  <a:schemeClr val="accent2"/>
                </a:solidFill>
                <a:latin typeface="Open Sans"/>
                <a:ea typeface="Open Sans"/>
                <a:cs typeface="Open Sans"/>
                <a:sym typeface="Open Sans"/>
              </a:rPr>
              <a:t>Viable</a:t>
            </a:r>
            <a:endParaRPr sz="1400">
              <a:solidFill>
                <a:schemeClr val="accent2"/>
              </a:solidFill>
              <a:latin typeface="Open Sans"/>
              <a:ea typeface="Open Sans"/>
              <a:cs typeface="Open Sans"/>
              <a:sym typeface="Open Sans"/>
            </a:endParaRPr>
          </a:p>
          <a:p>
            <a:pPr indent="-152400" lvl="0" marL="228600" rtl="0" algn="l">
              <a:lnSpc>
                <a:spcPct val="150000"/>
              </a:lnSpc>
              <a:spcBef>
                <a:spcPts val="0"/>
              </a:spcBef>
              <a:spcAft>
                <a:spcPts val="0"/>
              </a:spcAft>
              <a:buClr>
                <a:schemeClr val="accent2"/>
              </a:buClr>
              <a:buSzPts val="1000"/>
              <a:buFont typeface="Open Sans"/>
              <a:buChar char="￮"/>
            </a:pPr>
            <a:r>
              <a:rPr lang="en" sz="1000">
                <a:solidFill>
                  <a:srgbClr val="3A3D41"/>
                </a:solidFill>
                <a:latin typeface="Open Sans"/>
                <a:ea typeface="Open Sans"/>
                <a:cs typeface="Open Sans"/>
                <a:sym typeface="Open Sans"/>
              </a:rPr>
              <a:t>Identify value drivers</a:t>
            </a:r>
            <a:endParaRPr sz="1000">
              <a:solidFill>
                <a:srgbClr val="3A3D41"/>
              </a:solidFill>
              <a:latin typeface="Open Sans"/>
              <a:ea typeface="Open Sans"/>
              <a:cs typeface="Open Sans"/>
              <a:sym typeface="Open Sans"/>
            </a:endParaRPr>
          </a:p>
          <a:p>
            <a:pPr indent="-152400" lvl="0" marL="228600" rtl="0" algn="l">
              <a:lnSpc>
                <a:spcPct val="150000"/>
              </a:lnSpc>
              <a:spcBef>
                <a:spcPts val="0"/>
              </a:spcBef>
              <a:spcAft>
                <a:spcPts val="0"/>
              </a:spcAft>
              <a:buClr>
                <a:schemeClr val="accent2"/>
              </a:buClr>
              <a:buSzPts val="1000"/>
              <a:buFont typeface="Open Sans"/>
              <a:buChar char="￮"/>
            </a:pPr>
            <a:r>
              <a:rPr lang="en" sz="1000">
                <a:solidFill>
                  <a:srgbClr val="3A3D41"/>
                </a:solidFill>
                <a:latin typeface="Open Sans"/>
                <a:ea typeface="Open Sans"/>
                <a:cs typeface="Open Sans"/>
                <a:sym typeface="Open Sans"/>
              </a:rPr>
              <a:t>Analyze core business processes</a:t>
            </a:r>
            <a:endParaRPr sz="1000">
              <a:solidFill>
                <a:srgbClr val="3A3D41"/>
              </a:solidFill>
              <a:latin typeface="Open Sans"/>
              <a:ea typeface="Open Sans"/>
              <a:cs typeface="Open Sans"/>
              <a:sym typeface="Open Sans"/>
            </a:endParaRPr>
          </a:p>
          <a:p>
            <a:pPr indent="-152400" lvl="0" marL="228600" rtl="0" algn="l">
              <a:lnSpc>
                <a:spcPct val="150000"/>
              </a:lnSpc>
              <a:spcBef>
                <a:spcPts val="0"/>
              </a:spcBef>
              <a:spcAft>
                <a:spcPts val="0"/>
              </a:spcAft>
              <a:buClr>
                <a:schemeClr val="accent2"/>
              </a:buClr>
              <a:buSzPts val="1000"/>
              <a:buFont typeface="Open Sans"/>
              <a:buChar char="￮"/>
            </a:pPr>
            <a:r>
              <a:rPr lang="en" sz="1000">
                <a:solidFill>
                  <a:srgbClr val="3A3D41"/>
                </a:solidFill>
                <a:latin typeface="Open Sans"/>
                <a:ea typeface="Open Sans"/>
                <a:cs typeface="Open Sans"/>
                <a:sym typeface="Open Sans"/>
              </a:rPr>
              <a:t>Business requirements</a:t>
            </a:r>
            <a:endParaRPr sz="1000">
              <a:solidFill>
                <a:srgbClr val="3A3D41"/>
              </a:solidFill>
              <a:latin typeface="Open Sans"/>
              <a:ea typeface="Open Sans"/>
              <a:cs typeface="Open Sans"/>
              <a:sym typeface="Open Sans"/>
            </a:endParaRPr>
          </a:p>
        </p:txBody>
      </p:sp>
      <p:grpSp>
        <p:nvGrpSpPr>
          <p:cNvPr id="836" name="Google Shape;836;p62"/>
          <p:cNvGrpSpPr/>
          <p:nvPr/>
        </p:nvGrpSpPr>
        <p:grpSpPr>
          <a:xfrm>
            <a:off x="2655702" y="1350700"/>
            <a:ext cx="1762800" cy="1756500"/>
            <a:chOff x="2655702" y="1350700"/>
            <a:chExt cx="1762800" cy="1756500"/>
          </a:xfrm>
        </p:grpSpPr>
        <p:sp>
          <p:nvSpPr>
            <p:cNvPr id="837" name="Google Shape;837;p62"/>
            <p:cNvSpPr/>
            <p:nvPr/>
          </p:nvSpPr>
          <p:spPr>
            <a:xfrm>
              <a:off x="2655704" y="1350700"/>
              <a:ext cx="1756500" cy="1756500"/>
            </a:xfrm>
            <a:prstGeom prst="ellipse">
              <a:avLst/>
            </a:prstGeom>
            <a:solidFill>
              <a:srgbClr val="00A6A6">
                <a:alpha val="26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en Sans"/>
                <a:ea typeface="Open Sans"/>
                <a:cs typeface="Open Sans"/>
                <a:sym typeface="Open Sans"/>
              </a:endParaRPr>
            </a:p>
          </p:txBody>
        </p:sp>
        <p:sp>
          <p:nvSpPr>
            <p:cNvPr id="838" name="Google Shape;838;p62"/>
            <p:cNvSpPr txBox="1"/>
            <p:nvPr/>
          </p:nvSpPr>
          <p:spPr>
            <a:xfrm>
              <a:off x="2655702" y="1976588"/>
              <a:ext cx="1762800" cy="334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400">
                  <a:solidFill>
                    <a:schemeClr val="accent3"/>
                  </a:solidFill>
                  <a:latin typeface="Open Sans"/>
                  <a:ea typeface="Open Sans"/>
                  <a:cs typeface="Open Sans"/>
                  <a:sym typeface="Open Sans"/>
                </a:rPr>
                <a:t>People</a:t>
              </a:r>
              <a:endParaRPr sz="1400">
                <a:solidFill>
                  <a:schemeClr val="accent3"/>
                </a:solidFill>
                <a:latin typeface="Open Sans"/>
                <a:ea typeface="Open Sans"/>
                <a:cs typeface="Open Sans"/>
                <a:sym typeface="Open Sans"/>
              </a:endParaRPr>
            </a:p>
          </p:txBody>
        </p:sp>
      </p:grpSp>
      <p:sp>
        <p:nvSpPr>
          <p:cNvPr id="839" name="Google Shape;839;p62"/>
          <p:cNvSpPr txBox="1"/>
          <p:nvPr/>
        </p:nvSpPr>
        <p:spPr>
          <a:xfrm>
            <a:off x="884500" y="1714650"/>
            <a:ext cx="1981200" cy="1112700"/>
          </a:xfrm>
          <a:prstGeom prst="rect">
            <a:avLst/>
          </a:prstGeom>
          <a:noFill/>
          <a:ln>
            <a:noFill/>
          </a:ln>
        </p:spPr>
        <p:txBody>
          <a:bodyPr anchorCtr="0" anchor="t" bIns="91425" lIns="0" spcFirstLastPara="1" rIns="91425" wrap="square" tIns="91425">
            <a:noAutofit/>
          </a:bodyPr>
          <a:lstStyle/>
          <a:p>
            <a:pPr indent="0" lvl="0" marL="0" rtl="0" algn="l">
              <a:lnSpc>
                <a:spcPct val="150000"/>
              </a:lnSpc>
              <a:spcBef>
                <a:spcPts val="0"/>
              </a:spcBef>
              <a:spcAft>
                <a:spcPts val="0"/>
              </a:spcAft>
              <a:buNone/>
            </a:pPr>
            <a:r>
              <a:rPr lang="en" sz="1400">
                <a:solidFill>
                  <a:schemeClr val="accent3"/>
                </a:solidFill>
                <a:latin typeface="Open Sans"/>
                <a:ea typeface="Open Sans"/>
                <a:cs typeface="Open Sans"/>
                <a:sym typeface="Open Sans"/>
              </a:rPr>
              <a:t>Desirable</a:t>
            </a:r>
            <a:endParaRPr sz="1400">
              <a:solidFill>
                <a:schemeClr val="accent3"/>
              </a:solidFill>
              <a:latin typeface="Open Sans"/>
              <a:ea typeface="Open Sans"/>
              <a:cs typeface="Open Sans"/>
              <a:sym typeface="Open Sans"/>
            </a:endParaRPr>
          </a:p>
          <a:p>
            <a:pPr indent="-152400" lvl="0" marL="228600" rtl="0" algn="l">
              <a:lnSpc>
                <a:spcPct val="100000"/>
              </a:lnSpc>
              <a:spcBef>
                <a:spcPts val="0"/>
              </a:spcBef>
              <a:spcAft>
                <a:spcPts val="0"/>
              </a:spcAft>
              <a:buClr>
                <a:srgbClr val="00A6A6"/>
              </a:buClr>
              <a:buSzPts val="1000"/>
              <a:buFont typeface="Open Sans"/>
              <a:buChar char="￮"/>
            </a:pPr>
            <a:r>
              <a:rPr lang="en" sz="1000">
                <a:solidFill>
                  <a:schemeClr val="dk1"/>
                </a:solidFill>
                <a:latin typeface="Open Sans"/>
                <a:ea typeface="Open Sans"/>
                <a:cs typeface="Open Sans"/>
                <a:sym typeface="Open Sans"/>
              </a:rPr>
              <a:t>Executive &amp; Leadership Alignment</a:t>
            </a:r>
            <a:endParaRPr sz="1000">
              <a:solidFill>
                <a:schemeClr val="dk1"/>
              </a:solidFill>
              <a:latin typeface="Open Sans"/>
              <a:ea typeface="Open Sans"/>
              <a:cs typeface="Open Sans"/>
              <a:sym typeface="Open Sans"/>
            </a:endParaRPr>
          </a:p>
          <a:p>
            <a:pPr indent="-152400" lvl="0" marL="228600" rtl="0" algn="l">
              <a:lnSpc>
                <a:spcPct val="100000"/>
              </a:lnSpc>
              <a:spcBef>
                <a:spcPts val="1000"/>
              </a:spcBef>
              <a:spcAft>
                <a:spcPts val="0"/>
              </a:spcAft>
              <a:buClr>
                <a:srgbClr val="00A6A6"/>
              </a:buClr>
              <a:buSzPts val="1000"/>
              <a:buFont typeface="Open Sans"/>
              <a:buChar char="￮"/>
            </a:pPr>
            <a:r>
              <a:rPr lang="en" sz="1000">
                <a:solidFill>
                  <a:schemeClr val="dk1"/>
                </a:solidFill>
                <a:latin typeface="Open Sans"/>
                <a:ea typeface="Open Sans"/>
                <a:cs typeface="Open Sans"/>
                <a:sym typeface="Open Sans"/>
              </a:rPr>
              <a:t>User goals, needs, wants</a:t>
            </a:r>
            <a:endParaRPr sz="1000">
              <a:solidFill>
                <a:schemeClr val="dk1"/>
              </a:solidFill>
              <a:latin typeface="Open Sans"/>
              <a:ea typeface="Open Sans"/>
              <a:cs typeface="Open Sans"/>
              <a:sym typeface="Open Sans"/>
            </a:endParaRPr>
          </a:p>
          <a:p>
            <a:pPr indent="-152400" lvl="0" marL="228600" rtl="0" algn="l">
              <a:lnSpc>
                <a:spcPct val="100000"/>
              </a:lnSpc>
              <a:spcBef>
                <a:spcPts val="1000"/>
              </a:spcBef>
              <a:spcAft>
                <a:spcPts val="0"/>
              </a:spcAft>
              <a:buClr>
                <a:srgbClr val="00A6A6"/>
              </a:buClr>
              <a:buSzPts val="1000"/>
              <a:buFont typeface="Open Sans"/>
              <a:buChar char="￮"/>
            </a:pPr>
            <a:r>
              <a:rPr lang="en" sz="1000">
                <a:solidFill>
                  <a:schemeClr val="dk1"/>
                </a:solidFill>
                <a:latin typeface="Open Sans"/>
                <a:ea typeface="Open Sans"/>
                <a:cs typeface="Open Sans"/>
                <a:sym typeface="Open Sans"/>
              </a:rPr>
              <a:t>Ideal / Non-Ideal Customer Experiences</a:t>
            </a:r>
            <a:endParaRPr sz="1000">
              <a:solidFill>
                <a:schemeClr val="dk1"/>
              </a:solidFill>
              <a:latin typeface="Open Sans"/>
              <a:ea typeface="Open Sans"/>
              <a:cs typeface="Open Sans"/>
              <a:sym typeface="Open Sans"/>
            </a:endParaRPr>
          </a:p>
          <a:p>
            <a:pPr indent="-152400" lvl="0" marL="228600" rtl="0" algn="l">
              <a:lnSpc>
                <a:spcPct val="100000"/>
              </a:lnSpc>
              <a:spcBef>
                <a:spcPts val="1000"/>
              </a:spcBef>
              <a:spcAft>
                <a:spcPts val="1000"/>
              </a:spcAft>
              <a:buClr>
                <a:srgbClr val="00A6A6"/>
              </a:buClr>
              <a:buSzPts val="1000"/>
              <a:buFont typeface="Open Sans"/>
              <a:buChar char="￮"/>
            </a:pPr>
            <a:r>
              <a:rPr lang="en" sz="1000">
                <a:solidFill>
                  <a:schemeClr val="dk1"/>
                </a:solidFill>
                <a:latin typeface="Open Sans"/>
                <a:ea typeface="Open Sans"/>
                <a:cs typeface="Open Sans"/>
                <a:sym typeface="Open Sans"/>
              </a:rPr>
              <a:t>Team Experience</a:t>
            </a:r>
            <a:endParaRPr sz="1000">
              <a:solidFill>
                <a:schemeClr val="dk1"/>
              </a:solidFill>
              <a:latin typeface="Open Sans"/>
              <a:ea typeface="Open Sans"/>
              <a:cs typeface="Open Sans"/>
              <a:sym typeface="Open Sans"/>
            </a:endParaRPr>
          </a:p>
        </p:txBody>
      </p:sp>
      <p:cxnSp>
        <p:nvCxnSpPr>
          <p:cNvPr id="840" name="Google Shape;840;p62"/>
          <p:cNvCxnSpPr/>
          <p:nvPr/>
        </p:nvCxnSpPr>
        <p:spPr>
          <a:xfrm>
            <a:off x="2309325" y="1343600"/>
            <a:ext cx="434100" cy="258900"/>
          </a:xfrm>
          <a:prstGeom prst="straightConnector1">
            <a:avLst/>
          </a:prstGeom>
          <a:noFill/>
          <a:ln cap="flat" cmpd="sng" w="9525">
            <a:solidFill>
              <a:srgbClr val="716F75"/>
            </a:solidFill>
            <a:prstDash val="solid"/>
            <a:round/>
            <a:headEnd len="med" w="med" type="none"/>
            <a:tailEnd len="med" w="med" type="triangle"/>
          </a:ln>
        </p:spPr>
      </p:cxnSp>
      <p:sp>
        <p:nvSpPr>
          <p:cNvPr id="841" name="Google Shape;841;p62"/>
          <p:cNvSpPr txBox="1"/>
          <p:nvPr>
            <p:ph type="title"/>
          </p:nvPr>
        </p:nvSpPr>
        <p:spPr>
          <a:xfrm>
            <a:off x="1449425" y="1180000"/>
            <a:ext cx="813900" cy="170700"/>
          </a:xfrm>
          <a:prstGeom prst="rect">
            <a:avLst/>
          </a:prstGeom>
        </p:spPr>
        <p:txBody>
          <a:bodyPr anchorCtr="0" anchor="t" bIns="0" lIns="0" spcFirstLastPara="1" rIns="0" wrap="square" tIns="0">
            <a:noAutofit/>
          </a:bodyPr>
          <a:lstStyle/>
          <a:p>
            <a:pPr indent="0" lvl="0" marL="0" rtl="0" algn="ctr">
              <a:spcBef>
                <a:spcPts val="0"/>
              </a:spcBef>
              <a:spcAft>
                <a:spcPts val="0"/>
              </a:spcAft>
              <a:buClr>
                <a:schemeClr val="accent5"/>
              </a:buClr>
              <a:buSzPts val="1100"/>
              <a:buFont typeface="Arial"/>
              <a:buNone/>
            </a:pPr>
            <a:r>
              <a:rPr i="1" lang="en" sz="1400">
                <a:solidFill>
                  <a:srgbClr val="716F75"/>
                </a:solidFill>
                <a:latin typeface="Open Sans"/>
                <a:ea typeface="Open Sans"/>
                <a:cs typeface="Open Sans"/>
                <a:sym typeface="Open Sans"/>
              </a:rPr>
              <a:t>Start here</a:t>
            </a:r>
            <a:endParaRPr i="1" sz="1400">
              <a:solidFill>
                <a:srgbClr val="716F75"/>
              </a:solidFill>
              <a:latin typeface="Open Sans"/>
              <a:ea typeface="Open Sans"/>
              <a:cs typeface="Open Sans"/>
              <a:sym typeface="Open Sans"/>
            </a:endParaRPr>
          </a:p>
          <a:p>
            <a:pPr indent="0" lvl="0" marL="0" rtl="0" algn="l">
              <a:spcBef>
                <a:spcPts val="0"/>
              </a:spcBef>
              <a:spcAft>
                <a:spcPts val="0"/>
              </a:spcAft>
              <a:buNone/>
            </a:pPr>
            <a:r>
              <a:t/>
            </a:r>
            <a:endParaRPr>
              <a:solidFill>
                <a:srgbClr val="716F75"/>
              </a:solidFill>
              <a:latin typeface="Open Sans"/>
              <a:ea typeface="Open Sans"/>
              <a:cs typeface="Open Sans"/>
              <a:sym typeface="Open Sans"/>
            </a:endParaRPr>
          </a:p>
        </p:txBody>
      </p:sp>
      <p:cxnSp>
        <p:nvCxnSpPr>
          <p:cNvPr id="842" name="Google Shape;842;p62"/>
          <p:cNvCxnSpPr/>
          <p:nvPr/>
        </p:nvCxnSpPr>
        <p:spPr>
          <a:xfrm rot="10800000">
            <a:off x="4194100" y="4076675"/>
            <a:ext cx="0" cy="363900"/>
          </a:xfrm>
          <a:prstGeom prst="straightConnector1">
            <a:avLst/>
          </a:prstGeom>
          <a:noFill/>
          <a:ln cap="flat" cmpd="sng" w="9525">
            <a:solidFill>
              <a:srgbClr val="716F75"/>
            </a:solidFill>
            <a:prstDash val="solid"/>
            <a:round/>
            <a:headEnd len="med" w="med" type="none"/>
            <a:tailEnd len="med" w="med" type="triangle"/>
          </a:ln>
        </p:spPr>
      </p:cxnSp>
      <p:sp>
        <p:nvSpPr>
          <p:cNvPr id="843" name="Google Shape;843;p62"/>
          <p:cNvSpPr txBox="1"/>
          <p:nvPr>
            <p:ph type="title"/>
          </p:nvPr>
        </p:nvSpPr>
        <p:spPr>
          <a:xfrm>
            <a:off x="3589500" y="4514525"/>
            <a:ext cx="1209300" cy="170700"/>
          </a:xfrm>
          <a:prstGeom prst="rect">
            <a:avLst/>
          </a:prstGeom>
        </p:spPr>
        <p:txBody>
          <a:bodyPr anchorCtr="0" anchor="t" bIns="0" lIns="0" spcFirstLastPara="1" rIns="0" wrap="square" tIns="0">
            <a:noAutofit/>
          </a:bodyPr>
          <a:lstStyle/>
          <a:p>
            <a:pPr indent="0" lvl="0" marL="0" rtl="0" algn="ctr">
              <a:spcBef>
                <a:spcPts val="0"/>
              </a:spcBef>
              <a:spcAft>
                <a:spcPts val="0"/>
              </a:spcAft>
              <a:buClr>
                <a:schemeClr val="accent5"/>
              </a:buClr>
              <a:buSzPts val="1100"/>
              <a:buFont typeface="Arial"/>
              <a:buNone/>
            </a:pPr>
            <a:r>
              <a:rPr i="1" lang="en" sz="1400">
                <a:solidFill>
                  <a:srgbClr val="716F75"/>
                </a:solidFill>
                <a:latin typeface="Open Sans"/>
                <a:ea typeface="Open Sans"/>
                <a:cs typeface="Open Sans"/>
                <a:sym typeface="Open Sans"/>
              </a:rPr>
              <a:t>Power solutions</a:t>
            </a:r>
            <a:endParaRPr sz="1400">
              <a:solidFill>
                <a:srgbClr val="716F75"/>
              </a:solidFill>
              <a:latin typeface="Open Sans"/>
              <a:ea typeface="Open Sans"/>
              <a:cs typeface="Open Sans"/>
              <a:sym typeface="Open Sans"/>
            </a:endParaRPr>
          </a:p>
        </p:txBody>
      </p:sp>
      <p:cxnSp>
        <p:nvCxnSpPr>
          <p:cNvPr id="844" name="Google Shape;844;p62"/>
          <p:cNvCxnSpPr/>
          <p:nvPr/>
        </p:nvCxnSpPr>
        <p:spPr>
          <a:xfrm flipH="1">
            <a:off x="5493300" y="1210650"/>
            <a:ext cx="294000" cy="252000"/>
          </a:xfrm>
          <a:prstGeom prst="straightConnector1">
            <a:avLst/>
          </a:prstGeom>
          <a:noFill/>
          <a:ln cap="flat" cmpd="sng" w="9525">
            <a:solidFill>
              <a:srgbClr val="716F75"/>
            </a:solidFill>
            <a:prstDash val="solid"/>
            <a:round/>
            <a:headEnd len="med" w="med" type="none"/>
            <a:tailEnd len="med" w="med" type="triangle"/>
          </a:ln>
        </p:spPr>
      </p:cxnSp>
      <p:sp>
        <p:nvSpPr>
          <p:cNvPr id="845" name="Google Shape;845;p62"/>
          <p:cNvSpPr txBox="1"/>
          <p:nvPr>
            <p:ph type="title"/>
          </p:nvPr>
        </p:nvSpPr>
        <p:spPr>
          <a:xfrm>
            <a:off x="5053725" y="1002725"/>
            <a:ext cx="2037600" cy="170700"/>
          </a:xfrm>
          <a:prstGeom prst="rect">
            <a:avLst/>
          </a:prstGeom>
        </p:spPr>
        <p:txBody>
          <a:bodyPr anchorCtr="0" anchor="t" bIns="0" lIns="0" spcFirstLastPara="1" rIns="0" wrap="square" tIns="0">
            <a:noAutofit/>
          </a:bodyPr>
          <a:lstStyle/>
          <a:p>
            <a:pPr indent="0" lvl="0" marL="0" rtl="0" algn="ctr">
              <a:spcBef>
                <a:spcPts val="0"/>
              </a:spcBef>
              <a:spcAft>
                <a:spcPts val="0"/>
              </a:spcAft>
              <a:buClr>
                <a:schemeClr val="accent5"/>
              </a:buClr>
              <a:buSzPts val="1100"/>
              <a:buFont typeface="Arial"/>
              <a:buNone/>
            </a:pPr>
            <a:r>
              <a:rPr i="1" lang="en" sz="1400">
                <a:solidFill>
                  <a:srgbClr val="716F75"/>
                </a:solidFill>
                <a:latin typeface="Open Sans"/>
                <a:ea typeface="Open Sans"/>
                <a:cs typeface="Open Sans"/>
                <a:sym typeface="Open Sans"/>
              </a:rPr>
              <a:t>Align with business</a:t>
            </a:r>
            <a:endParaRPr i="1" sz="1400">
              <a:solidFill>
                <a:srgbClr val="716F75"/>
              </a:solidFill>
              <a:latin typeface="Open Sans"/>
              <a:ea typeface="Open Sans"/>
              <a:cs typeface="Open Sans"/>
              <a:sym typeface="Open Sans"/>
            </a:endParaRPr>
          </a:p>
          <a:p>
            <a:pPr indent="0" lvl="0" marL="0" rtl="0" algn="l">
              <a:spcBef>
                <a:spcPts val="0"/>
              </a:spcBef>
              <a:spcAft>
                <a:spcPts val="0"/>
              </a:spcAft>
              <a:buNone/>
            </a:pPr>
            <a:r>
              <a:t/>
            </a:r>
            <a:endParaRPr sz="1900">
              <a:solidFill>
                <a:srgbClr val="716F75"/>
              </a:solidFill>
              <a:latin typeface="Open Sans"/>
              <a:ea typeface="Open Sans"/>
              <a:cs typeface="Open Sans"/>
              <a:sym typeface="Open Sans"/>
            </a:endParaRPr>
          </a:p>
        </p:txBody>
      </p:sp>
      <p:sp>
        <p:nvSpPr>
          <p:cNvPr id="846" name="Google Shape;846;p62"/>
          <p:cNvSpPr txBox="1"/>
          <p:nvPr>
            <p:ph type="title"/>
          </p:nvPr>
        </p:nvSpPr>
        <p:spPr>
          <a:xfrm>
            <a:off x="1585600" y="3758750"/>
            <a:ext cx="1272300" cy="170700"/>
          </a:xfrm>
          <a:prstGeom prst="rect">
            <a:avLst/>
          </a:prstGeom>
        </p:spPr>
        <p:txBody>
          <a:bodyPr anchorCtr="0" anchor="t" bIns="0" lIns="0" spcFirstLastPara="1" rIns="0" wrap="square" tIns="0">
            <a:noAutofit/>
          </a:bodyPr>
          <a:lstStyle/>
          <a:p>
            <a:pPr indent="0" lvl="0" marL="0" rtl="0" algn="ctr">
              <a:spcBef>
                <a:spcPts val="0"/>
              </a:spcBef>
              <a:spcAft>
                <a:spcPts val="0"/>
              </a:spcAft>
              <a:buClr>
                <a:schemeClr val="accent5"/>
              </a:buClr>
              <a:buSzPts val="1100"/>
              <a:buFont typeface="Arial"/>
              <a:buNone/>
            </a:pPr>
            <a:r>
              <a:rPr i="1" lang="en" sz="1400">
                <a:solidFill>
                  <a:srgbClr val="716F75"/>
                </a:solidFill>
                <a:latin typeface="Open Sans"/>
                <a:ea typeface="Open Sans"/>
                <a:cs typeface="Open Sans"/>
                <a:sym typeface="Open Sans"/>
              </a:rPr>
              <a:t>Impactful Solutions</a:t>
            </a:r>
            <a:endParaRPr i="1" sz="1400">
              <a:solidFill>
                <a:srgbClr val="716F75"/>
              </a:solidFill>
              <a:latin typeface="Open Sans"/>
              <a:ea typeface="Open Sans"/>
              <a:cs typeface="Open Sans"/>
              <a:sym typeface="Open Sans"/>
            </a:endParaRPr>
          </a:p>
        </p:txBody>
      </p:sp>
      <p:cxnSp>
        <p:nvCxnSpPr>
          <p:cNvPr id="847" name="Google Shape;847;p62"/>
          <p:cNvCxnSpPr/>
          <p:nvPr/>
        </p:nvCxnSpPr>
        <p:spPr>
          <a:xfrm flipH="1" rot="10800000">
            <a:off x="2792175" y="2537175"/>
            <a:ext cx="1329600" cy="1112700"/>
          </a:xfrm>
          <a:prstGeom prst="straightConnector1">
            <a:avLst/>
          </a:prstGeom>
          <a:noFill/>
          <a:ln cap="flat" cmpd="sng" w="9525">
            <a:solidFill>
              <a:srgbClr val="716F75"/>
            </a:solidFill>
            <a:prstDash val="solid"/>
            <a:round/>
            <a:headEnd len="med" w="med" type="none"/>
            <a:tailEnd len="med" w="med" type="triangle"/>
          </a:ln>
        </p:spPr>
      </p:cxnSp>
      <p:sp>
        <p:nvSpPr>
          <p:cNvPr id="848" name="Google Shape;848;p62"/>
          <p:cNvSpPr/>
          <p:nvPr/>
        </p:nvSpPr>
        <p:spPr>
          <a:xfrm>
            <a:off x="7365024" y="55388"/>
            <a:ext cx="1774800" cy="7296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400">
              <a:latin typeface="Salesforce Sans"/>
              <a:ea typeface="Salesforce Sans"/>
              <a:cs typeface="Salesforce Sans"/>
              <a:sym typeface="Salesforce Sans"/>
            </a:endParaRPr>
          </a:p>
        </p:txBody>
      </p:sp>
      <p:sp>
        <p:nvSpPr>
          <p:cNvPr id="849" name="Google Shape;849;p62"/>
          <p:cNvSpPr/>
          <p:nvPr/>
        </p:nvSpPr>
        <p:spPr>
          <a:xfrm>
            <a:off x="7499225" y="174875"/>
            <a:ext cx="1553400" cy="493800"/>
          </a:xfrm>
          <a:prstGeom prst="rect">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Light"/>
              <a:ea typeface="Helvetica Neue Light"/>
              <a:cs typeface="Helvetica Neue Light"/>
              <a:sym typeface="Helvetica Neue Light"/>
            </a:endParaRPr>
          </a:p>
        </p:txBody>
      </p:sp>
      <p:sp>
        <p:nvSpPr>
          <p:cNvPr id="850" name="Google Shape;850;p62"/>
          <p:cNvSpPr txBox="1"/>
          <p:nvPr/>
        </p:nvSpPr>
        <p:spPr>
          <a:xfrm>
            <a:off x="329175" y="226950"/>
            <a:ext cx="7170000" cy="74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chemeClr val="dk1"/>
                </a:solidFill>
                <a:latin typeface="League Spartan"/>
                <a:ea typeface="League Spartan"/>
                <a:cs typeface="League Spartan"/>
                <a:sym typeface="League Spartan"/>
              </a:rPr>
              <a:t>Begin with the end in mind</a:t>
            </a:r>
            <a:endParaRPr b="1" sz="3000">
              <a:solidFill>
                <a:schemeClr val="dk1"/>
              </a:solidFill>
              <a:latin typeface="League Spartan"/>
              <a:ea typeface="League Spartan"/>
              <a:cs typeface="League Spartan"/>
              <a:sym typeface="League Spartan"/>
            </a:endParaRPr>
          </a:p>
        </p:txBody>
      </p:sp>
      <p:pic>
        <p:nvPicPr>
          <p:cNvPr id="851" name="Google Shape;851;p62"/>
          <p:cNvPicPr preferRelativeResize="0"/>
          <p:nvPr/>
        </p:nvPicPr>
        <p:blipFill rotWithShape="1">
          <a:blip r:embed="rId3">
            <a:alphaModFix/>
          </a:blip>
          <a:srcRect b="0" l="24580" r="73598" t="0"/>
          <a:stretch/>
        </p:blipFill>
        <p:spPr>
          <a:xfrm>
            <a:off x="0" y="0"/>
            <a:ext cx="205752" cy="4562549"/>
          </a:xfrm>
          <a:prstGeom prst="rect">
            <a:avLst/>
          </a:prstGeom>
          <a:noFill/>
          <a:ln>
            <a:noFill/>
          </a:ln>
        </p:spPr>
      </p:pic>
      <p:pic>
        <p:nvPicPr>
          <p:cNvPr id="852" name="Google Shape;852;p62"/>
          <p:cNvPicPr preferRelativeResize="0"/>
          <p:nvPr/>
        </p:nvPicPr>
        <p:blipFill>
          <a:blip r:embed="rId4">
            <a:alphaModFix/>
          </a:blip>
          <a:stretch>
            <a:fillRect/>
          </a:stretch>
        </p:blipFill>
        <p:spPr>
          <a:xfrm>
            <a:off x="7816523" y="89352"/>
            <a:ext cx="1141898" cy="1141898"/>
          </a:xfrm>
          <a:prstGeom prst="rect">
            <a:avLst/>
          </a:prstGeom>
          <a:noFill/>
          <a:ln>
            <a:noFill/>
          </a:ln>
        </p:spPr>
      </p:pic>
      <p:pic>
        <p:nvPicPr>
          <p:cNvPr id="853" name="Google Shape;853;p62"/>
          <p:cNvPicPr preferRelativeResize="0"/>
          <p:nvPr/>
        </p:nvPicPr>
        <p:blipFill rotWithShape="1">
          <a:blip r:embed="rId5">
            <a:alphaModFix/>
          </a:blip>
          <a:srcRect b="25205" l="41110" r="0" t="0"/>
          <a:stretch/>
        </p:blipFill>
        <p:spPr>
          <a:xfrm>
            <a:off x="0" y="3908850"/>
            <a:ext cx="1009550" cy="12822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6"/>
                                        </p:tgtEl>
                                        <p:attrNameLst>
                                          <p:attrName>style.visibility</p:attrName>
                                        </p:attrNameLst>
                                      </p:cBhvr>
                                      <p:to>
                                        <p:strVal val="visible"/>
                                      </p:to>
                                    </p:set>
                                    <p:animEffect filter="fade" transition="in">
                                      <p:cBhvr>
                                        <p:cTn dur="1000"/>
                                        <p:tgtEl>
                                          <p:spTgt spid="8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2"/>
                                        </p:tgtEl>
                                        <p:attrNameLst>
                                          <p:attrName>style.visibility</p:attrName>
                                        </p:attrNameLst>
                                      </p:cBhvr>
                                      <p:to>
                                        <p:strVal val="visible"/>
                                      </p:to>
                                    </p:set>
                                    <p:animEffect filter="fade" transition="in">
                                      <p:cBhvr>
                                        <p:cTn dur="1000"/>
                                        <p:tgtEl>
                                          <p:spTgt spid="8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8"/>
                                        </p:tgtEl>
                                        <p:attrNameLst>
                                          <p:attrName>style.visibility</p:attrName>
                                        </p:attrNameLst>
                                      </p:cBhvr>
                                      <p:to>
                                        <p:strVal val="visible"/>
                                      </p:to>
                                    </p:set>
                                    <p:animEffect filter="fade" transition="in">
                                      <p:cBhvr>
                                        <p:cTn dur="1000"/>
                                        <p:tgtEl>
                                          <p:spTgt spid="8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9"/>
                                        </p:tgtEl>
                                        <p:attrNameLst>
                                          <p:attrName>style.visibility</p:attrName>
                                        </p:attrNameLst>
                                      </p:cBhvr>
                                      <p:to>
                                        <p:strVal val="visible"/>
                                      </p:to>
                                    </p:set>
                                    <p:animEffect filter="fade" transition="in">
                                      <p:cBhvr>
                                        <p:cTn dur="1000"/>
                                        <p:tgtEl>
                                          <p:spTgt spid="839"/>
                                        </p:tgtEl>
                                      </p:cBhvr>
                                    </p:animEffect>
                                  </p:childTnLst>
                                </p:cTn>
                              </p:par>
                              <p:par>
                                <p:cTn fill="hold" nodeType="withEffect" presetClass="entr" presetID="10" presetSubtype="0">
                                  <p:stCondLst>
                                    <p:cond delay="0"/>
                                  </p:stCondLst>
                                  <p:childTnLst>
                                    <p:set>
                                      <p:cBhvr>
                                        <p:cTn dur="1" fill="hold">
                                          <p:stCondLst>
                                            <p:cond delay="0"/>
                                          </p:stCondLst>
                                        </p:cTn>
                                        <p:tgtEl>
                                          <p:spTgt spid="840"/>
                                        </p:tgtEl>
                                        <p:attrNameLst>
                                          <p:attrName>style.visibility</p:attrName>
                                        </p:attrNameLst>
                                      </p:cBhvr>
                                      <p:to>
                                        <p:strVal val="visible"/>
                                      </p:to>
                                    </p:set>
                                    <p:animEffect filter="fade" transition="in">
                                      <p:cBhvr>
                                        <p:cTn dur="300"/>
                                        <p:tgtEl>
                                          <p:spTgt spid="840"/>
                                        </p:tgtEl>
                                      </p:cBhvr>
                                    </p:animEffect>
                                  </p:childTnLst>
                                </p:cTn>
                              </p:par>
                              <p:par>
                                <p:cTn fill="hold" nodeType="withEffect" presetClass="entr" presetID="10" presetSubtype="0">
                                  <p:stCondLst>
                                    <p:cond delay="0"/>
                                  </p:stCondLst>
                                  <p:childTnLst>
                                    <p:set>
                                      <p:cBhvr>
                                        <p:cTn dur="1" fill="hold">
                                          <p:stCondLst>
                                            <p:cond delay="0"/>
                                          </p:stCondLst>
                                        </p:cTn>
                                        <p:tgtEl>
                                          <p:spTgt spid="841"/>
                                        </p:tgtEl>
                                        <p:attrNameLst>
                                          <p:attrName>style.visibility</p:attrName>
                                        </p:attrNameLst>
                                      </p:cBhvr>
                                      <p:to>
                                        <p:strVal val="visible"/>
                                      </p:to>
                                    </p:set>
                                    <p:animEffect filter="fade" transition="in">
                                      <p:cBhvr>
                                        <p:cTn dur="1000"/>
                                        <p:tgtEl>
                                          <p:spTgt spid="8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5"/>
                                        </p:tgtEl>
                                        <p:attrNameLst>
                                          <p:attrName>style.visibility</p:attrName>
                                        </p:attrNameLst>
                                      </p:cBhvr>
                                      <p:to>
                                        <p:strVal val="visible"/>
                                      </p:to>
                                    </p:set>
                                    <p:animEffect filter="fade" transition="in">
                                      <p:cBhvr>
                                        <p:cTn dur="1000"/>
                                        <p:tgtEl>
                                          <p:spTgt spid="835"/>
                                        </p:tgtEl>
                                      </p:cBhvr>
                                    </p:animEffect>
                                  </p:childTnLst>
                                </p:cTn>
                              </p:par>
                              <p:par>
                                <p:cTn fill="hold" nodeType="withEffect" presetClass="entr" presetID="10" presetSubtype="0">
                                  <p:stCondLst>
                                    <p:cond delay="0"/>
                                  </p:stCondLst>
                                  <p:childTnLst>
                                    <p:set>
                                      <p:cBhvr>
                                        <p:cTn dur="1" fill="hold">
                                          <p:stCondLst>
                                            <p:cond delay="0"/>
                                          </p:stCondLst>
                                        </p:cTn>
                                        <p:tgtEl>
                                          <p:spTgt spid="844"/>
                                        </p:tgtEl>
                                        <p:attrNameLst>
                                          <p:attrName>style.visibility</p:attrName>
                                        </p:attrNameLst>
                                      </p:cBhvr>
                                      <p:to>
                                        <p:strVal val="visible"/>
                                      </p:to>
                                    </p:set>
                                    <p:animEffect filter="fade" transition="in">
                                      <p:cBhvr>
                                        <p:cTn dur="1000"/>
                                        <p:tgtEl>
                                          <p:spTgt spid="844"/>
                                        </p:tgtEl>
                                      </p:cBhvr>
                                    </p:animEffect>
                                  </p:childTnLst>
                                </p:cTn>
                              </p:par>
                              <p:par>
                                <p:cTn fill="hold" nodeType="withEffect" presetClass="entr" presetID="10" presetSubtype="0">
                                  <p:stCondLst>
                                    <p:cond delay="0"/>
                                  </p:stCondLst>
                                  <p:childTnLst>
                                    <p:set>
                                      <p:cBhvr>
                                        <p:cTn dur="1" fill="hold">
                                          <p:stCondLst>
                                            <p:cond delay="0"/>
                                          </p:stCondLst>
                                        </p:cTn>
                                        <p:tgtEl>
                                          <p:spTgt spid="845"/>
                                        </p:tgtEl>
                                        <p:attrNameLst>
                                          <p:attrName>style.visibility</p:attrName>
                                        </p:attrNameLst>
                                      </p:cBhvr>
                                      <p:to>
                                        <p:strVal val="visible"/>
                                      </p:to>
                                    </p:set>
                                    <p:animEffect filter="fade" transition="in">
                                      <p:cBhvr>
                                        <p:cTn dur="1000"/>
                                        <p:tgtEl>
                                          <p:spTgt spid="8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1"/>
                                        </p:tgtEl>
                                        <p:attrNameLst>
                                          <p:attrName>style.visibility</p:attrName>
                                        </p:attrNameLst>
                                      </p:cBhvr>
                                      <p:to>
                                        <p:strVal val="visible"/>
                                      </p:to>
                                    </p:set>
                                    <p:animEffect filter="fade" transition="in">
                                      <p:cBhvr>
                                        <p:cTn dur="1000"/>
                                        <p:tgtEl>
                                          <p:spTgt spid="831"/>
                                        </p:tgtEl>
                                      </p:cBhvr>
                                    </p:animEffect>
                                  </p:childTnLst>
                                </p:cTn>
                              </p:par>
                              <p:par>
                                <p:cTn fill="hold" nodeType="withEffect" presetClass="entr" presetID="10" presetSubtype="0">
                                  <p:stCondLst>
                                    <p:cond delay="0"/>
                                  </p:stCondLst>
                                  <p:childTnLst>
                                    <p:set>
                                      <p:cBhvr>
                                        <p:cTn dur="1" fill="hold">
                                          <p:stCondLst>
                                            <p:cond delay="0"/>
                                          </p:stCondLst>
                                        </p:cTn>
                                        <p:tgtEl>
                                          <p:spTgt spid="842"/>
                                        </p:tgtEl>
                                        <p:attrNameLst>
                                          <p:attrName>style.visibility</p:attrName>
                                        </p:attrNameLst>
                                      </p:cBhvr>
                                      <p:to>
                                        <p:strVal val="visible"/>
                                      </p:to>
                                    </p:set>
                                    <p:animEffect filter="fade" transition="in">
                                      <p:cBhvr>
                                        <p:cTn dur="1000"/>
                                        <p:tgtEl>
                                          <p:spTgt spid="842"/>
                                        </p:tgtEl>
                                      </p:cBhvr>
                                    </p:animEffect>
                                  </p:childTnLst>
                                </p:cTn>
                              </p:par>
                              <p:par>
                                <p:cTn fill="hold" nodeType="withEffect" presetClass="entr" presetID="10" presetSubtype="0">
                                  <p:stCondLst>
                                    <p:cond delay="0"/>
                                  </p:stCondLst>
                                  <p:childTnLst>
                                    <p:set>
                                      <p:cBhvr>
                                        <p:cTn dur="1" fill="hold">
                                          <p:stCondLst>
                                            <p:cond delay="0"/>
                                          </p:stCondLst>
                                        </p:cTn>
                                        <p:tgtEl>
                                          <p:spTgt spid="843"/>
                                        </p:tgtEl>
                                        <p:attrNameLst>
                                          <p:attrName>style.visibility</p:attrName>
                                        </p:attrNameLst>
                                      </p:cBhvr>
                                      <p:to>
                                        <p:strVal val="visible"/>
                                      </p:to>
                                    </p:set>
                                    <p:animEffect filter="fade" transition="in">
                                      <p:cBhvr>
                                        <p:cTn dur="1000"/>
                                        <p:tgtEl>
                                          <p:spTgt spid="8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7"/>
                                        </p:tgtEl>
                                        <p:attrNameLst>
                                          <p:attrName>style.visibility</p:attrName>
                                        </p:attrNameLst>
                                      </p:cBhvr>
                                      <p:to>
                                        <p:strVal val="visible"/>
                                      </p:to>
                                    </p:set>
                                    <p:animEffect filter="fade" transition="in">
                                      <p:cBhvr>
                                        <p:cTn dur="1000"/>
                                        <p:tgtEl>
                                          <p:spTgt spid="847"/>
                                        </p:tgtEl>
                                      </p:cBhvr>
                                    </p:animEffect>
                                  </p:childTnLst>
                                </p:cTn>
                              </p:par>
                              <p:par>
                                <p:cTn fill="hold" nodeType="withEffect" presetClass="entr" presetID="10" presetSubtype="0">
                                  <p:stCondLst>
                                    <p:cond delay="0"/>
                                  </p:stCondLst>
                                  <p:childTnLst>
                                    <p:set>
                                      <p:cBhvr>
                                        <p:cTn dur="1" fill="hold">
                                          <p:stCondLst>
                                            <p:cond delay="0"/>
                                          </p:stCondLst>
                                        </p:cTn>
                                        <p:tgtEl>
                                          <p:spTgt spid="846"/>
                                        </p:tgtEl>
                                        <p:attrNameLst>
                                          <p:attrName>style.visibility</p:attrName>
                                        </p:attrNameLst>
                                      </p:cBhvr>
                                      <p:to>
                                        <p:strVal val="visible"/>
                                      </p:to>
                                    </p:set>
                                    <p:animEffect filter="fade" transition="in">
                                      <p:cBhvr>
                                        <p:cTn dur="1000"/>
                                        <p:tgtEl>
                                          <p:spTgt spid="8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2022 - Silverline Generic OFFICIAL Template">
  <a:themeElements>
    <a:clrScheme name="Silverline Theme Colors">
      <a:dk1>
        <a:srgbClr val="3A3D41"/>
      </a:dk1>
      <a:lt1>
        <a:srgbClr val="BEC1C8"/>
      </a:lt1>
      <a:dk2>
        <a:srgbClr val="034B96"/>
      </a:dk2>
      <a:lt2>
        <a:srgbClr val="009ADE"/>
      </a:lt2>
      <a:accent1>
        <a:srgbClr val="749948"/>
      </a:accent1>
      <a:accent2>
        <a:srgbClr val="674063"/>
      </a:accent2>
      <a:accent3>
        <a:srgbClr val="00A6A6"/>
      </a:accent3>
      <a:accent4>
        <a:srgbClr val="E9CC11"/>
      </a:accent4>
      <a:accent5>
        <a:srgbClr val="B2D235"/>
      </a:accent5>
      <a:accent6>
        <a:srgbClr val="FFFFF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